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1C7A-EA07-4063-9EFD-B55338E3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D4B45-B835-4D9D-91DF-DCFA5A0E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7FE3-FF0C-4FEC-8172-4138D3CE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25D3-7687-46B9-A72A-615991A0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8868-80B4-4B89-A88F-ABB5A2B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731-AB5B-4F67-B550-4758EADB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4FEDB-387E-450B-8E9C-73B3AD8B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4448-5448-47D3-8324-76E35853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17D2-2C2D-4045-A048-7C4B0E5F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D51-B99D-443D-8441-DFCDE70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A9733-8FC9-4404-8B68-7F747020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C797-5C5A-4589-8E76-5B5D82DD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AA00-86AC-4ADB-BD3F-42F5B1C8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B041-008F-4B48-8F95-74E3D01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4B39-F4BB-433C-BC5B-BA303DA2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2DAF-4916-4FF9-BEFE-31CD15C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82DB-B8D5-4C7C-80C8-2F8CE957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E066-D7FE-45B2-AA16-7B7A5F60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954-C7F9-4A3A-B969-42966A1B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7879-C2CB-4C69-AF13-54C91B65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150B-ACA8-4865-A367-22958C02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4695-B43C-46E5-B572-59B68D9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3580-DC29-428A-9EDA-44581734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4965-49B0-4589-BE38-97002626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F9E0-FD3C-4352-826B-A22A4AD9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35C5-241E-4644-96AC-3E9B47C9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844C-6F06-49E6-B109-257E4521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0623-4B6C-49DA-B328-18C5D8E2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196E4-8E40-405A-AED4-42813D86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6E00-0EAF-4558-85AA-E7F172F6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FF15-B64D-4F1F-AD99-199B9A54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55C2-1970-49E2-96DC-368A5F0E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D299-A42F-4EF6-98DB-F9F22207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9BE9F-C07B-4F32-A277-38018A54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1A1D1-2D81-4D89-8646-1231A7ED3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F9EBE-7F9B-4E70-9446-9A67640F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2CB31-3EAF-4535-90FD-A2047A70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EC0C6-1F18-4DE6-8149-78A288AF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A9EDE-DAF6-4A80-81B5-8E0834C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A4ED-2CE7-4BCD-A8ED-05904BCA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A9210-4A62-463B-863C-96896793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1D9D4-048F-44A1-AED3-85232287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6D22F-2554-4AA6-9508-B64A1C50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D54A4-8922-4F5E-A9EB-4497B2C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0DD0A-C5E0-4829-B9C2-B5A4DF4A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370B-1F46-44C6-9CCD-A2CE2D60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96CA-A119-4639-8FD5-732E5456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536-1B9A-4C87-9D4E-026998F3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F84B5-3301-4597-983C-9A9B8338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14443-CEBE-4541-8F9E-670C225F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580E-2E35-4E86-82DA-6E4AFF2C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2B6F-D98B-4555-84B5-B1DE50C0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F577-E88A-43E3-AC7A-001474E3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7F3FE-FE16-404D-B65D-DDD3FAD26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ED6B-9528-4659-95A4-672C79A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7867-CA51-40EF-A6B5-74DC7EC5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4C70-D58F-41D6-B64A-B6F8878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AE6C5-FF83-4CF7-B77A-A6F3098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F05FF-57D6-405A-97CF-7A81F84B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BD92-D281-4A40-9111-940B0920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D67E-559F-4533-804E-0E9EFFC84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97C4-B2B2-4AED-9D19-22FF033FC6B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8861-F65D-4A6F-BB6D-D883DDE8E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09A6-885F-4483-A161-231738652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81B7-8374-4B46-95C0-CD616E74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.jpg"/><Relationship Id="rId10" Type="http://schemas.openxmlformats.org/officeDocument/2006/relationships/image" Target="../media/image11.jpg"/><Relationship Id="rId4" Type="http://schemas.openxmlformats.org/officeDocument/2006/relationships/image" Target="../media/image1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2.jp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jpg"/><Relationship Id="rId5" Type="http://schemas.openxmlformats.org/officeDocument/2006/relationships/image" Target="../media/image8.jpg"/><Relationship Id="rId10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jp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jpg"/><Relationship Id="rId5" Type="http://schemas.openxmlformats.org/officeDocument/2006/relationships/image" Target="../media/image8.jpg"/><Relationship Id="rId10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F2ECE-8ED0-4599-BFC8-B939D896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2" y="1359693"/>
            <a:ext cx="2619375" cy="17430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853A3-5B11-43F7-8433-FE4A03DD9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" y="1359693"/>
            <a:ext cx="876300" cy="876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2A010F-0E05-4E13-B09E-76F40B187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54" y="5473700"/>
            <a:ext cx="1579595" cy="1108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76206A-435F-4991-A911-922AF6127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993282"/>
            <a:ext cx="762000" cy="57076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7F0871-A7FD-429A-8CAB-DD0FEBC59BEB}"/>
              </a:ext>
            </a:extLst>
          </p:cNvPr>
          <p:cNvCxnSpPr>
            <a:cxnSpLocks/>
          </p:cNvCxnSpPr>
          <p:nvPr/>
        </p:nvCxnSpPr>
        <p:spPr>
          <a:xfrm>
            <a:off x="6578600" y="2877950"/>
            <a:ext cx="1117600" cy="10393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17D16A-9410-4870-B1B7-691683962BAC}"/>
              </a:ext>
            </a:extLst>
          </p:cNvPr>
          <p:cNvSpPr txBox="1"/>
          <p:nvPr/>
        </p:nvSpPr>
        <p:spPr>
          <a:xfrm>
            <a:off x="6578600" y="2540000"/>
            <a:ext cx="502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MAINSTREET:HOMCIDE:GOODYEAR</a:t>
            </a:r>
            <a:r>
              <a:rPr lang="en-US" strike="sngStrike" dirty="0"/>
              <a:t>(</a:t>
            </a:r>
            <a:r>
              <a:rPr lang="en-US" strike="sngStrike" dirty="0" err="1"/>
              <a:t>gorbache</a:t>
            </a:r>
            <a:r>
              <a:rPr lang="en-US" strike="sngStrike" dirty="0"/>
              <a:t>(</a:t>
            </a:r>
            <a:r>
              <a:rPr lang="en-US" strike="sngStrike" dirty="0" err="1"/>
              <a:t>seitz</a:t>
            </a:r>
            <a:r>
              <a:rPr lang="en-US" strike="sngStrike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EE44A7-FD10-4C28-8166-0FD81D6E1AE7}"/>
              </a:ext>
            </a:extLst>
          </p:cNvPr>
          <p:cNvCxnSpPr/>
          <p:nvPr/>
        </p:nvCxnSpPr>
        <p:spPr>
          <a:xfrm>
            <a:off x="8813800" y="4800600"/>
            <a:ext cx="2222500" cy="2057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C96DF-7A40-4DA2-A739-3D4001CE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48" y="2093674"/>
            <a:ext cx="1647825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41411-9548-41BC-8609-23EE3427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85" y="2052635"/>
            <a:ext cx="2747962" cy="2747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F2ECE-8ED0-4599-BFC8-B939D8967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0" y="1359693"/>
            <a:ext cx="2619375" cy="17430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853A3-5B11-43F7-8433-FE4A03DD9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" y="1359693"/>
            <a:ext cx="8763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DC8F7B-17B6-4936-9446-5234C15D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3382961"/>
            <a:ext cx="2619375" cy="17430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6BB7E0-CED2-44FA-A601-B9E1A302AEAE}"/>
              </a:ext>
            </a:extLst>
          </p:cNvPr>
          <p:cNvCxnSpPr/>
          <p:nvPr/>
        </p:nvCxnSpPr>
        <p:spPr>
          <a:xfrm flipV="1">
            <a:off x="1170782" y="3102768"/>
            <a:ext cx="3325018" cy="2132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76A703-953D-4850-BB3C-426D95A93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96" y="5565774"/>
            <a:ext cx="1333500" cy="8572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D31B6-ABBF-4BEF-9C4C-4DEB1F395FF9}"/>
              </a:ext>
            </a:extLst>
          </p:cNvPr>
          <p:cNvCxnSpPr/>
          <p:nvPr/>
        </p:nvCxnSpPr>
        <p:spPr>
          <a:xfrm flipV="1">
            <a:off x="1739900" y="5565774"/>
            <a:ext cx="1892696" cy="857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5439EF-0C63-42C9-8890-3A0CFD7BD71D}"/>
              </a:ext>
            </a:extLst>
          </p:cNvPr>
          <p:cNvSpPr txBox="1"/>
          <p:nvPr/>
        </p:nvSpPr>
        <p:spPr>
          <a:xfrm>
            <a:off x="132557" y="24868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ABE074-539F-4BC7-BEDA-4AD2C676C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3113085"/>
            <a:ext cx="783048" cy="627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9AE16C-4739-4BB9-B4D7-05ABD4C791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" y="3750999"/>
            <a:ext cx="542925" cy="8662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154935-2CB6-4DD5-94FD-42BC3A5A1731}"/>
              </a:ext>
            </a:extLst>
          </p:cNvPr>
          <p:cNvSpPr txBox="1"/>
          <p:nvPr/>
        </p:nvSpPr>
        <p:spPr>
          <a:xfrm>
            <a:off x="267741" y="2093674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Phi(</a:t>
            </a:r>
            <a:r>
              <a:rPr lang="en-US" sz="800" strike="sngStrike" dirty="0" err="1"/>
              <a:t>pizzaoven</a:t>
            </a:r>
            <a:r>
              <a:rPr lang="en-US" sz="800" strike="sngStrike" dirty="0"/>
              <a:t>)</a:t>
            </a:r>
            <a:r>
              <a:rPr lang="en-US" dirty="0"/>
              <a:t>.JFK.MLK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F42840-6BF1-4250-80B3-E260FF37EB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22" y="3270250"/>
            <a:ext cx="1847850" cy="24765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E2350E-41F9-415B-94D5-515A83F07FB2}"/>
              </a:ext>
            </a:extLst>
          </p:cNvPr>
          <p:cNvCxnSpPr/>
          <p:nvPr/>
        </p:nvCxnSpPr>
        <p:spPr>
          <a:xfrm>
            <a:off x="6470767" y="2387597"/>
            <a:ext cx="2211785" cy="270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078A31-5DA3-4959-A7F0-AA4F3DCF43EB}"/>
              </a:ext>
            </a:extLst>
          </p:cNvPr>
          <p:cNvCxnSpPr/>
          <p:nvPr/>
        </p:nvCxnSpPr>
        <p:spPr>
          <a:xfrm>
            <a:off x="8866585" y="2463006"/>
            <a:ext cx="3325415" cy="240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947FE-B5AE-40C9-905A-25D59B484D94}"/>
              </a:ext>
            </a:extLst>
          </p:cNvPr>
          <p:cNvCxnSpPr/>
          <p:nvPr/>
        </p:nvCxnSpPr>
        <p:spPr>
          <a:xfrm>
            <a:off x="4643155" y="2985289"/>
            <a:ext cx="2211785" cy="270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1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F2ECE-8ED0-4599-BFC8-B939D896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2" y="1359693"/>
            <a:ext cx="2619375" cy="17430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853A3-5B11-43F7-8433-FE4A03DD9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" y="1359693"/>
            <a:ext cx="876300" cy="876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AC533A-4A12-4F04-8AE1-E0C648E0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8" y="3755233"/>
            <a:ext cx="1495424" cy="2492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0999A1-C654-4955-BFE8-702955675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359692"/>
            <a:ext cx="5872334" cy="3288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EDF6E-6B33-4134-B3A6-524D72EAA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77" y="4856480"/>
            <a:ext cx="2722880" cy="15316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06EDA-17C4-4AB1-9DA3-2747E839B38A}"/>
              </a:ext>
            </a:extLst>
          </p:cNvPr>
          <p:cNvCxnSpPr/>
          <p:nvPr/>
        </p:nvCxnSpPr>
        <p:spPr>
          <a:xfrm>
            <a:off x="3416300" y="4483100"/>
            <a:ext cx="2387600" cy="223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A0F15-4892-4D17-AB96-9D67B3D5434A}"/>
              </a:ext>
            </a:extLst>
          </p:cNvPr>
          <p:cNvCxnSpPr/>
          <p:nvPr/>
        </p:nvCxnSpPr>
        <p:spPr>
          <a:xfrm flipV="1">
            <a:off x="571500" y="3937000"/>
            <a:ext cx="3048000" cy="16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31844B6-6E98-4220-B4CB-06037BBA0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64" y="5063454"/>
            <a:ext cx="1184273" cy="1666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788292-CD8A-4BFD-9D96-26F90D57E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61" y="5510216"/>
            <a:ext cx="536247" cy="73660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43740D-C6F8-484F-8088-B9EB8340D68B}"/>
              </a:ext>
            </a:extLst>
          </p:cNvPr>
          <p:cNvCxnSpPr/>
          <p:nvPr/>
        </p:nvCxnSpPr>
        <p:spPr>
          <a:xfrm flipV="1">
            <a:off x="7603417" y="5308600"/>
            <a:ext cx="1045283" cy="93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0F2F49-6BF5-4503-8A84-F30FF8A8B733}"/>
              </a:ext>
            </a:extLst>
          </p:cNvPr>
          <p:cNvCxnSpPr/>
          <p:nvPr/>
        </p:nvCxnSpPr>
        <p:spPr>
          <a:xfrm flipV="1">
            <a:off x="8866737" y="5372100"/>
            <a:ext cx="963063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D146DAC-8716-4A8C-A4CD-1A2584425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33" y="5403853"/>
            <a:ext cx="1105318" cy="84296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7041D8-6734-478D-89DC-3869EF13DC19}"/>
              </a:ext>
            </a:extLst>
          </p:cNvPr>
          <p:cNvCxnSpPr/>
          <p:nvPr/>
        </p:nvCxnSpPr>
        <p:spPr>
          <a:xfrm flipV="1">
            <a:off x="10138565" y="5114290"/>
            <a:ext cx="963063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7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F2ECE-8ED0-4599-BFC8-B939D896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3" y="1359693"/>
            <a:ext cx="1420018" cy="944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853A3-5B11-43F7-8433-FE4A03DD9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" y="1359693"/>
            <a:ext cx="876300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BA8F06-AE28-42BA-B45B-49919F6BB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41" y="4687885"/>
            <a:ext cx="1288217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6BC177-4AEF-43B0-933A-1DBFDBAE9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96" y="3979855"/>
            <a:ext cx="1333500" cy="857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CAF91-4F0D-47BE-8A44-6D83FD3AFCCF}"/>
              </a:ext>
            </a:extLst>
          </p:cNvPr>
          <p:cNvSpPr txBox="1"/>
          <p:nvPr/>
        </p:nvSpPr>
        <p:spPr>
          <a:xfrm>
            <a:off x="4716913" y="4103769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/>
              <a:t>Enrico </a:t>
            </a:r>
            <a:r>
              <a:rPr lang="en-US" sz="1050" strike="sngStrike" dirty="0" err="1"/>
              <a:t>Chellimi</a:t>
            </a:r>
            <a:endParaRPr lang="en-US" sz="1050" strike="sngStrike" dirty="0"/>
          </a:p>
        </p:txBody>
      </p:sp>
      <p:pic>
        <p:nvPicPr>
          <p:cNvPr id="1026" name="Picture 2" descr="Test your Griswold knowledge in this 'Christmas Vacation' quiz - Hawaii  Tribune-Herald">
            <a:extLst>
              <a:ext uri="{FF2B5EF4-FFF2-40B4-BE49-F238E27FC236}">
                <a16:creationId xmlns:a16="http://schemas.microsoft.com/office/drawing/2014/main" id="{2BF565F7-2382-4BE3-87F5-0E3FD08A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96" y="5682734"/>
            <a:ext cx="1274673" cy="71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E6515-7058-4736-95FA-C558D6218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5" y="5734846"/>
            <a:ext cx="952982" cy="713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FF9CA-401D-4330-AA2B-CB138060C779}"/>
              </a:ext>
            </a:extLst>
          </p:cNvPr>
          <p:cNvSpPr txBox="1"/>
          <p:nvPr/>
        </p:nvSpPr>
        <p:spPr>
          <a:xfrm>
            <a:off x="145524" y="5328384"/>
            <a:ext cx="221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Police Sirens: </a:t>
            </a:r>
            <a:r>
              <a:rPr lang="en-US" dirty="0"/>
              <a:t>5:16pm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8F907-4E9F-426E-A891-C497BC4B4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65" y="3981786"/>
            <a:ext cx="1114348" cy="7138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4894D5-38AA-46B2-947D-95FABBAAE129}"/>
              </a:ext>
            </a:extLst>
          </p:cNvPr>
          <p:cNvCxnSpPr/>
          <p:nvPr/>
        </p:nvCxnSpPr>
        <p:spPr>
          <a:xfrm flipV="1">
            <a:off x="444500" y="5422900"/>
            <a:ext cx="3035300" cy="10257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571E99D-11FA-46DA-85BB-17E5BE74AA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86" y="1359693"/>
            <a:ext cx="705083" cy="9449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A01447-41F4-42D5-9D9E-1D91AE82BC2D}"/>
              </a:ext>
            </a:extLst>
          </p:cNvPr>
          <p:cNvSpPr txBox="1"/>
          <p:nvPr/>
        </p:nvSpPr>
        <p:spPr>
          <a:xfrm>
            <a:off x="3835400" y="2907268"/>
            <a:ext cx="688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HOMICIDE:LUX:</a:t>
            </a:r>
            <a:r>
              <a:rPr lang="en-US" strike="sngStrike" dirty="0" err="1"/>
              <a:t>gorhoche</a:t>
            </a:r>
            <a:r>
              <a:rPr lang="en-US" dirty="0"/>
              <a:t>(</a:t>
            </a:r>
            <a:r>
              <a:rPr lang="en-US" strike="sngStrike" dirty="0" err="1"/>
              <a:t>dpress,biliski</a:t>
            </a:r>
            <a:r>
              <a:rPr lang="en-US" dirty="0" err="1"/>
              <a:t>,ATOMICCLOCK</a:t>
            </a:r>
            <a:r>
              <a:rPr lang="en-US" dirty="0"/>
              <a:t>(</a:t>
            </a:r>
            <a:r>
              <a:rPr lang="en-US" strike="sngStrike" dirty="0" err="1"/>
              <a:t>tim</a:t>
            </a:r>
            <a:r>
              <a:rPr lang="en-US" dirty="0" err="1"/>
              <a:t>,hard</a:t>
            </a:r>
            <a:r>
              <a:rPr lang="en-US" dirty="0"/>
              <a:t>-to-find)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242C16-42F7-47C3-B30D-3EC3643E9187}"/>
              </a:ext>
            </a:extLst>
          </p:cNvPr>
          <p:cNvSpPr txBox="1"/>
          <p:nvPr/>
        </p:nvSpPr>
        <p:spPr>
          <a:xfrm>
            <a:off x="2049201" y="2937431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1980-1984  PAUL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FAB85B-5E12-4441-B57B-5E1D77A4C54C}"/>
              </a:ext>
            </a:extLst>
          </p:cNvPr>
          <p:cNvCxnSpPr/>
          <p:nvPr/>
        </p:nvCxnSpPr>
        <p:spPr>
          <a:xfrm flipV="1">
            <a:off x="8255000" y="3762370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993-9AA6-4C97-90D5-1C984728396E}"/>
              </a:ext>
            </a:extLst>
          </p:cNvPr>
          <p:cNvCxnSpPr/>
          <p:nvPr/>
        </p:nvCxnSpPr>
        <p:spPr>
          <a:xfrm flipV="1">
            <a:off x="4173404" y="4422854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FC21CD-71B9-4EF5-BB42-DB6D69B50B9D}"/>
              </a:ext>
            </a:extLst>
          </p:cNvPr>
          <p:cNvCxnSpPr/>
          <p:nvPr/>
        </p:nvCxnSpPr>
        <p:spPr>
          <a:xfrm flipV="1">
            <a:off x="1240728" y="3685623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C9B14-AA9E-4C3B-B3EF-B72443EAC016}"/>
              </a:ext>
            </a:extLst>
          </p:cNvPr>
          <p:cNvSpPr txBox="1"/>
          <p:nvPr/>
        </p:nvSpPr>
        <p:spPr>
          <a:xfrm>
            <a:off x="4111502" y="4320138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 March 23rd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19E0E-0EFD-4825-81BD-EB9E6801B56A}"/>
              </a:ext>
            </a:extLst>
          </p:cNvPr>
          <p:cNvSpPr txBox="1"/>
          <p:nvPr/>
        </p:nvSpPr>
        <p:spPr>
          <a:xfrm>
            <a:off x="8157924" y="3610523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 March 23rd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D7D219-BEC1-47EA-BC40-C0A7B7A514DC}"/>
              </a:ext>
            </a:extLst>
          </p:cNvPr>
          <p:cNvCxnSpPr/>
          <p:nvPr/>
        </p:nvCxnSpPr>
        <p:spPr>
          <a:xfrm flipH="1">
            <a:off x="8813800" y="3091934"/>
            <a:ext cx="977900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6363BE-70DF-416E-8D6C-F3D09758FEF0}"/>
              </a:ext>
            </a:extLst>
          </p:cNvPr>
          <p:cNvSpPr txBox="1"/>
          <p:nvPr/>
        </p:nvSpPr>
        <p:spPr>
          <a:xfrm>
            <a:off x="3831441" y="2276554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PAUL:LISA:HOMCE:LUX(</a:t>
            </a:r>
            <a:r>
              <a:rPr lang="en-US" strike="sngStrike" dirty="0" err="1"/>
              <a:t>twins,lisa</a:t>
            </a:r>
            <a:r>
              <a:rPr lang="en-US" strike="sngStrike" dirty="0"/>
              <a:t>/</a:t>
            </a:r>
            <a:r>
              <a:rPr lang="en-US" strike="sngStrike" dirty="0" err="1"/>
              <a:t>marla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409ACB-E65E-4939-8D52-F01D3F9288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14" y="2276554"/>
            <a:ext cx="483643" cy="68324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E4171-F233-4484-B7D4-62CCEC0A2E10}"/>
              </a:ext>
            </a:extLst>
          </p:cNvPr>
          <p:cNvCxnSpPr/>
          <p:nvPr/>
        </p:nvCxnSpPr>
        <p:spPr>
          <a:xfrm flipV="1">
            <a:off x="7682216" y="1935545"/>
            <a:ext cx="1576882" cy="945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47E364-EC4A-4F7D-BB8D-0BF58B700A2F}"/>
              </a:ext>
            </a:extLst>
          </p:cNvPr>
          <p:cNvSpPr txBox="1"/>
          <p:nvPr/>
        </p:nvSpPr>
        <p:spPr>
          <a:xfrm>
            <a:off x="7806961" y="2060090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41.DEA(</a:t>
            </a:r>
            <a:r>
              <a:rPr lang="en-US" sz="800" strike="sngStrike" dirty="0" err="1"/>
              <a:t>cocaint,apple</a:t>
            </a:r>
            <a:r>
              <a:rPr lang="en-US" sz="800" strike="sngStrike" dirty="0"/>
              <a:t>; </a:t>
            </a:r>
            <a:r>
              <a:rPr lang="en-US" sz="800" strike="sngStrike" dirty="0" err="1"/>
              <a:t>steve</a:t>
            </a:r>
            <a:r>
              <a:rPr lang="en-US" sz="800" strike="sngStrike" dirty="0"/>
              <a:t> and </a:t>
            </a:r>
            <a:r>
              <a:rPr lang="en-US" sz="800" strike="sngStrike" dirty="0" err="1"/>
              <a:t>tim</a:t>
            </a:r>
            <a:r>
              <a:rPr lang="en-US" sz="80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46C8B-B40C-4C3E-B4EE-F34C232F16A4}"/>
              </a:ext>
            </a:extLst>
          </p:cNvPr>
          <p:cNvSpPr txBox="1"/>
          <p:nvPr/>
        </p:nvSpPr>
        <p:spPr>
          <a:xfrm>
            <a:off x="4330700" y="3685623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1995 88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Piato</a:t>
            </a:r>
            <a:r>
              <a:rPr lang="en-US" dirty="0"/>
              <a:t> Doro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A435DE-DBFF-4162-8E3E-88E321F90189}"/>
              </a:ext>
            </a:extLst>
          </p:cNvPr>
          <p:cNvCxnSpPr/>
          <p:nvPr/>
        </p:nvCxnSpPr>
        <p:spPr>
          <a:xfrm flipV="1">
            <a:off x="5214805" y="3870289"/>
            <a:ext cx="1376495" cy="10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D83BE0E-375E-4B35-B0A7-6DD194824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90" y="3628483"/>
            <a:ext cx="1182302" cy="9505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07CD5E-CED7-443C-B8E9-FA6E7024D23F}"/>
              </a:ext>
            </a:extLst>
          </p:cNvPr>
          <p:cNvSpPr txBox="1"/>
          <p:nvPr/>
        </p:nvSpPr>
        <p:spPr>
          <a:xfrm>
            <a:off x="10529092" y="457905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7386A8C-B84A-4DCD-82A2-EDED3AE6B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90" y="5131553"/>
            <a:ext cx="555467" cy="82716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A1A7FC-92EA-416D-BD27-87079DDE104B}"/>
              </a:ext>
            </a:extLst>
          </p:cNvPr>
          <p:cNvCxnSpPr>
            <a:cxnSpLocks/>
          </p:cNvCxnSpPr>
          <p:nvPr/>
        </p:nvCxnSpPr>
        <p:spPr>
          <a:xfrm flipV="1">
            <a:off x="10198100" y="5072316"/>
            <a:ext cx="989576" cy="7554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03D60-367E-4E41-BF0D-38AE8D028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1" y="4442142"/>
            <a:ext cx="1863194" cy="234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FBFC73-BF38-4AB5-8D1C-B060B33F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5217" y="4853734"/>
            <a:ext cx="981075" cy="11086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DE01E7-E64E-4FEE-A256-217A939AB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91" y="5056521"/>
            <a:ext cx="1733552" cy="983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A7B00F-A31E-4B36-89BD-459A87B28175}"/>
              </a:ext>
            </a:extLst>
          </p:cNvPr>
          <p:cNvCxnSpPr/>
          <p:nvPr/>
        </p:nvCxnSpPr>
        <p:spPr>
          <a:xfrm>
            <a:off x="6983418" y="4990259"/>
            <a:ext cx="12319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56C5BE-D2F4-4561-B2D4-5D1B48FA0DB4}"/>
              </a:ext>
            </a:extLst>
          </p:cNvPr>
          <p:cNvCxnSpPr/>
          <p:nvPr/>
        </p:nvCxnSpPr>
        <p:spPr>
          <a:xfrm>
            <a:off x="9390067" y="4722241"/>
            <a:ext cx="12319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56914FF-D794-4476-B741-F2C90679C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09" y="4461855"/>
            <a:ext cx="1905001" cy="660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E49372-8E08-462B-844C-7DE95BFE1804}"/>
              </a:ext>
            </a:extLst>
          </p:cNvPr>
          <p:cNvCxnSpPr/>
          <p:nvPr/>
        </p:nvCxnSpPr>
        <p:spPr>
          <a:xfrm flipV="1">
            <a:off x="2417758" y="4270726"/>
            <a:ext cx="3467101" cy="113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B128DFF-6D52-4910-8F04-5B07C8110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730375"/>
            <a:ext cx="1847850" cy="2466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35E3FF-D27E-4E75-B71D-5F5258BFEC70}"/>
              </a:ext>
            </a:extLst>
          </p:cNvPr>
          <p:cNvCxnSpPr>
            <a:cxnSpLocks/>
          </p:cNvCxnSpPr>
          <p:nvPr/>
        </p:nvCxnSpPr>
        <p:spPr>
          <a:xfrm flipV="1">
            <a:off x="159480" y="1387904"/>
            <a:ext cx="3160713" cy="1826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83DA347-2676-46B0-B76A-A0C6D06D6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59" y="1594391"/>
            <a:ext cx="1904999" cy="2463798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B3359F-2E8F-446E-982D-BC958CE85C76}"/>
              </a:ext>
            </a:extLst>
          </p:cNvPr>
          <p:cNvCxnSpPr/>
          <p:nvPr/>
        </p:nvCxnSpPr>
        <p:spPr>
          <a:xfrm>
            <a:off x="254000" y="4102100"/>
            <a:ext cx="112649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D4A50-7091-4EC4-B885-A7B0393E8AEE}"/>
              </a:ext>
            </a:extLst>
          </p:cNvPr>
          <p:cNvCxnSpPr>
            <a:cxnSpLocks/>
          </p:cNvCxnSpPr>
          <p:nvPr/>
        </p:nvCxnSpPr>
        <p:spPr>
          <a:xfrm flipV="1">
            <a:off x="520700" y="4711448"/>
            <a:ext cx="2627311" cy="88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313DCE6-1097-4E44-9B0D-F261497A51D7}"/>
              </a:ext>
            </a:extLst>
          </p:cNvPr>
          <p:cNvSpPr txBox="1"/>
          <p:nvPr/>
        </p:nvSpPr>
        <p:spPr>
          <a:xfrm>
            <a:off x="33784" y="1126171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1988/9</a:t>
            </a:r>
          </a:p>
          <a:p>
            <a:r>
              <a:rPr lang="en-US" b="1" dirty="0"/>
              <a:t>MUSIC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2B6493-1B67-4D68-B16D-31D6E440471A}"/>
              </a:ext>
            </a:extLst>
          </p:cNvPr>
          <p:cNvSpPr txBox="1"/>
          <p:nvPr/>
        </p:nvSpPr>
        <p:spPr>
          <a:xfrm>
            <a:off x="69604" y="4133043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1991/2</a:t>
            </a:r>
          </a:p>
          <a:p>
            <a:r>
              <a:rPr lang="en-US" b="1" dirty="0"/>
              <a:t>MUSIC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41E465-1D0D-4945-B333-D932A9CF6348}"/>
              </a:ext>
            </a:extLst>
          </p:cNvPr>
          <p:cNvCxnSpPr/>
          <p:nvPr/>
        </p:nvCxnSpPr>
        <p:spPr>
          <a:xfrm flipV="1">
            <a:off x="1040605" y="2184575"/>
            <a:ext cx="3695700" cy="144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6476511-7350-4AC9-A51E-BB7E5F223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64" y="1580376"/>
            <a:ext cx="1467336" cy="2233611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29EB01-687E-40D2-909E-9839EF8677E5}"/>
              </a:ext>
            </a:extLst>
          </p:cNvPr>
          <p:cNvCxnSpPr/>
          <p:nvPr/>
        </p:nvCxnSpPr>
        <p:spPr>
          <a:xfrm flipV="1">
            <a:off x="3958436" y="1777283"/>
            <a:ext cx="3695700" cy="144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6E2E32F-BA4F-4808-BFDE-D5B7AF64F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13" y="3428999"/>
            <a:ext cx="428309" cy="428309"/>
          </a:xfrm>
          <a:prstGeom prst="rect">
            <a:avLst/>
          </a:prstGeom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272779E5-9F0C-42D2-866D-017D5F311E3A}"/>
              </a:ext>
            </a:extLst>
          </p:cNvPr>
          <p:cNvCxnSpPr/>
          <p:nvPr/>
        </p:nvCxnSpPr>
        <p:spPr>
          <a:xfrm flipV="1">
            <a:off x="6718300" y="3220367"/>
            <a:ext cx="1677992" cy="63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8112351-CFD4-4EE4-B8E0-BFA4D98C5052}"/>
              </a:ext>
            </a:extLst>
          </p:cNvPr>
          <p:cNvSpPr txBox="1"/>
          <p:nvPr/>
        </p:nvSpPr>
        <p:spPr>
          <a:xfrm>
            <a:off x="9018592" y="1604741"/>
            <a:ext cx="72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Tyson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3ABB4C16-F406-4CD7-AA44-9929D78C6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5605" y="2091037"/>
            <a:ext cx="1847850" cy="1447800"/>
          </a:xfrm>
          <a:prstGeom prst="rect">
            <a:avLst/>
          </a:prstGeom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4D8E8D-D44C-4743-B4F2-9CB1CC839BFC}"/>
              </a:ext>
            </a:extLst>
          </p:cNvPr>
          <p:cNvCxnSpPr/>
          <p:nvPr/>
        </p:nvCxnSpPr>
        <p:spPr>
          <a:xfrm flipV="1">
            <a:off x="8813800" y="1604741"/>
            <a:ext cx="926721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2E8FE4BA-8CA4-478C-AA49-E3812AC3BF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32" y="2223071"/>
            <a:ext cx="1414464" cy="809626"/>
          </a:xfrm>
          <a:prstGeom prst="rect">
            <a:avLst/>
          </a:prstGeom>
        </p:spPr>
      </p:pic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0ABF306-47CF-4E0C-B9A2-66CF9FCBA2AC}"/>
              </a:ext>
            </a:extLst>
          </p:cNvPr>
          <p:cNvCxnSpPr/>
          <p:nvPr/>
        </p:nvCxnSpPr>
        <p:spPr>
          <a:xfrm flipV="1">
            <a:off x="6477000" y="2243184"/>
            <a:ext cx="2698613" cy="69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9CE25B0-F383-41D0-BD15-7DC21B262FEE}"/>
              </a:ext>
            </a:extLst>
          </p:cNvPr>
          <p:cNvSpPr txBox="1"/>
          <p:nvPr/>
        </p:nvSpPr>
        <p:spPr>
          <a:xfrm>
            <a:off x="6873481" y="3118306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Do you want to be on the back of a milk carton?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BFC09FE-7440-486E-9F1F-B457E5585D30}"/>
              </a:ext>
            </a:extLst>
          </p:cNvPr>
          <p:cNvSpPr txBox="1"/>
          <p:nvPr/>
        </p:nvSpPr>
        <p:spPr>
          <a:xfrm>
            <a:off x="8215318" y="1270000"/>
            <a:ext cx="32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WW2.CIVIL CODE</a:t>
            </a:r>
            <a:r>
              <a:rPr lang="en-US" strike="sngStrike" dirty="0"/>
              <a:t>(delta).1D8723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BC78B50-AE13-4079-A7BD-6C65B1147778}"/>
              </a:ext>
            </a:extLst>
          </p:cNvPr>
          <p:cNvSpPr txBox="1"/>
          <p:nvPr/>
        </p:nvSpPr>
        <p:spPr>
          <a:xfrm>
            <a:off x="9755041" y="1563564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nonPoliceLanguage.</a:t>
            </a:r>
            <a:r>
              <a:rPr lang="en-US" sz="800" strike="sngStrike" dirty="0" err="1"/>
              <a:t>lingusti</a:t>
            </a:r>
            <a:r>
              <a:rPr lang="en-US" sz="800" strike="sngStrike" dirty="0"/>
              <a:t>(trailer ***)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A1CD5F8-A6A0-44CE-92CF-630D6896E8BB}"/>
              </a:ext>
            </a:extLst>
          </p:cNvPr>
          <p:cNvCxnSpPr>
            <a:cxnSpLocks/>
          </p:cNvCxnSpPr>
          <p:nvPr/>
        </p:nvCxnSpPr>
        <p:spPr>
          <a:xfrm>
            <a:off x="10777543" y="1563564"/>
            <a:ext cx="982657" cy="52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815B3B-A837-40CA-9BE2-D495A6F7048A}"/>
              </a:ext>
            </a:extLst>
          </p:cNvPr>
          <p:cNvCxnSpPr>
            <a:cxnSpLocks/>
          </p:cNvCxnSpPr>
          <p:nvPr/>
        </p:nvCxnSpPr>
        <p:spPr>
          <a:xfrm>
            <a:off x="10777543" y="1563564"/>
            <a:ext cx="1219609" cy="42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B6B954D-098D-42B4-B486-9F5D5011FEFA}"/>
              </a:ext>
            </a:extLst>
          </p:cNvPr>
          <p:cNvSpPr txBox="1"/>
          <p:nvPr/>
        </p:nvSpPr>
        <p:spPr>
          <a:xfrm>
            <a:off x="11539952" y="182039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!</a:t>
            </a:r>
            <a:r>
              <a:rPr lang="en-US" sz="800" strike="sngStrike" dirty="0"/>
              <a:t>blond</a:t>
            </a:r>
            <a:r>
              <a:rPr lang="en-US" sz="800" dirty="0"/>
              <a:t>(</a:t>
            </a:r>
            <a:r>
              <a:rPr lang="en-US" sz="800" strike="sngStrike" dirty="0"/>
              <a:t>us)</a:t>
            </a:r>
          </a:p>
          <a:p>
            <a:endParaRPr lang="en-US" sz="800" dirty="0"/>
          </a:p>
          <a:p>
            <a:r>
              <a:rPr lang="en-US" sz="800" strike="sngStrike" dirty="0"/>
              <a:t>!Blond(de</a:t>
            </a:r>
            <a:r>
              <a:rPr lang="en-US" sz="800" dirty="0"/>
              <a:t>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A96E131-A330-4A0C-92D3-77DEC599986F}"/>
              </a:ext>
            </a:extLst>
          </p:cNvPr>
          <p:cNvSpPr txBox="1"/>
          <p:nvPr/>
        </p:nvSpPr>
        <p:spPr>
          <a:xfrm>
            <a:off x="1068613" y="1342063"/>
            <a:ext cx="354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Elementary School, Davis, California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279EA8-8525-4C1B-B0A3-0BF5D3E3DE68}"/>
              </a:ext>
            </a:extLst>
          </p:cNvPr>
          <p:cNvSpPr txBox="1"/>
          <p:nvPr/>
        </p:nvSpPr>
        <p:spPr>
          <a:xfrm>
            <a:off x="935310" y="4085067"/>
            <a:ext cx="628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ATOMICBOMB(Hahn, Otto-Hahn-</a:t>
            </a:r>
            <a:r>
              <a:rPr lang="en-US" dirty="0" err="1"/>
              <a:t>strasse</a:t>
            </a:r>
            <a:r>
              <a:rPr lang="en-US" dirty="0"/>
              <a:t> 3).RHEIN-MAIN:AIRFIELD</a:t>
            </a:r>
          </a:p>
        </p:txBody>
      </p:sp>
    </p:spTree>
    <p:extLst>
      <p:ext uri="{BB962C8B-B14F-4D97-AF65-F5344CB8AC3E}">
        <p14:creationId xmlns:p14="http://schemas.microsoft.com/office/powerpoint/2010/main" val="394536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F2ECE-8ED0-4599-BFC8-B939D896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3" y="1359693"/>
            <a:ext cx="1420018" cy="944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853A3-5B11-43F7-8433-FE4A03DD9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" y="1359693"/>
            <a:ext cx="876300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BA8F06-AE28-42BA-B45B-49919F6BB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41" y="4687885"/>
            <a:ext cx="1288217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6BC177-4AEF-43B0-933A-1DBFDBAE9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96" y="3979855"/>
            <a:ext cx="1333500" cy="857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CAF91-4F0D-47BE-8A44-6D83FD3AFCCF}"/>
              </a:ext>
            </a:extLst>
          </p:cNvPr>
          <p:cNvSpPr txBox="1"/>
          <p:nvPr/>
        </p:nvSpPr>
        <p:spPr>
          <a:xfrm>
            <a:off x="4716913" y="4103769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/>
              <a:t>Enrico </a:t>
            </a:r>
            <a:r>
              <a:rPr lang="en-US" sz="1050" strike="sngStrike" dirty="0" err="1"/>
              <a:t>Chellimi</a:t>
            </a:r>
            <a:endParaRPr lang="en-US" sz="1050" strike="sngStrike" dirty="0"/>
          </a:p>
        </p:txBody>
      </p:sp>
      <p:pic>
        <p:nvPicPr>
          <p:cNvPr id="1026" name="Picture 2" descr="Test your Griswold knowledge in this 'Christmas Vacation' quiz - Hawaii  Tribune-Herald">
            <a:extLst>
              <a:ext uri="{FF2B5EF4-FFF2-40B4-BE49-F238E27FC236}">
                <a16:creationId xmlns:a16="http://schemas.microsoft.com/office/drawing/2014/main" id="{2BF565F7-2382-4BE3-87F5-0E3FD08A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96" y="5682734"/>
            <a:ext cx="1274673" cy="71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E6515-7058-4736-95FA-C558D6218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5" y="5734846"/>
            <a:ext cx="952982" cy="713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FF9CA-401D-4330-AA2B-CB138060C779}"/>
              </a:ext>
            </a:extLst>
          </p:cNvPr>
          <p:cNvSpPr txBox="1"/>
          <p:nvPr/>
        </p:nvSpPr>
        <p:spPr>
          <a:xfrm>
            <a:off x="145524" y="5328384"/>
            <a:ext cx="221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Police Sirens: </a:t>
            </a:r>
            <a:r>
              <a:rPr lang="en-US" dirty="0"/>
              <a:t>5:16pm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8F907-4E9F-426E-A891-C497BC4B4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65" y="3981786"/>
            <a:ext cx="1114348" cy="7138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4894D5-38AA-46B2-947D-95FABBAAE129}"/>
              </a:ext>
            </a:extLst>
          </p:cNvPr>
          <p:cNvCxnSpPr/>
          <p:nvPr/>
        </p:nvCxnSpPr>
        <p:spPr>
          <a:xfrm flipV="1">
            <a:off x="444500" y="5422900"/>
            <a:ext cx="3035300" cy="10257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571E99D-11FA-46DA-85BB-17E5BE74AA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86" y="1359693"/>
            <a:ext cx="705083" cy="9449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A01447-41F4-42D5-9D9E-1D91AE82BC2D}"/>
              </a:ext>
            </a:extLst>
          </p:cNvPr>
          <p:cNvSpPr txBox="1"/>
          <p:nvPr/>
        </p:nvSpPr>
        <p:spPr>
          <a:xfrm>
            <a:off x="3835400" y="2907268"/>
            <a:ext cx="688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HOMICIDE:LUX</a:t>
            </a:r>
            <a:r>
              <a:rPr lang="en-US" dirty="0" err="1"/>
              <a:t>:</a:t>
            </a:r>
            <a:r>
              <a:rPr lang="en-US" strike="sngStrike" dirty="0" err="1"/>
              <a:t>gorhoche</a:t>
            </a:r>
            <a:r>
              <a:rPr lang="en-US" dirty="0"/>
              <a:t>(</a:t>
            </a:r>
            <a:r>
              <a:rPr lang="en-US" strike="sngStrike" dirty="0" err="1"/>
              <a:t>dpress,biliski</a:t>
            </a:r>
            <a:r>
              <a:rPr lang="en-US" dirty="0" err="1"/>
              <a:t>,ATOMICCLOCK</a:t>
            </a:r>
            <a:r>
              <a:rPr lang="en-US" dirty="0"/>
              <a:t>(</a:t>
            </a:r>
            <a:r>
              <a:rPr lang="en-US" strike="sngStrike" dirty="0" err="1"/>
              <a:t>tim</a:t>
            </a:r>
            <a:r>
              <a:rPr lang="en-US" dirty="0" err="1"/>
              <a:t>,hard</a:t>
            </a:r>
            <a:r>
              <a:rPr lang="en-US" dirty="0"/>
              <a:t>-to-find)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242C16-42F7-47C3-B30D-3EC3643E9187}"/>
              </a:ext>
            </a:extLst>
          </p:cNvPr>
          <p:cNvSpPr txBox="1"/>
          <p:nvPr/>
        </p:nvSpPr>
        <p:spPr>
          <a:xfrm>
            <a:off x="2049201" y="2937431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1980-1984  PAUL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FAB85B-5E12-4441-B57B-5E1D77A4C54C}"/>
              </a:ext>
            </a:extLst>
          </p:cNvPr>
          <p:cNvCxnSpPr/>
          <p:nvPr/>
        </p:nvCxnSpPr>
        <p:spPr>
          <a:xfrm flipV="1">
            <a:off x="8170624" y="3708959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993-9AA6-4C97-90D5-1C984728396E}"/>
              </a:ext>
            </a:extLst>
          </p:cNvPr>
          <p:cNvCxnSpPr/>
          <p:nvPr/>
        </p:nvCxnSpPr>
        <p:spPr>
          <a:xfrm flipV="1">
            <a:off x="4173404" y="4422854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FC21CD-71B9-4EF5-BB42-DB6D69B50B9D}"/>
              </a:ext>
            </a:extLst>
          </p:cNvPr>
          <p:cNvCxnSpPr/>
          <p:nvPr/>
        </p:nvCxnSpPr>
        <p:spPr>
          <a:xfrm flipV="1">
            <a:off x="1330305" y="3708959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C9B14-AA9E-4C3B-B3EF-B72443EAC016}"/>
              </a:ext>
            </a:extLst>
          </p:cNvPr>
          <p:cNvSpPr txBox="1"/>
          <p:nvPr/>
        </p:nvSpPr>
        <p:spPr>
          <a:xfrm>
            <a:off x="4111502" y="4320138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 March 23rd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19E0E-0EFD-4825-81BD-EB9E6801B56A}"/>
              </a:ext>
            </a:extLst>
          </p:cNvPr>
          <p:cNvSpPr txBox="1"/>
          <p:nvPr/>
        </p:nvSpPr>
        <p:spPr>
          <a:xfrm>
            <a:off x="8157924" y="3610523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 March 23rd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D7D219-BEC1-47EA-BC40-C0A7B7A514DC}"/>
              </a:ext>
            </a:extLst>
          </p:cNvPr>
          <p:cNvCxnSpPr/>
          <p:nvPr/>
        </p:nvCxnSpPr>
        <p:spPr>
          <a:xfrm flipH="1">
            <a:off x="8813800" y="3091934"/>
            <a:ext cx="977900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6363BE-70DF-416E-8D6C-F3D09758FEF0}"/>
              </a:ext>
            </a:extLst>
          </p:cNvPr>
          <p:cNvSpPr txBox="1"/>
          <p:nvPr/>
        </p:nvSpPr>
        <p:spPr>
          <a:xfrm>
            <a:off x="3831441" y="2276554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PAUL:LISA:HOMCE:LUX(</a:t>
            </a:r>
            <a:r>
              <a:rPr lang="en-US" strike="sngStrike" dirty="0" err="1"/>
              <a:t>twins,lisa</a:t>
            </a:r>
            <a:r>
              <a:rPr lang="en-US" strike="sngStrike" dirty="0"/>
              <a:t>/</a:t>
            </a:r>
            <a:r>
              <a:rPr lang="en-US" strike="sngStrike" dirty="0" err="1"/>
              <a:t>marla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409ACB-E65E-4939-8D52-F01D3F9288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14" y="2276554"/>
            <a:ext cx="483643" cy="68324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E4171-F233-4484-B7D4-62CCEC0A2E10}"/>
              </a:ext>
            </a:extLst>
          </p:cNvPr>
          <p:cNvCxnSpPr/>
          <p:nvPr/>
        </p:nvCxnSpPr>
        <p:spPr>
          <a:xfrm flipV="1">
            <a:off x="7682216" y="1935545"/>
            <a:ext cx="1576882" cy="945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47E364-EC4A-4F7D-BB8D-0BF58B700A2F}"/>
              </a:ext>
            </a:extLst>
          </p:cNvPr>
          <p:cNvSpPr txBox="1"/>
          <p:nvPr/>
        </p:nvSpPr>
        <p:spPr>
          <a:xfrm>
            <a:off x="7806961" y="2060090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41.DEA(</a:t>
            </a:r>
            <a:r>
              <a:rPr lang="en-US" sz="800" strike="sngStrike" dirty="0" err="1"/>
              <a:t>cocaint,apple</a:t>
            </a:r>
            <a:r>
              <a:rPr lang="en-US" sz="800" strike="sngStrike" dirty="0"/>
              <a:t>; </a:t>
            </a:r>
            <a:r>
              <a:rPr lang="en-US" sz="800" strike="sngStrike" dirty="0" err="1"/>
              <a:t>steve</a:t>
            </a:r>
            <a:r>
              <a:rPr lang="en-US" sz="800" strike="sngStrike" dirty="0"/>
              <a:t> and </a:t>
            </a:r>
            <a:r>
              <a:rPr lang="en-US" sz="800" strike="sngStrike" dirty="0" err="1"/>
              <a:t>tim</a:t>
            </a:r>
            <a:r>
              <a:rPr lang="en-US" sz="80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46C8B-B40C-4C3E-B4EE-F34C232F16A4}"/>
              </a:ext>
            </a:extLst>
          </p:cNvPr>
          <p:cNvSpPr txBox="1"/>
          <p:nvPr/>
        </p:nvSpPr>
        <p:spPr>
          <a:xfrm>
            <a:off x="4330700" y="3685623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1995 88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Piato</a:t>
            </a:r>
            <a:r>
              <a:rPr lang="en-US" dirty="0"/>
              <a:t> Doro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A435DE-DBFF-4162-8E3E-88E321F90189}"/>
              </a:ext>
            </a:extLst>
          </p:cNvPr>
          <p:cNvCxnSpPr/>
          <p:nvPr/>
        </p:nvCxnSpPr>
        <p:spPr>
          <a:xfrm flipV="1">
            <a:off x="5214805" y="3870289"/>
            <a:ext cx="1376495" cy="10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D83BE0E-375E-4B35-B0A7-6DD194824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90" y="3628483"/>
            <a:ext cx="1182302" cy="9505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07CD5E-CED7-443C-B8E9-FA6E7024D23F}"/>
              </a:ext>
            </a:extLst>
          </p:cNvPr>
          <p:cNvSpPr txBox="1"/>
          <p:nvPr/>
        </p:nvSpPr>
        <p:spPr>
          <a:xfrm>
            <a:off x="10529092" y="457905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7386A8C-B84A-4DCD-82A2-EDED3AE6B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90" y="5131553"/>
            <a:ext cx="555467" cy="82716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A1A7FC-92EA-416D-BD27-87079DDE104B}"/>
              </a:ext>
            </a:extLst>
          </p:cNvPr>
          <p:cNvCxnSpPr>
            <a:cxnSpLocks/>
          </p:cNvCxnSpPr>
          <p:nvPr/>
        </p:nvCxnSpPr>
        <p:spPr>
          <a:xfrm flipV="1">
            <a:off x="10198100" y="5072316"/>
            <a:ext cx="989576" cy="7554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9F9ADC-33BD-4348-B73C-844895876911}"/>
              </a:ext>
            </a:extLst>
          </p:cNvPr>
          <p:cNvCxnSpPr/>
          <p:nvPr/>
        </p:nvCxnSpPr>
        <p:spPr>
          <a:xfrm flipV="1">
            <a:off x="10206321" y="3205324"/>
            <a:ext cx="1454271" cy="121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720909-CA71-49F0-A38F-EFF8A2732638}"/>
              </a:ext>
            </a:extLst>
          </p:cNvPr>
          <p:cNvCxnSpPr/>
          <p:nvPr/>
        </p:nvCxnSpPr>
        <p:spPr>
          <a:xfrm flipV="1">
            <a:off x="3721100" y="2408504"/>
            <a:ext cx="1765300" cy="34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23EDEBC-7366-4582-8194-900BBB18C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22" y="3441664"/>
            <a:ext cx="1288217" cy="8572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41214-15D6-45DD-9D32-E80D3686BE94}"/>
              </a:ext>
            </a:extLst>
          </p:cNvPr>
          <p:cNvCxnSpPr/>
          <p:nvPr/>
        </p:nvCxnSpPr>
        <p:spPr>
          <a:xfrm flipV="1">
            <a:off x="5939138" y="3148758"/>
            <a:ext cx="2082802" cy="1404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9E7C06-295D-48CD-83DB-EB71B9914C5D}"/>
              </a:ext>
            </a:extLst>
          </p:cNvPr>
          <p:cNvSpPr txBox="1"/>
          <p:nvPr/>
        </p:nvSpPr>
        <p:spPr>
          <a:xfrm>
            <a:off x="145524" y="3505728"/>
            <a:ext cx="347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 Schwarzenegger</a:t>
            </a:r>
          </a:p>
          <a:p>
            <a:r>
              <a:rPr lang="en-US" dirty="0" err="1"/>
              <a:t>VIRINGA.MARY.Call</a:t>
            </a:r>
            <a:r>
              <a:rPr lang="en-US" dirty="0"/>
              <a:t> you Dr. Rice 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120B9-4D32-4863-9317-0E8909C782FD}"/>
              </a:ext>
            </a:extLst>
          </p:cNvPr>
          <p:cNvSpPr txBox="1"/>
          <p:nvPr/>
        </p:nvSpPr>
        <p:spPr>
          <a:xfrm>
            <a:off x="279400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58975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40B15-A31F-4692-80FF-6176A635C0D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0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FFA2B-1CC7-433A-8E23-27F44BF015DB}"/>
              </a:ext>
            </a:extLst>
          </p:cNvPr>
          <p:cNvSpPr/>
          <p:nvPr/>
        </p:nvSpPr>
        <p:spPr>
          <a:xfrm>
            <a:off x="0" y="818357"/>
            <a:ext cx="12192000" cy="311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F2A4B9C-F742-4792-8E86-A52D87FB0A08}"/>
              </a:ext>
            </a:extLst>
          </p:cNvPr>
          <p:cNvSpPr/>
          <p:nvPr/>
        </p:nvSpPr>
        <p:spPr>
          <a:xfrm>
            <a:off x="1714500" y="1841500"/>
            <a:ext cx="2120900" cy="3848100"/>
          </a:xfrm>
          <a:prstGeom prst="cube">
            <a:avLst>
              <a:gd name="adj" fmla="val 16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0DD63886-64AA-46E4-8284-4A4FC3D51E7E}"/>
              </a:ext>
            </a:extLst>
          </p:cNvPr>
          <p:cNvSpPr/>
          <p:nvPr/>
        </p:nvSpPr>
        <p:spPr>
          <a:xfrm>
            <a:off x="3594100" y="4419600"/>
            <a:ext cx="2120900" cy="1270000"/>
          </a:xfrm>
          <a:prstGeom prst="cube">
            <a:avLst>
              <a:gd name="adj" fmla="val 16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251745-49CD-4C4D-825A-B76B2143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5" y="2240994"/>
            <a:ext cx="2300543" cy="15309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A7FE92-28C0-41B3-83BB-3B63703F8747}"/>
              </a:ext>
            </a:extLst>
          </p:cNvPr>
          <p:cNvSpPr/>
          <p:nvPr/>
        </p:nvSpPr>
        <p:spPr>
          <a:xfrm>
            <a:off x="6872358" y="1827767"/>
            <a:ext cx="22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cupertino</a:t>
            </a:r>
            <a:r>
              <a:rPr lang="en-US" dirty="0"/>
              <a:t> mall bridge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7CD2D-A6D0-4264-9DD6-9685E2DCADAD}"/>
              </a:ext>
            </a:extLst>
          </p:cNvPr>
          <p:cNvCxnSpPr/>
          <p:nvPr/>
        </p:nvCxnSpPr>
        <p:spPr>
          <a:xfrm flipH="1">
            <a:off x="6096000" y="1170781"/>
            <a:ext cx="139700" cy="486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3AC1A5-E01A-4B98-BA29-369209A4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06" y="2228295"/>
            <a:ext cx="2300542" cy="1530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D310AF-C359-4DE5-834C-B034F7423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4011058"/>
            <a:ext cx="2300545" cy="15309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886E084-41A6-4F99-BA87-136C41E4D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906" y="4096783"/>
            <a:ext cx="817933" cy="159281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8A5C73-656B-48CD-A040-A0B1F7F2A4A2}"/>
              </a:ext>
            </a:extLst>
          </p:cNvPr>
          <p:cNvCxnSpPr/>
          <p:nvPr/>
        </p:nvCxnSpPr>
        <p:spPr>
          <a:xfrm flipV="1">
            <a:off x="7264400" y="3771901"/>
            <a:ext cx="2050008" cy="21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1972F23F-C4ED-40C7-B51F-89C62E602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239" y="4038145"/>
            <a:ext cx="1089661" cy="88044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6A9D3C-0C1B-479A-8A0C-AA00220BD8FF}"/>
              </a:ext>
            </a:extLst>
          </p:cNvPr>
          <p:cNvCxnSpPr/>
          <p:nvPr/>
        </p:nvCxnSpPr>
        <p:spPr>
          <a:xfrm flipV="1">
            <a:off x="10775602" y="3839132"/>
            <a:ext cx="1073498" cy="1380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4C04B75-7F59-441E-BCE9-7CA267704242}"/>
              </a:ext>
            </a:extLst>
          </p:cNvPr>
          <p:cNvSpPr txBox="1"/>
          <p:nvPr/>
        </p:nvSpPr>
        <p:spPr>
          <a:xfrm>
            <a:off x="6872358" y="1080065"/>
            <a:ext cx="2120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Deborah </a:t>
            </a:r>
            <a:r>
              <a:rPr lang="en-US" dirty="0" err="1"/>
              <a:t>Meiers</a:t>
            </a:r>
            <a:endParaRPr lang="en-US" dirty="0"/>
          </a:p>
          <a:p>
            <a:r>
              <a:rPr lang="en-US" dirty="0"/>
              <a:t>Cupertino, California</a:t>
            </a:r>
          </a:p>
          <a:p>
            <a:r>
              <a:rPr lang="en-US" dirty="0" err="1"/>
              <a:t>Accouing</a:t>
            </a:r>
            <a:r>
              <a:rPr lang="en-US" dirty="0"/>
              <a:t> </a:t>
            </a:r>
            <a:r>
              <a:rPr lang="en-US" dirty="0" err="1"/>
              <a:t>Assc</a:t>
            </a:r>
            <a:r>
              <a:rPr lang="en-US" dirty="0"/>
              <a:t>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7979C7-79C2-4C7B-8BC4-B5F2E62D6055}"/>
              </a:ext>
            </a:extLst>
          </p:cNvPr>
          <p:cNvCxnSpPr/>
          <p:nvPr/>
        </p:nvCxnSpPr>
        <p:spPr>
          <a:xfrm flipV="1">
            <a:off x="6426200" y="2003395"/>
            <a:ext cx="3286706" cy="1768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2B1684-CE10-4D21-8F25-4E53893A5AFD}"/>
              </a:ext>
            </a:extLst>
          </p:cNvPr>
          <p:cNvCxnSpPr/>
          <p:nvPr/>
        </p:nvCxnSpPr>
        <p:spPr>
          <a:xfrm flipV="1">
            <a:off x="8992426" y="1963430"/>
            <a:ext cx="3286706" cy="1768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9DE871D-5A5C-42FB-8787-93F46CF03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0" y="5917894"/>
            <a:ext cx="856234" cy="479491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D6F94DC4-5151-4660-BD17-C02EFA67D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82" y="5945465"/>
            <a:ext cx="720547" cy="479490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FB65439E-BD3A-4CFF-AEAE-C5C3A78BBD37}"/>
              </a:ext>
            </a:extLst>
          </p:cNvPr>
          <p:cNvSpPr txBox="1"/>
          <p:nvPr/>
        </p:nvSpPr>
        <p:spPr>
          <a:xfrm>
            <a:off x="7886080" y="6311488"/>
            <a:ext cx="309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CPVA:Mark</a:t>
            </a:r>
            <a:r>
              <a:rPr lang="en-US" dirty="0"/>
              <a:t>(us</a:t>
            </a:r>
            <a:r>
              <a:rPr lang="en-US" sz="800" strike="sngStrike" dirty="0"/>
              <a:t>): </a:t>
            </a:r>
            <a:r>
              <a:rPr lang="en-US" sz="800" strike="sngStrike" dirty="0" err="1"/>
              <a:t>leslie</a:t>
            </a:r>
            <a:r>
              <a:rPr lang="en-US" sz="800" strike="sngStrike" dirty="0"/>
              <a:t> mothers job accountant(big 4)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E0838C-7614-4C68-AD55-5585F41237D6}"/>
              </a:ext>
            </a:extLst>
          </p:cNvPr>
          <p:cNvCxnSpPr/>
          <p:nvPr/>
        </p:nvCxnSpPr>
        <p:spPr>
          <a:xfrm flipV="1">
            <a:off x="9579723" y="4173405"/>
            <a:ext cx="1073498" cy="1380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B10665-B6C5-4595-BFAA-FE55203D00E8}"/>
              </a:ext>
            </a:extLst>
          </p:cNvPr>
          <p:cNvCxnSpPr>
            <a:cxnSpLocks/>
          </p:cNvCxnSpPr>
          <p:nvPr/>
        </p:nvCxnSpPr>
        <p:spPr>
          <a:xfrm flipV="1">
            <a:off x="7349331" y="3998664"/>
            <a:ext cx="1350974" cy="17669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86220E1-2531-40E1-BC3E-EC8C1D7D32E8}"/>
              </a:ext>
            </a:extLst>
          </p:cNvPr>
          <p:cNvSpPr txBox="1"/>
          <p:nvPr/>
        </p:nvSpPr>
        <p:spPr>
          <a:xfrm>
            <a:off x="10628387" y="513542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 err="1"/>
              <a:t>bruce</a:t>
            </a:r>
            <a:r>
              <a:rPr lang="en-US" dirty="0"/>
              <a:t>)K.KING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BEE30107-701D-4D83-B097-531F181362B7}"/>
              </a:ext>
            </a:extLst>
          </p:cNvPr>
          <p:cNvCxnSpPr/>
          <p:nvPr/>
        </p:nvCxnSpPr>
        <p:spPr>
          <a:xfrm flipV="1">
            <a:off x="7454900" y="6185210"/>
            <a:ext cx="3526130" cy="1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0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custom-tc-ems19@FORTWORTHPUBLICLIBRARY.ORG</dc:creator>
  <cp:lastModifiedBy>custom-tc-ems19@FORTWORTHPUBLICLIBRARY.ORG</cp:lastModifiedBy>
  <cp:revision>6</cp:revision>
  <dcterms:created xsi:type="dcterms:W3CDTF">2023-07-28T22:10:25Z</dcterms:created>
  <dcterms:modified xsi:type="dcterms:W3CDTF">2023-07-28T22:51:14Z</dcterms:modified>
</cp:coreProperties>
</file>