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9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7EA2-A34F-4F7B-911E-527510104922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A1C1-1BBE-4B64-A0E0-D66B7E2E1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023" y="1140179"/>
            <a:ext cx="12192000" cy="182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0577" y="2788407"/>
            <a:ext cx="921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TORT-III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TORT-II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TORT-I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57" y="3241470"/>
            <a:ext cx="1852965" cy="11905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98" y="2712382"/>
            <a:ext cx="1050964" cy="7615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21993" y="2528711"/>
            <a:ext cx="790222" cy="12753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85" y="2698045"/>
            <a:ext cx="632430" cy="7905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59652" y="2894151"/>
            <a:ext cx="568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Kahn, VP Germany NAME CHANGE</a:t>
            </a:r>
            <a:r>
              <a:rPr lang="en-US" strike="sngStrike" dirty="0" smtClean="0"/>
              <a:t>(free pizza).</a:t>
            </a:r>
            <a:r>
              <a:rPr lang="en-US" dirty="0" smtClean="0"/>
              <a:t>DEA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Herion</a:t>
            </a:r>
            <a:r>
              <a:rPr lang="en-US" strike="sngStrike" dirty="0" smtClean="0"/>
              <a:t>)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7309327" y="3293306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FLAG, </a:t>
            </a:r>
            <a:r>
              <a:rPr lang="en-US" sz="800" strike="sngStrike" dirty="0" err="1" smtClean="0"/>
              <a:t>Tatto</a:t>
            </a:r>
            <a:endParaRPr lang="en-US" sz="800" strike="sngStrik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007" y="3093663"/>
            <a:ext cx="731853" cy="7318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38" y="2633521"/>
            <a:ext cx="696190" cy="473409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5226882" y="2438400"/>
            <a:ext cx="666044" cy="122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63" y="3166390"/>
            <a:ext cx="440123" cy="671839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9956926" y="2698045"/>
            <a:ext cx="2122311" cy="13095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0118" y="3266984"/>
            <a:ext cx="638947" cy="385210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7629285" y="2438400"/>
            <a:ext cx="2122311" cy="13095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4" y="2302928"/>
            <a:ext cx="819150" cy="12382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483" y="3747911"/>
            <a:ext cx="762965" cy="76296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386965" y="2002420"/>
            <a:ext cx="556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WW2.HOLAND.DEA(Dr. Heron)	vs US.CALIFORNIA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320745" y="2187086"/>
            <a:ext cx="146788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35698" y="1909823"/>
            <a:ext cx="857228" cy="461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26882" y="4007556"/>
            <a:ext cx="565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Auschwitz</a:t>
            </a:r>
            <a:r>
              <a:rPr lang="en-US" dirty="0" smtClean="0"/>
              <a:t> HOMCIE:LUX:</a:t>
            </a:r>
            <a:r>
              <a:rPr lang="en-US" strike="sngStrike" dirty="0" smtClean="0"/>
              <a:t>POLEN(</a:t>
            </a:r>
            <a:r>
              <a:rPr lang="en-US" strike="sngStrike" dirty="0" err="1" smtClean="0"/>
              <a:t>majevski</a:t>
            </a:r>
            <a:r>
              <a:rPr lang="en-US" strike="sngStrike" dirty="0" smtClean="0"/>
              <a:t>)   VS US.CALIFNIA</a:t>
            </a:r>
            <a:endParaRPr lang="en-US" strike="sngStrike" dirty="0"/>
          </a:p>
        </p:txBody>
      </p:sp>
      <p:sp>
        <p:nvSpPr>
          <p:cNvPr id="35" name="TextBox 34"/>
          <p:cNvSpPr txBox="1"/>
          <p:nvPr/>
        </p:nvSpPr>
        <p:spPr>
          <a:xfrm>
            <a:off x="2191186" y="3893383"/>
            <a:ext cx="107273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NIXON</a:t>
            </a:r>
          </a:p>
          <a:p>
            <a:r>
              <a:rPr lang="en-US" sz="1100" strike="sngStrike" dirty="0" smtClean="0"/>
              <a:t>.</a:t>
            </a:r>
            <a:r>
              <a:rPr lang="en-US" sz="1100" strike="sngStrike" dirty="0" err="1" smtClean="0"/>
              <a:t>siemns.nixforf</a:t>
            </a:r>
            <a:r>
              <a:rPr lang="en-US" sz="1100" strike="sngStrike" dirty="0" smtClean="0"/>
              <a:t>)</a:t>
            </a:r>
            <a:endParaRPr lang="en-US" sz="1100" strike="sngStrike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26882" y="2788407"/>
            <a:ext cx="948141" cy="3045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45096" y="5775767"/>
            <a:ext cx="4991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</a:t>
            </a:r>
            <a:r>
              <a:rPr lang="en-US" strike="sngStrike" dirty="0" smtClean="0"/>
              <a:t>Hooligan </a:t>
            </a:r>
            <a:r>
              <a:rPr lang="en-US" strike="sngStrike" dirty="0" err="1" smtClean="0"/>
              <a:t>ksc</a:t>
            </a:r>
            <a:r>
              <a:rPr lang="en-US" strike="sngStrike" dirty="0" smtClean="0"/>
              <a:t> soccer </a:t>
            </a:r>
            <a:r>
              <a:rPr lang="en-US" strike="sngStrike" dirty="0" err="1" smtClean="0"/>
              <a:t>clud</a:t>
            </a:r>
            <a:endParaRPr lang="en-US" strike="sngStrike" dirty="0" smtClean="0"/>
          </a:p>
          <a:p>
            <a:r>
              <a:rPr lang="en-US" dirty="0" smtClean="0"/>
              <a:t>LARRY  </a:t>
            </a:r>
            <a:r>
              <a:rPr lang="en-US" strike="sngStrike" dirty="0" smtClean="0"/>
              <a:t>bombe</a:t>
            </a:r>
            <a:r>
              <a:rPr lang="en-US" dirty="0" smtClean="0"/>
              <a:t>r TERMAIN.JOFPHE </a:t>
            </a:r>
            <a:r>
              <a:rPr lang="en-US" strike="sngStrike" dirty="0" smtClean="0"/>
              <a:t>bomber hooligan</a:t>
            </a:r>
          </a:p>
          <a:p>
            <a:r>
              <a:rPr lang="en-US" dirty="0" smtClean="0"/>
              <a:t>CPVA.PRWA.187 2013 10Y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423530" y="1678645"/>
            <a:ext cx="788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 smtClean="0"/>
              <a:t>Very </a:t>
            </a:r>
            <a:r>
              <a:rPr lang="en-US" b="1" strike="sngStrike" dirty="0" err="1" smtClean="0"/>
              <a:t>simep</a:t>
            </a:r>
            <a:r>
              <a:rPr lang="en-US" b="1" strike="sngStrike" dirty="0" smtClean="0"/>
              <a:t>: </a:t>
            </a:r>
            <a:r>
              <a:rPr lang="en-US" strike="sngStrike" dirty="0" smtClean="0"/>
              <a:t>you cannon speak </a:t>
            </a:r>
            <a:r>
              <a:rPr lang="en-US" strike="sngStrike" dirty="0" err="1" smtClean="0"/>
              <a:t>enlish</a:t>
            </a:r>
            <a:r>
              <a:rPr lang="en-US" strike="sngStrike" dirty="0" smtClean="0"/>
              <a:t> nor </a:t>
            </a:r>
            <a:r>
              <a:rPr lang="en-US" strike="sngStrike" dirty="0" err="1" smtClean="0"/>
              <a:t>awnt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ot</a:t>
            </a:r>
            <a:r>
              <a:rPr lang="en-US" strike="sngStrike" dirty="0" smtClean="0"/>
              <a:t> speak </a:t>
            </a:r>
            <a:r>
              <a:rPr lang="en-US" strike="sngStrike" dirty="0" err="1" smtClean="0"/>
              <a:t>enlsih</a:t>
            </a:r>
            <a:r>
              <a:rPr lang="en-US" strike="sngStrike" dirty="0" smtClean="0"/>
              <a:t>, you are a hooligan.</a:t>
            </a:r>
            <a:endParaRPr lang="en-US" strike="sngStrike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2604304" y="1983090"/>
            <a:ext cx="2860008" cy="995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45117" y="148798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</a:t>
            </a:r>
            <a:endParaRPr lang="en-US" b="1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3854370" y="3662638"/>
            <a:ext cx="1181328" cy="84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744217" y="2251166"/>
            <a:ext cx="1618557" cy="136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5762" y="4752551"/>
            <a:ext cx="524732" cy="366803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 flipV="1">
            <a:off x="3991855" y="4376888"/>
            <a:ext cx="1043843" cy="1109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97" y="1686790"/>
            <a:ext cx="1691072" cy="13637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6311" y="3013429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PENTAGON.VIRGINA.MARY.TORT.CHERRY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62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321777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§</a:t>
            </a:r>
            <a:r>
              <a:rPr lang="en-US" sz="800" dirty="0" err="1" smtClean="0"/>
              <a:t>Stalkling</a:t>
            </a:r>
            <a:r>
              <a:rPr lang="en-US" sz="800" dirty="0" smtClean="0"/>
              <a:t> </a:t>
            </a:r>
            <a:r>
              <a:rPr lang="en-US" sz="800" strike="sngStrike" dirty="0" err="1" smtClean="0"/>
              <a:t>mulism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arabs</a:t>
            </a:r>
            <a:r>
              <a:rPr lang="en-US" sz="800" dirty="0" smtClean="0"/>
              <a:t>: </a:t>
            </a:r>
            <a:r>
              <a:rPr lang="en-US" sz="800" strike="sngStrike" dirty="0" smtClean="0"/>
              <a:t>(!</a:t>
            </a:r>
            <a:r>
              <a:rPr lang="en-US" sz="800" strike="sngStrike" dirty="0" err="1" smtClean="0"/>
              <a:t>alg.diversity</a:t>
            </a:r>
            <a:r>
              <a:rPr lang="en-US" sz="800" strike="sngStrike" dirty="0" smtClean="0"/>
              <a:t>(catholic).assume.!</a:t>
            </a:r>
            <a:r>
              <a:rPr lang="en-US" sz="800" strike="sngStrike" dirty="0" err="1" smtClean="0"/>
              <a:t>calc</a:t>
            </a:r>
            <a:endParaRPr lang="en-US" sz="800" strike="sngStrike" dirty="0" smtClean="0"/>
          </a:p>
          <a:p>
            <a:r>
              <a:rPr lang="en-US" sz="800" dirty="0" err="1" smtClean="0"/>
              <a:t>nonPolciRTA.nonPoliceLaugagle.lingusti</a:t>
            </a:r>
            <a:r>
              <a:rPr lang="en-US" sz="800" strike="sngStrike" dirty="0" smtClean="0"/>
              <a:t>(fag, fuck, oriental, ) Computer 4:</a:t>
            </a:r>
            <a:endParaRPr lang="en-US" sz="800" strike="sngStrike" dirty="0"/>
          </a:p>
        </p:txBody>
      </p:sp>
      <p:sp>
        <p:nvSpPr>
          <p:cNvPr id="7" name="Rectangle 6"/>
          <p:cNvSpPr/>
          <p:nvPr/>
        </p:nvSpPr>
        <p:spPr>
          <a:xfrm>
            <a:off x="767644" y="1964268"/>
            <a:ext cx="75861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 </a:t>
            </a:r>
            <a:r>
              <a:rPr lang="en-US" sz="1200" dirty="0"/>
              <a:t>$form = New-Object </a:t>
            </a:r>
            <a:r>
              <a:rPr lang="en-US" sz="1200" dirty="0" err="1"/>
              <a:t>System.Windows.Forms.Form</a:t>
            </a:r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form.Size</a:t>
            </a:r>
            <a:r>
              <a:rPr lang="en-US" sz="1200" dirty="0"/>
              <a:t> = New-Object </a:t>
            </a:r>
            <a:r>
              <a:rPr lang="en-US" sz="1200" dirty="0" err="1"/>
              <a:t>System.Drawing.Size</a:t>
            </a:r>
            <a:r>
              <a:rPr lang="en-US" sz="1200" dirty="0"/>
              <a:t>(900,600)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gps</a:t>
            </a:r>
            <a:r>
              <a:rPr lang="en-US" sz="1200" dirty="0"/>
              <a:t> = get-content nonPolice.txt</a:t>
            </a:r>
          </a:p>
          <a:p>
            <a:r>
              <a:rPr lang="en-US" sz="1200" dirty="0"/>
              <a:t>$list = New-Object </a:t>
            </a:r>
            <a:r>
              <a:rPr lang="en-US" sz="1200" dirty="0" err="1"/>
              <a:t>System.collections.ArrayList</a:t>
            </a:r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list.AddRange</a:t>
            </a:r>
            <a:r>
              <a:rPr lang="en-US" sz="1200" dirty="0"/>
              <a:t>($</a:t>
            </a:r>
            <a:r>
              <a:rPr lang="en-US" sz="1200" dirty="0" err="1"/>
              <a:t>gps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dataGridView</a:t>
            </a:r>
            <a:r>
              <a:rPr lang="en-US" sz="1200" dirty="0"/>
              <a:t> = New-Object </a:t>
            </a:r>
            <a:r>
              <a:rPr lang="en-US" sz="1200" dirty="0" err="1"/>
              <a:t>System.Windows.Forms.DataGridView</a:t>
            </a:r>
            <a:r>
              <a:rPr lang="en-US" sz="1200" dirty="0"/>
              <a:t> -Property @{</a:t>
            </a:r>
          </a:p>
          <a:p>
            <a:r>
              <a:rPr lang="en-US" sz="1200" dirty="0"/>
              <a:t>    Size=New-Object </a:t>
            </a:r>
            <a:r>
              <a:rPr lang="en-US" sz="1200" dirty="0" err="1"/>
              <a:t>System.Drawing.Size</a:t>
            </a:r>
            <a:r>
              <a:rPr lang="en-US" sz="1200" dirty="0"/>
              <a:t>(400,400)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ColumnHeadersVisible</a:t>
            </a:r>
            <a:r>
              <a:rPr lang="en-US" sz="1200" dirty="0"/>
              <a:t> = $true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DataSource</a:t>
            </a:r>
            <a:r>
              <a:rPr lang="en-US" sz="1200" dirty="0"/>
              <a:t> = $list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$</a:t>
            </a:r>
            <a:r>
              <a:rPr lang="en-US" sz="1200" dirty="0" err="1"/>
              <a:t>form.Controls.Add</a:t>
            </a:r>
            <a:r>
              <a:rPr lang="en-US" sz="1200" dirty="0"/>
              <a:t>($</a:t>
            </a:r>
            <a:r>
              <a:rPr lang="en-US" sz="1200" dirty="0" err="1"/>
              <a:t>dataGridView</a:t>
            </a:r>
            <a:r>
              <a:rPr lang="en-US" sz="1200" dirty="0"/>
              <a:t>)</a:t>
            </a:r>
          </a:p>
          <a:p>
            <a:r>
              <a:rPr lang="en-US" sz="1200" dirty="0"/>
              <a:t>$</a:t>
            </a:r>
            <a:r>
              <a:rPr lang="en-US" sz="1200" dirty="0" err="1"/>
              <a:t>form.ShowDialog</a:t>
            </a:r>
            <a:r>
              <a:rPr lang="en-US" sz="1200" dirty="0"/>
              <a:t>()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999" y="2030717"/>
            <a:ext cx="2742449" cy="2795873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1704622" y="1603022"/>
            <a:ext cx="2980267" cy="3917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66481" y="2725564"/>
            <a:ext cx="3230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§</a:t>
            </a:r>
            <a:r>
              <a:rPr lang="en-US" sz="800" dirty="0" err="1" smtClean="0"/>
              <a:t>Stalkling</a:t>
            </a:r>
            <a:r>
              <a:rPr lang="en-US" sz="800" dirty="0" smtClean="0"/>
              <a:t> </a:t>
            </a:r>
            <a:r>
              <a:rPr lang="en-US" sz="800" strike="sngStrike" dirty="0" err="1" smtClean="0"/>
              <a:t>mulism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arabs</a:t>
            </a:r>
            <a:r>
              <a:rPr lang="en-US" sz="800" dirty="0" smtClean="0"/>
              <a:t>: </a:t>
            </a:r>
            <a:r>
              <a:rPr lang="en-US" sz="800" strike="sngStrike" dirty="0" smtClean="0"/>
              <a:t>(!</a:t>
            </a:r>
            <a:r>
              <a:rPr lang="en-US" sz="800" strike="sngStrike" dirty="0" err="1" smtClean="0"/>
              <a:t>alg.diversity</a:t>
            </a:r>
            <a:r>
              <a:rPr lang="en-US" sz="800" strike="sngStrike" dirty="0" smtClean="0"/>
              <a:t>(catholic).assume.!</a:t>
            </a:r>
            <a:r>
              <a:rPr lang="en-US" sz="800" strike="sngStrike" dirty="0" err="1" smtClean="0"/>
              <a:t>calc</a:t>
            </a:r>
            <a:endParaRPr lang="en-US" sz="800" strike="sngStrike" dirty="0" smtClean="0"/>
          </a:p>
          <a:p>
            <a:r>
              <a:rPr lang="en-US" sz="800" dirty="0" err="1" smtClean="0"/>
              <a:t>nonPolciRTA.nonPoliceLaugagle.lingusti</a:t>
            </a:r>
            <a:r>
              <a:rPr lang="en-US" sz="800" strike="sngStrike" dirty="0" smtClean="0"/>
              <a:t>(fag, fuck, oriental, ) Computer 4:</a:t>
            </a:r>
            <a:endParaRPr lang="en-US" sz="800" strike="sngStrike" dirty="0"/>
          </a:p>
        </p:txBody>
      </p:sp>
      <p:sp>
        <p:nvSpPr>
          <p:cNvPr id="16" name="TextBox 15"/>
          <p:cNvSpPr txBox="1"/>
          <p:nvPr/>
        </p:nvSpPr>
        <p:spPr>
          <a:xfrm>
            <a:off x="5266481" y="2325454"/>
            <a:ext cx="5042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Wlaked</a:t>
            </a:r>
            <a:r>
              <a:rPr lang="en-US" sz="800" strike="sngStrike" dirty="0" smtClean="0"/>
              <a:t> all the way there. To court </a:t>
            </a:r>
            <a:r>
              <a:rPr lang="en-US" sz="800" strike="sngStrike" dirty="0" err="1" smtClean="0"/>
              <a:t>arab,mulsim</a:t>
            </a:r>
            <a:r>
              <a:rPr lang="en-US" sz="800" strike="sngStrike" dirty="0" smtClean="0"/>
              <a:t> </a:t>
            </a:r>
            <a:r>
              <a:rPr lang="en-US" dirty="0" err="1" smtClean="0"/>
              <a:t>avg.comlaiing.nonPOiceCovert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54" y="1720527"/>
            <a:ext cx="4010585" cy="22101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66481" y="1956122"/>
            <a:ext cx="249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INTENRPAYMETN </a:t>
            </a:r>
            <a:r>
              <a:rPr lang="en-US" strike="sngStrike" dirty="0" err="1" smtClean="0"/>
              <a:t>ubbaid</a:t>
            </a:r>
            <a:endParaRPr lang="en-US" strike="sngStrike" dirty="0"/>
          </a:p>
        </p:txBody>
      </p:sp>
      <p:sp>
        <p:nvSpPr>
          <p:cNvPr id="6" name="TextBox 5"/>
          <p:cNvSpPr txBox="1"/>
          <p:nvPr/>
        </p:nvSpPr>
        <p:spPr>
          <a:xfrm>
            <a:off x="5266481" y="1649751"/>
            <a:ext cx="29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JFK(</a:t>
            </a:r>
            <a:r>
              <a:rPr lang="en-US" dirty="0" err="1" smtClean="0"/>
              <a:t>Fortino</a:t>
            </a:r>
            <a:r>
              <a:rPr lang="en-US" dirty="0" smtClean="0"/>
              <a:t>, </a:t>
            </a:r>
            <a:r>
              <a:rPr lang="en-US" dirty="0" err="1" smtClean="0"/>
              <a:t>Worht</a:t>
            </a:r>
            <a:r>
              <a:rPr lang="en-US" dirty="0" smtClean="0"/>
              <a:t> </a:t>
            </a:r>
            <a:r>
              <a:rPr lang="en-US" sz="800" strike="sngStrike" dirty="0" smtClean="0"/>
              <a:t>bin laden, pulp fiction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5588000" y="1834417"/>
            <a:ext cx="2172818" cy="12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3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977" y="6265333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9:30 am Police Sirens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04667" y="2747623"/>
            <a:ext cx="2826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4,bruckshen,2003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1957857" y="3619690"/>
            <a:ext cx="2167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5,cat,2003</a:t>
            </a:r>
            <a:endParaRPr lang="en-US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4844" y="2932289"/>
            <a:ext cx="772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Supsect</a:t>
            </a:r>
            <a:r>
              <a:rPr lang="en-US" b="1" dirty="0" smtClean="0"/>
              <a:t>: </a:t>
            </a:r>
            <a:r>
              <a:rPr lang="en-US" dirty="0" err="1" smtClean="0"/>
              <a:t>Gorbached</a:t>
            </a:r>
            <a:endParaRPr lang="en-US" dirty="0" smtClean="0"/>
          </a:p>
          <a:p>
            <a:r>
              <a:rPr lang="en-US" b="1" dirty="0" err="1" smtClean="0"/>
              <a:t>Motitve</a:t>
            </a:r>
            <a:r>
              <a:rPr lang="en-US" dirty="0" smtClean="0"/>
              <a:t>: </a:t>
            </a:r>
            <a:r>
              <a:rPr lang="en-US" dirty="0" err="1" smtClean="0"/>
              <a:t>Speratoin</a:t>
            </a:r>
            <a:r>
              <a:rPr lang="en-US" dirty="0" smtClean="0"/>
              <a:t> Michaela to fly to </a:t>
            </a:r>
            <a:r>
              <a:rPr lang="en-US" dirty="0" err="1" smtClean="0"/>
              <a:t>Califonria</a:t>
            </a:r>
            <a:r>
              <a:rPr lang="en-US" dirty="0" smtClean="0"/>
              <a:t> 2004/5 and </a:t>
            </a:r>
            <a:r>
              <a:rPr lang="en-US" dirty="0" err="1" smtClean="0"/>
              <a:t>Pentong.</a:t>
            </a:r>
            <a:r>
              <a:rPr lang="en-US" strike="sngStrike" dirty="0" err="1" smtClean="0"/>
              <a:t>emea.deere</a:t>
            </a:r>
            <a:endParaRPr lang="en-US" strike="sngStrike" dirty="0"/>
          </a:p>
        </p:txBody>
      </p:sp>
      <p:sp>
        <p:nvSpPr>
          <p:cNvPr id="10" name="Oval 9"/>
          <p:cNvSpPr/>
          <p:nvPr/>
        </p:nvSpPr>
        <p:spPr>
          <a:xfrm>
            <a:off x="9290755" y="1486090"/>
            <a:ext cx="1309511" cy="12615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RAIK</a:t>
            </a:r>
            <a:endParaRPr lang="en-US" strike="sngStrike" dirty="0"/>
          </a:p>
        </p:txBody>
      </p:sp>
      <p:sp>
        <p:nvSpPr>
          <p:cNvPr id="11" name="TextBox 10"/>
          <p:cNvSpPr txBox="1"/>
          <p:nvPr/>
        </p:nvSpPr>
        <p:spPr>
          <a:xfrm>
            <a:off x="8470240" y="1648178"/>
            <a:ext cx="707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86044" y="2460978"/>
            <a:ext cx="3583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MILITARY(</a:t>
            </a:r>
            <a:r>
              <a:rPr lang="en-US" dirty="0" err="1" smtClean="0"/>
              <a:t>deere</a:t>
            </a:r>
            <a:r>
              <a:rPr lang="en-US" dirty="0" smtClean="0"/>
              <a:t> park </a:t>
            </a:r>
            <a:r>
              <a:rPr lang="en-US" dirty="0" err="1" smtClean="0"/>
              <a:t>ave</a:t>
            </a:r>
            <a:r>
              <a:rPr lang="en-US" dirty="0" smtClean="0"/>
              <a:t>, St. Rafael)</a:t>
            </a:r>
          </a:p>
          <a:p>
            <a:r>
              <a:rPr lang="en-US" strike="sngStrike" dirty="0" smtClean="0"/>
              <a:t>Richard the renter</a:t>
            </a:r>
            <a:endParaRPr lang="en-US" strike="sngStrike" dirty="0"/>
          </a:p>
        </p:txBody>
      </p:sp>
      <p:sp>
        <p:nvSpPr>
          <p:cNvPr id="13" name="TextBox 12"/>
          <p:cNvSpPr txBox="1"/>
          <p:nvPr/>
        </p:nvSpPr>
        <p:spPr>
          <a:xfrm>
            <a:off x="9945510" y="21974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rich</a:t>
            </a:r>
            <a:endParaRPr lang="en-US" strike="sngStrike" dirty="0"/>
          </a:p>
        </p:txBody>
      </p:sp>
      <p:sp>
        <p:nvSpPr>
          <p:cNvPr id="17" name="Oval 16"/>
          <p:cNvSpPr/>
          <p:nvPr/>
        </p:nvSpPr>
        <p:spPr>
          <a:xfrm>
            <a:off x="10677462" y="1359633"/>
            <a:ext cx="1309511" cy="126153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RAIK</a:t>
            </a:r>
            <a:endParaRPr lang="en-US" strike="sngStrike" dirty="0"/>
          </a:p>
        </p:txBody>
      </p:sp>
      <p:sp>
        <p:nvSpPr>
          <p:cNvPr id="14" name="TextBox 13"/>
          <p:cNvSpPr txBox="1"/>
          <p:nvPr/>
        </p:nvSpPr>
        <p:spPr>
          <a:xfrm>
            <a:off x="11231327" y="2041370"/>
            <a:ext cx="8755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Rich (</a:t>
            </a:r>
            <a:r>
              <a:rPr lang="en-US" sz="800" dirty="0" err="1" smtClean="0"/>
              <a:t>pinebrook</a:t>
            </a:r>
            <a:r>
              <a:rPr lang="en-US" sz="800" dirty="0" smtClean="0"/>
              <a:t>)</a:t>
            </a:r>
            <a:endParaRPr lang="en-US" sz="8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9178191" y="1486090"/>
            <a:ext cx="1956655" cy="129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0600266" y="1486090"/>
            <a:ext cx="1506622" cy="108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20823" y="6065278"/>
            <a:ext cx="39661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 HOMICIDE:PETER:HOMIVE:PETER</a:t>
            </a:r>
          </a:p>
          <a:p>
            <a:r>
              <a:rPr lang="en-US" sz="800" strike="sngStrike" dirty="0" smtClean="0"/>
              <a:t>Peter </a:t>
            </a:r>
            <a:r>
              <a:rPr lang="en-US" sz="800" strike="sngStrike" dirty="0" err="1" smtClean="0"/>
              <a:t>gorbahceo</a:t>
            </a:r>
            <a:r>
              <a:rPr lang="en-US" sz="800" strike="sngStrike" dirty="0" smtClean="0"/>
              <a:t>(</a:t>
            </a:r>
            <a:r>
              <a:rPr lang="en-US" sz="800" strike="sngStrike" dirty="0" err="1" smtClean="0"/>
              <a:t>heger</a:t>
            </a:r>
            <a:r>
              <a:rPr lang="en-US" sz="800" strike="sngStrike" dirty="0" smtClean="0"/>
              <a:t>, </a:t>
            </a:r>
            <a:r>
              <a:rPr lang="en-US" sz="800" strike="sngStrike" dirty="0" err="1" smtClean="0"/>
              <a:t>micheal</a:t>
            </a:r>
            <a:r>
              <a:rPr lang="en-US" sz="800" strike="sngStrike" dirty="0" smtClean="0"/>
              <a:t>, peter </a:t>
            </a:r>
            <a:r>
              <a:rPr lang="en-US" sz="800" strike="sngStrike" dirty="0" err="1" smtClean="0"/>
              <a:t>oncle</a:t>
            </a:r>
            <a:r>
              <a:rPr lang="en-US" sz="800" strike="sngStrike" dirty="0" smtClean="0"/>
              <a:t> </a:t>
            </a:r>
            <a:r>
              <a:rPr lang="en-US" sz="800" dirty="0" smtClean="0"/>
              <a:t>IPX </a:t>
            </a:r>
            <a:r>
              <a:rPr lang="en-US" sz="800" strike="sngStrike" dirty="0" err="1" smtClean="0"/>
              <a:t>peter:peter</a:t>
            </a:r>
            <a:r>
              <a:rPr lang="en-US" sz="800" dirty="0" smtClean="0"/>
              <a:t> 45/45 HOMICE:IS-A-BELL(10c)</a:t>
            </a:r>
          </a:p>
          <a:p>
            <a:endParaRPr lang="en-US" dirty="0"/>
          </a:p>
        </p:txBody>
      </p:sp>
      <p:sp>
        <p:nvSpPr>
          <p:cNvPr id="23" name="Cube 22"/>
          <p:cNvSpPr/>
          <p:nvPr/>
        </p:nvSpPr>
        <p:spPr>
          <a:xfrm>
            <a:off x="193995" y="2187520"/>
            <a:ext cx="1633766" cy="249136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71030" y="4678880"/>
            <a:ext cx="530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2000? WAR </a:t>
            </a:r>
            <a:r>
              <a:rPr lang="en-US" strike="sngStrike" dirty="0" smtClean="0"/>
              <a:t>separation in </a:t>
            </a:r>
            <a:r>
              <a:rPr lang="en-US" dirty="0" smtClean="0"/>
              <a:t>2003 for </a:t>
            </a:r>
            <a:r>
              <a:rPr lang="en-US" strike="sngStrike" dirty="0" err="1" smtClean="0"/>
              <a:t>gorbahce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micheala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They had document </a:t>
            </a:r>
            <a:r>
              <a:rPr lang="en-US" strike="sngStrike" dirty="0" err="1" smtClean="0"/>
              <a:t>sfor</a:t>
            </a:r>
            <a:r>
              <a:rPr lang="en-US" strike="sngStrike" dirty="0" smtClean="0"/>
              <a:t> this the whole time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7146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640" y="1702926"/>
            <a:ext cx="2286000" cy="3429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1076446" y="1435261"/>
            <a:ext cx="3970116" cy="416688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928" y="1688773"/>
            <a:ext cx="1310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July-August </a:t>
            </a:r>
          </a:p>
          <a:p>
            <a:r>
              <a:rPr lang="en-US" dirty="0" smtClean="0"/>
              <a:t>2001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90105" y="3417426"/>
            <a:ext cx="2237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smtClean="0"/>
              <a:t>webmaster@cola5.de</a:t>
            </a:r>
            <a:endParaRPr lang="en-US" strike="sngStrike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07" y="2442877"/>
            <a:ext cx="492561" cy="751885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4356904" y="2348089"/>
            <a:ext cx="835985" cy="134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105" y="2442877"/>
            <a:ext cx="746101" cy="751885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7723018" y="2147130"/>
            <a:ext cx="835985" cy="1343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289817" y="2194501"/>
            <a:ext cx="835985" cy="134337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58044" y="1840089"/>
            <a:ext cx="546191" cy="85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87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46578" y="2077156"/>
            <a:ext cx="2212622" cy="248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5155"/>
            <a:ext cx="3629160" cy="383257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546578" y="2460977"/>
            <a:ext cx="2212622" cy="1693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97657" y="4352161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DSM-5-TR Mental Illness Pedophilia</a:t>
            </a:r>
            <a:endParaRPr 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1783644" y="5125156"/>
            <a:ext cx="3525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0.1 townie </a:t>
            </a:r>
            <a:r>
              <a:rPr lang="en-US" strike="sngStrike" dirty="0" err="1" smtClean="0"/>
              <a:t>bicyle</a:t>
            </a:r>
            <a:r>
              <a:rPr lang="en-US" strike="sngStrike" dirty="0" smtClean="0"/>
              <a:t> </a:t>
            </a:r>
            <a:r>
              <a:rPr lang="en-US" dirty="0" smtClean="0"/>
              <a:t>FBI:WMD:GREEN</a:t>
            </a:r>
          </a:p>
          <a:p>
            <a:r>
              <a:rPr lang="en-US" b="1" dirty="0" smtClean="0"/>
              <a:t>IPX</a:t>
            </a:r>
            <a:r>
              <a:rPr lang="en-US" dirty="0" smtClean="0"/>
              <a:t> </a:t>
            </a:r>
            <a:r>
              <a:rPr lang="en-US" strike="sngStrike" dirty="0" smtClean="0"/>
              <a:t>purple </a:t>
            </a:r>
            <a:r>
              <a:rPr lang="en-US" strike="sngStrike" dirty="0" err="1" smtClean="0"/>
              <a:t>gorbachev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michela</a:t>
            </a:r>
            <a:r>
              <a:rPr lang="en-US" strike="sngStrike" dirty="0" smtClean="0"/>
              <a:t>)</a:t>
            </a:r>
          </a:p>
          <a:p>
            <a:r>
              <a:rPr lang="en-US" strike="sngStrike" dirty="0" smtClean="0"/>
              <a:t>St. </a:t>
            </a:r>
            <a:r>
              <a:rPr lang="en-US" strike="sngStrike" dirty="0" err="1" smtClean="0"/>
              <a:t>Anselmo</a:t>
            </a:r>
            <a:r>
              <a:rPr lang="en-US" strike="sngStrike" dirty="0" smtClean="0"/>
              <a:t> Piano</a:t>
            </a:r>
            <a:endParaRPr lang="en-US" strike="sngStrik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371" y="5165594"/>
            <a:ext cx="701579" cy="8095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04626" y="2927024"/>
            <a:ext cx="19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nonPoiceTRXLogial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59200" y="1982842"/>
            <a:ext cx="7965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The </a:t>
            </a:r>
            <a:r>
              <a:rPr lang="en-US" strike="sngStrike" dirty="0" err="1" smtClean="0"/>
              <a:t>nubme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rof</a:t>
            </a:r>
            <a:r>
              <a:rPr lang="en-US" strike="sngStrike" dirty="0" smtClean="0"/>
              <a:t> days aver </a:t>
            </a:r>
            <a:r>
              <a:rPr lang="en-US" strike="sngStrike" dirty="0" err="1" smtClean="0"/>
              <a:t>transation</a:t>
            </a:r>
            <a:r>
              <a:rPr lang="en-US" strike="sngStrike" dirty="0" smtClean="0"/>
              <a:t> and explain w/o </a:t>
            </a:r>
            <a:r>
              <a:rPr lang="en-US" strike="sngStrike" dirty="0" err="1" smtClean="0"/>
              <a:t>dr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theeise</a:t>
            </a:r>
            <a:endParaRPr lang="en-US" strike="sngStrike" dirty="0" smtClean="0"/>
          </a:p>
          <a:p>
            <a:r>
              <a:rPr lang="en-US" dirty="0" smtClean="0"/>
              <a:t>TERMINATOR.JOSPHE.LAMB OF GOD(Wells Fargo, CEO), </a:t>
            </a:r>
            <a:r>
              <a:rPr lang="en-US" dirty="0" err="1" smtClean="0"/>
              <a:t>Chalire</a:t>
            </a:r>
            <a:r>
              <a:rPr lang="en-US" dirty="0" smtClean="0"/>
              <a:t> Scharf(</a:t>
            </a:r>
            <a:r>
              <a:rPr lang="en-US" dirty="0" err="1" smtClean="0"/>
              <a:t>tranls</a:t>
            </a:r>
            <a:r>
              <a:rPr lang="en-US" dirty="0"/>
              <a:t>)</a:t>
            </a:r>
            <a:r>
              <a:rPr lang="en-US" dirty="0" smtClean="0"/>
              <a:t>sheep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109507" y="2460977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 err="1"/>
              <a:t>id,name,motive,year</a:t>
            </a:r>
            <a:endParaRPr lang="en-US" sz="800" dirty="0"/>
          </a:p>
          <a:p>
            <a:r>
              <a:rPr lang="en-US" sz="800" dirty="0"/>
              <a:t>1,soviet union(</a:t>
            </a:r>
            <a:r>
              <a:rPr lang="en-US" sz="800" dirty="0" err="1"/>
              <a:t>gorbachev,mickael</a:t>
            </a:r>
            <a:r>
              <a:rPr lang="en-US" sz="800" dirty="0"/>
              <a:t>(a)),HOMICIDE:KYRSTAL,1991</a:t>
            </a:r>
          </a:p>
          <a:p>
            <a:r>
              <a:rPr lang="en-US" sz="800" dirty="0"/>
              <a:t>2,lux,ddr constituion,1994</a:t>
            </a:r>
          </a:p>
          <a:p>
            <a:r>
              <a:rPr lang="en-US" sz="800" dirty="0"/>
              <a:t>3,rampf,soviet union constitution,1995</a:t>
            </a:r>
          </a:p>
          <a:p>
            <a:r>
              <a:rPr lang="en-US" sz="800" dirty="0"/>
              <a:t>4,bruckshen,american </a:t>
            </a:r>
            <a:r>
              <a:rPr lang="en-US" sz="800" dirty="0" smtClean="0"/>
              <a:t>wife,2003</a:t>
            </a:r>
            <a:endParaRPr lang="en-US" sz="800" dirty="0"/>
          </a:p>
          <a:p>
            <a:r>
              <a:rPr lang="en-US" sz="800" dirty="0"/>
              <a:t>5,cat,1 cat 1 dog,2003</a:t>
            </a:r>
          </a:p>
          <a:p>
            <a:r>
              <a:rPr lang="en-US" sz="800" dirty="0"/>
              <a:t>6,dog,1 dog 1 cat,2010</a:t>
            </a:r>
          </a:p>
          <a:p>
            <a:r>
              <a:rPr lang="en-US" sz="800" dirty="0"/>
              <a:t>7,2y,SQ.CPVA,1995</a:t>
            </a:r>
          </a:p>
          <a:p>
            <a:r>
              <a:rPr lang="en-US" sz="800" dirty="0"/>
              <a:t>8,7y,Fbi kidnapping 1st grade,1994</a:t>
            </a:r>
          </a:p>
          <a:p>
            <a:r>
              <a:rPr lang="en-US" sz="800" dirty="0"/>
              <a:t>9,Stillborn,HOMCIDE:LUX:STILLBORN,1990</a:t>
            </a:r>
          </a:p>
          <a:p>
            <a:r>
              <a:rPr lang="en-US" sz="800" dirty="0"/>
              <a:t>10,Stillborn,HOMICIDE:STILLBORN,2000</a:t>
            </a:r>
          </a:p>
          <a:p>
            <a:r>
              <a:rPr lang="en-US" sz="800" dirty="0"/>
              <a:t>11,CHECKPOINT CHARLIE,HOMICIE:NANA,1988</a:t>
            </a:r>
          </a:p>
          <a:p>
            <a:r>
              <a:rPr lang="en-US" sz="800" dirty="0"/>
              <a:t>12,phil.JFK.MLK,HOMICIDE:phil.JFK.MLK,1993</a:t>
            </a:r>
          </a:p>
          <a:p>
            <a:r>
              <a:rPr lang="en-US" sz="800" dirty="0"/>
              <a:t>13,SQ.CPVA.HOMICIDE:SUNSTROKE,SQ.INT.FBI.investigation(</a:t>
            </a:r>
            <a:r>
              <a:rPr lang="en-US" sz="800" dirty="0" err="1"/>
              <a:t>charles</a:t>
            </a:r>
            <a:r>
              <a:rPr lang="en-US" sz="800" dirty="0"/>
              <a:t> </a:t>
            </a:r>
            <a:r>
              <a:rPr lang="en-US" sz="800" dirty="0" err="1"/>
              <a:t>manson</a:t>
            </a:r>
            <a:r>
              <a:rPr lang="en-US" sz="800" dirty="0"/>
              <a:t>),1994</a:t>
            </a:r>
          </a:p>
          <a:p>
            <a:r>
              <a:rPr lang="en-US" sz="800" dirty="0"/>
              <a:t>14,CPVA.WW2.soviet union,HOMICIDE:ur_ur_opi,2016</a:t>
            </a:r>
          </a:p>
          <a:p>
            <a:r>
              <a:rPr lang="en-US" sz="800" dirty="0"/>
              <a:t>15,johs,HOMICIDE:MAYOR us-de ipx,2000</a:t>
            </a:r>
          </a:p>
          <a:p>
            <a:r>
              <a:rPr lang="en-US" sz="2800" b="1" i="1" dirty="0"/>
              <a:t>16,Hannes,HOMCIDE:HANNES,1990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8667" y="198284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i.e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49867" y="21452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0" y="4582993"/>
            <a:ext cx="5948881" cy="271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1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9" y="2131659"/>
            <a:ext cx="2143125" cy="2143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11401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140179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1733" y="2393244"/>
            <a:ext cx="51748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 smtClean="0"/>
              <a:t>Schiess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aufs</a:t>
            </a:r>
            <a:r>
              <a:rPr lang="en-US" strike="sngStrike" dirty="0"/>
              <a:t> </a:t>
            </a:r>
            <a:r>
              <a:rPr lang="en-US" strike="sngStrike" dirty="0" smtClean="0"/>
              <a:t>kind (</a:t>
            </a:r>
            <a:r>
              <a:rPr lang="en-US" strike="sngStrike" dirty="0" err="1" smtClean="0"/>
              <a:t>tranl</a:t>
            </a:r>
            <a:r>
              <a:rPr lang="en-US" strike="sngStrike" dirty="0" smtClean="0"/>
              <a:t>) shit on child</a:t>
            </a:r>
          </a:p>
          <a:p>
            <a:r>
              <a:rPr lang="en-US" strike="sngStrike" dirty="0" smtClean="0"/>
              <a:t>Shit on her</a:t>
            </a:r>
          </a:p>
          <a:p>
            <a:endParaRPr lang="en-US" dirty="0"/>
          </a:p>
          <a:p>
            <a:r>
              <a:rPr lang="en-US" dirty="0" smtClean="0"/>
              <a:t>000.tw.pns.*	</a:t>
            </a:r>
            <a:r>
              <a:rPr lang="en-US" strike="sngStrike" dirty="0" smtClean="0"/>
              <a:t>Piss on child</a:t>
            </a:r>
          </a:p>
          <a:p>
            <a:endParaRPr lang="en-US" dirty="0"/>
          </a:p>
          <a:p>
            <a:r>
              <a:rPr lang="en-US" strike="sngStrike" dirty="0" smtClean="0"/>
              <a:t>Cum shit piss   </a:t>
            </a:r>
            <a:r>
              <a:rPr lang="en-US" dirty="0" err="1" smtClean="0"/>
              <a:t>Gov.Schw</a:t>
            </a:r>
            <a:r>
              <a:rPr lang="en-US" dirty="0" smtClean="0"/>
              <a:t>. </a:t>
            </a:r>
            <a:r>
              <a:rPr lang="en-US" strike="sngStrike" dirty="0" err="1" smtClean="0"/>
              <a:t>Unimog</a:t>
            </a:r>
            <a:r>
              <a:rPr lang="en-US" strike="sngStrike" dirty="0" smtClean="0"/>
              <a:t> </a:t>
            </a:r>
            <a:r>
              <a:rPr lang="en-US" strike="sngStrike" dirty="0" err="1" smtClean="0"/>
              <a:t>gheoh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seitz</a:t>
            </a:r>
            <a:r>
              <a:rPr lang="en-US" strike="sngStrike" dirty="0" smtClean="0"/>
              <a:t>) </a:t>
            </a:r>
            <a:r>
              <a:rPr lang="en-US" strike="sngStrike" dirty="0" err="1" smtClean="0"/>
              <a:t>roland</a:t>
            </a:r>
            <a:endParaRPr lang="en-US" strike="sngStrike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849511" y="1806222"/>
            <a:ext cx="6750756" cy="379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4605867"/>
            <a:ext cx="65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 smtClean="0"/>
              <a:t>Tui</a:t>
            </a:r>
            <a:r>
              <a:rPr lang="en-US" sz="800" strike="sngStrike" dirty="0" smtClean="0"/>
              <a:t> </a:t>
            </a:r>
            <a:r>
              <a:rPr lang="en-US" dirty="0" err="1" smtClean="0"/>
              <a:t>avg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128" y="522995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[x] 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8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390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11</cp:revision>
  <dcterms:created xsi:type="dcterms:W3CDTF">2023-07-24T14:00:52Z</dcterms:created>
  <dcterms:modified xsi:type="dcterms:W3CDTF">2023-07-24T18:18:32Z</dcterms:modified>
</cp:coreProperties>
</file>