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D09-26A8-475E-9D9C-30FFC9AE158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AA8A-4073-4CC1-89CE-045304A9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6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D09-26A8-475E-9D9C-30FFC9AE158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AA8A-4073-4CC1-89CE-045304A9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4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D09-26A8-475E-9D9C-30FFC9AE158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AA8A-4073-4CC1-89CE-045304A9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D09-26A8-475E-9D9C-30FFC9AE158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AA8A-4073-4CC1-89CE-045304A9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2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D09-26A8-475E-9D9C-30FFC9AE158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AA8A-4073-4CC1-89CE-045304A9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9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D09-26A8-475E-9D9C-30FFC9AE158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AA8A-4073-4CC1-89CE-045304A9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8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D09-26A8-475E-9D9C-30FFC9AE158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AA8A-4073-4CC1-89CE-045304A9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5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D09-26A8-475E-9D9C-30FFC9AE158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AA8A-4073-4CC1-89CE-045304A9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4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D09-26A8-475E-9D9C-30FFC9AE158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AA8A-4073-4CC1-89CE-045304A9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9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D09-26A8-475E-9D9C-30FFC9AE158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AA8A-4073-4CC1-89CE-045304A9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0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D09-26A8-475E-9D9C-30FFC9AE158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AA8A-4073-4CC1-89CE-045304A9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64D09-26A8-475E-9D9C-30FFC9AE158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DAA8A-4073-4CC1-89CE-045304A9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4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13" Type="http://schemas.openxmlformats.org/officeDocument/2006/relationships/image" Target="../media/image53.jpg"/><Relationship Id="rId3" Type="http://schemas.openxmlformats.org/officeDocument/2006/relationships/image" Target="../media/image36.png"/><Relationship Id="rId7" Type="http://schemas.openxmlformats.org/officeDocument/2006/relationships/image" Target="../media/image41.jpg"/><Relationship Id="rId12" Type="http://schemas.openxmlformats.org/officeDocument/2006/relationships/image" Target="../media/image52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jpeg"/><Relationship Id="rId11" Type="http://schemas.openxmlformats.org/officeDocument/2006/relationships/image" Target="../media/image51.jpg"/><Relationship Id="rId5" Type="http://schemas.openxmlformats.org/officeDocument/2006/relationships/image" Target="../media/image38.gif"/><Relationship Id="rId10" Type="http://schemas.openxmlformats.org/officeDocument/2006/relationships/image" Target="../media/image40.jpg"/><Relationship Id="rId4" Type="http://schemas.openxmlformats.org/officeDocument/2006/relationships/image" Target="../media/image37.jpg"/><Relationship Id="rId9" Type="http://schemas.openxmlformats.org/officeDocument/2006/relationships/image" Target="../media/image4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jpg"/><Relationship Id="rId4" Type="http://schemas.openxmlformats.org/officeDocument/2006/relationships/image" Target="../media/image5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g"/><Relationship Id="rId9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17.pn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gif"/><Relationship Id="rId5" Type="http://schemas.openxmlformats.org/officeDocument/2006/relationships/image" Target="../media/image19.jpeg"/><Relationship Id="rId10" Type="http://schemas.openxmlformats.org/officeDocument/2006/relationships/image" Target="../media/image22.gif"/><Relationship Id="rId4" Type="http://schemas.openxmlformats.org/officeDocument/2006/relationships/image" Target="../media/image18.png"/><Relationship Id="rId9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25.jpg"/><Relationship Id="rId4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4.jpeg"/><Relationship Id="rId7" Type="http://schemas.openxmlformats.org/officeDocument/2006/relationships/image" Target="../media/image31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eg"/><Relationship Id="rId11" Type="http://schemas.openxmlformats.org/officeDocument/2006/relationships/image" Target="../media/image34.png"/><Relationship Id="rId5" Type="http://schemas.openxmlformats.org/officeDocument/2006/relationships/image" Target="../media/image29.jpg"/><Relationship Id="rId10" Type="http://schemas.openxmlformats.org/officeDocument/2006/relationships/image" Target="../media/image26.png"/><Relationship Id="rId4" Type="http://schemas.openxmlformats.org/officeDocument/2006/relationships/image" Target="../media/image25.jpg"/><Relationship Id="rId9" Type="http://schemas.openxmlformats.org/officeDocument/2006/relationships/image" Target="../media/image3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g"/><Relationship Id="rId3" Type="http://schemas.openxmlformats.org/officeDocument/2006/relationships/image" Target="../media/image36.png"/><Relationship Id="rId7" Type="http://schemas.openxmlformats.org/officeDocument/2006/relationships/image" Target="../media/image40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jpg"/><Relationship Id="rId5" Type="http://schemas.openxmlformats.org/officeDocument/2006/relationships/image" Target="../media/image38.gif"/><Relationship Id="rId10" Type="http://schemas.openxmlformats.org/officeDocument/2006/relationships/image" Target="../media/image33.jpeg"/><Relationship Id="rId4" Type="http://schemas.openxmlformats.org/officeDocument/2006/relationships/image" Target="../media/image37.jpg"/><Relationship Id="rId9" Type="http://schemas.openxmlformats.org/officeDocument/2006/relationships/image" Target="../media/image4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g"/><Relationship Id="rId3" Type="http://schemas.openxmlformats.org/officeDocument/2006/relationships/image" Target="../media/image36.png"/><Relationship Id="rId7" Type="http://schemas.openxmlformats.org/officeDocument/2006/relationships/image" Target="../media/image40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jpg"/><Relationship Id="rId5" Type="http://schemas.openxmlformats.org/officeDocument/2006/relationships/image" Target="../media/image38.gif"/><Relationship Id="rId10" Type="http://schemas.openxmlformats.org/officeDocument/2006/relationships/image" Target="../media/image33.jpeg"/><Relationship Id="rId4" Type="http://schemas.openxmlformats.org/officeDocument/2006/relationships/image" Target="../media/image37.jpg"/><Relationship Id="rId9" Type="http://schemas.openxmlformats.org/officeDocument/2006/relationships/image" Target="../media/image4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5906125" y="1866280"/>
            <a:ext cx="1828800" cy="3072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212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5" name="Rectangle 4"/>
          <p:cNvSpPr/>
          <p:nvPr/>
        </p:nvSpPr>
        <p:spPr>
          <a:xfrm>
            <a:off x="0" y="721218"/>
            <a:ext cx="12192000" cy="2704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development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0" y="991674"/>
            <a:ext cx="12192000" cy="1109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trike="sngStrike" dirty="0" smtClean="0"/>
              <a:t>Sleeping outside</a:t>
            </a:r>
            <a:endParaRPr lang="en-US" sz="1200" strike="sngStrik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46" y="2525485"/>
            <a:ext cx="2050412" cy="11520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624" y="3018972"/>
            <a:ext cx="680314" cy="805831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96000" y="2525485"/>
            <a:ext cx="1494971" cy="1843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674" y="3677556"/>
            <a:ext cx="564727" cy="49106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4484914" y="3421887"/>
            <a:ext cx="1306286" cy="1237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46400" y="4818743"/>
            <a:ext cx="4894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SQ.MLK</a:t>
            </a:r>
          </a:p>
          <a:p>
            <a:r>
              <a:rPr lang="en-US" strike="sngStrike" dirty="0" smtClean="0"/>
              <a:t>dancing </a:t>
            </a:r>
            <a:r>
              <a:rPr lang="en-US" strike="sngStrike" dirty="0" err="1" smtClean="0"/>
              <a:t>micheal</a:t>
            </a:r>
            <a:r>
              <a:rPr lang="en-US" strike="sngStrike" dirty="0" smtClean="0"/>
              <a:t> Eclipse </a:t>
            </a:r>
            <a:r>
              <a:rPr lang="en-US" strike="sngStrike" dirty="0" err="1" smtClean="0"/>
              <a:t>plugnin</a:t>
            </a:r>
            <a:endParaRPr lang="en-US" strike="sngStrike" dirty="0" smtClean="0"/>
          </a:p>
          <a:p>
            <a:r>
              <a:rPr lang="en-US" strike="sngStrike" dirty="0" err="1" smtClean="0"/>
              <a:t>Ibm.mq.api</a:t>
            </a:r>
            <a:r>
              <a:rPr lang="en-US" strike="sngStrike" dirty="0" smtClean="0"/>
              <a:t>  event management </a:t>
            </a:r>
            <a:r>
              <a:rPr lang="en-US" strike="sngStrike" dirty="0" err="1" smtClean="0"/>
              <a:t>tivoli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fraemowerk</a:t>
            </a:r>
            <a:endParaRPr lang="en-US" strike="sngStrike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557" y="5437273"/>
            <a:ext cx="533400" cy="304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840560" y="5065486"/>
            <a:ext cx="2220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WWI   </a:t>
            </a:r>
            <a:r>
              <a:rPr lang="en-US" strike="sngStrike" dirty="0" err="1" smtClean="0"/>
              <a:t>osgi</a:t>
            </a:r>
            <a:r>
              <a:rPr lang="en-US" strike="sngStrike" dirty="0" smtClean="0"/>
              <a:t> eclipse </a:t>
            </a:r>
            <a:r>
              <a:rPr lang="en-US" strike="sngStrike" dirty="0" err="1" smtClean="0"/>
              <a:t>api</a:t>
            </a:r>
            <a:endParaRPr lang="en-US" strike="sngStrike" dirty="0"/>
          </a:p>
        </p:txBody>
      </p:sp>
      <p:sp>
        <p:nvSpPr>
          <p:cNvPr id="15" name="TextBox 14"/>
          <p:cNvSpPr txBox="1"/>
          <p:nvPr/>
        </p:nvSpPr>
        <p:spPr>
          <a:xfrm>
            <a:off x="9144000" y="5434818"/>
            <a:ext cx="48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rcp</a:t>
            </a:r>
            <a:endParaRPr lang="en-US" strike="sngStrike" dirty="0"/>
          </a:p>
        </p:txBody>
      </p:sp>
      <p:cxnSp>
        <p:nvCxnSpPr>
          <p:cNvPr id="17" name="Straight Connector 16"/>
          <p:cNvCxnSpPr>
            <a:endCxn id="14" idx="0"/>
          </p:cNvCxnSpPr>
          <p:nvPr/>
        </p:nvCxnSpPr>
        <p:spPr>
          <a:xfrm flipV="1">
            <a:off x="7840560" y="5065486"/>
            <a:ext cx="1110465" cy="1030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22557" y="4818743"/>
            <a:ext cx="187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IPX.INT k-town SQ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946400" y="4659086"/>
            <a:ext cx="7373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946400" y="5936343"/>
            <a:ext cx="7373257" cy="58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2861" y="5539325"/>
            <a:ext cx="586796" cy="202584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H="1">
            <a:off x="9384514" y="5539325"/>
            <a:ext cx="984973" cy="411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59930" y="1127616"/>
            <a:ext cx="65821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243 Larkspur Short, </a:t>
            </a:r>
            <a:r>
              <a:rPr lang="en-US" dirty="0" err="1" smtClean="0"/>
              <a:t>Larkspure</a:t>
            </a:r>
            <a:endParaRPr lang="en-US" dirty="0" smtClean="0"/>
          </a:p>
          <a:p>
            <a:r>
              <a:rPr lang="en-US" dirty="0" smtClean="0"/>
              <a:t>Camlet</a:t>
            </a:r>
          </a:p>
          <a:p>
            <a:r>
              <a:rPr lang="en-US" dirty="0" smtClean="0"/>
              <a:t>Cam </a:t>
            </a:r>
            <a:r>
              <a:rPr lang="en-US" dirty="0" err="1" smtClean="0"/>
              <a:t>Soluitiosn</a:t>
            </a:r>
            <a:r>
              <a:rPr lang="en-US" dirty="0" smtClean="0"/>
              <a:t> LLC</a:t>
            </a:r>
          </a:p>
          <a:p>
            <a:r>
              <a:rPr lang="en-US" dirty="0" smtClean="0"/>
              <a:t>Marshal</a:t>
            </a:r>
          </a:p>
          <a:p>
            <a:r>
              <a:rPr lang="en-US" dirty="0" smtClean="0"/>
              <a:t>DSM-IV-TR Mental </a:t>
            </a:r>
            <a:r>
              <a:rPr lang="en-US" dirty="0" err="1" smtClean="0"/>
              <a:t>Seual</a:t>
            </a:r>
            <a:r>
              <a:rPr lang="en-US" dirty="0" smtClean="0"/>
              <a:t> Transgender Disorder – </a:t>
            </a:r>
            <a:r>
              <a:rPr lang="en-US" dirty="0" err="1" smtClean="0"/>
              <a:t>Paraphila</a:t>
            </a:r>
            <a:r>
              <a:rPr lang="en-US" dirty="0" smtClean="0"/>
              <a:t>- </a:t>
            </a:r>
            <a:r>
              <a:rPr lang="en-US" dirty="0" err="1" smtClean="0"/>
              <a:t>Pedophil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51981" y="2654624"/>
            <a:ext cx="282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Mathtias</a:t>
            </a:r>
            <a:r>
              <a:rPr lang="en-US" dirty="0" smtClean="0"/>
              <a:t>, </a:t>
            </a:r>
            <a:r>
              <a:rPr lang="en-US" dirty="0" err="1"/>
              <a:t>MATTHIW</a:t>
            </a:r>
            <a:r>
              <a:rPr lang="en-US" dirty="0" err="1" smtClean="0"/>
              <a:t>Starup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MATHEIW(Meiers,2pac)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259401" y="1753858"/>
            <a:ext cx="2863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49192" y="1702747"/>
            <a:ext cx="2631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ALCATRAZ.CPVA.187.PREA</a:t>
            </a:r>
          </a:p>
          <a:p>
            <a:r>
              <a:rPr lang="en-US" strike="sngStrike" dirty="0" smtClean="0"/>
              <a:t>Logo[]: al </a:t>
            </a:r>
            <a:r>
              <a:rPr lang="en-US" strike="sngStrike" dirty="0" err="1" smtClean="0"/>
              <a:t>capone</a:t>
            </a:r>
            <a:endParaRPr lang="en-US" strike="sngStrike" dirty="0" smtClean="0"/>
          </a:p>
          <a:p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747541" y="2398426"/>
            <a:ext cx="1798820" cy="35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CPVA.FBI:WMD</a:t>
            </a:r>
          </a:p>
          <a:p>
            <a:pPr algn="ctr"/>
            <a:r>
              <a:rPr lang="en-US" sz="800" strike="sngStrike" dirty="0" err="1" smtClean="0"/>
              <a:t>schoolshooter</a:t>
            </a:r>
            <a:endParaRPr lang="en-US" sz="800" strike="sngStrike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882452" y="2398426"/>
            <a:ext cx="602462" cy="227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590971" y="2754226"/>
            <a:ext cx="1360054" cy="138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9384514" y="2626077"/>
            <a:ext cx="1168561" cy="469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04" y="3964437"/>
            <a:ext cx="1134733" cy="369849"/>
          </a:xfrm>
          <a:prstGeom prst="rect">
            <a:avLst/>
          </a:prstGeom>
        </p:spPr>
      </p:pic>
      <p:cxnSp>
        <p:nvCxnSpPr>
          <p:cNvPr id="42" name="Straight Connector 41"/>
          <p:cNvCxnSpPr/>
          <p:nvPr/>
        </p:nvCxnSpPr>
        <p:spPr>
          <a:xfrm flipV="1">
            <a:off x="1918741" y="3521732"/>
            <a:ext cx="1469829" cy="1269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300" y="4432031"/>
            <a:ext cx="400886" cy="518318"/>
          </a:xfrm>
          <a:prstGeom prst="rect">
            <a:avLst/>
          </a:prstGeom>
        </p:spPr>
      </p:pic>
      <p:cxnSp>
        <p:nvCxnSpPr>
          <p:cNvPr id="45" name="Straight Connector 44"/>
          <p:cNvCxnSpPr/>
          <p:nvPr/>
        </p:nvCxnSpPr>
        <p:spPr>
          <a:xfrm>
            <a:off x="1588957" y="2019927"/>
            <a:ext cx="1799613" cy="2314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6405" y="1232498"/>
            <a:ext cx="2444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!AVABILITY.LABOR CODE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19" y="3820635"/>
            <a:ext cx="465198" cy="575740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1055963" y="3824803"/>
            <a:ext cx="1068041" cy="74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4076" y="1490567"/>
            <a:ext cx="412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</a:t>
            </a:r>
            <a:r>
              <a:rPr lang="en-US" strike="sngStrike" dirty="0" smtClean="0"/>
              <a:t>.C++.</a:t>
            </a:r>
            <a:r>
              <a:rPr lang="en-US" dirty="0" smtClean="0"/>
              <a:t>Phil(CPVA.MLK.JFK(Remote </a:t>
            </a:r>
            <a:r>
              <a:rPr lang="en-US" dirty="0" err="1" smtClean="0"/>
              <a:t>Contol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40" y="1949458"/>
            <a:ext cx="589401" cy="729457"/>
          </a:xfrm>
          <a:prstGeom prst="rect">
            <a:avLst/>
          </a:prstGeom>
        </p:spPr>
      </p:pic>
      <p:cxnSp>
        <p:nvCxnSpPr>
          <p:cNvPr id="53" name="Straight Connector 52"/>
          <p:cNvCxnSpPr/>
          <p:nvPr/>
        </p:nvCxnSpPr>
        <p:spPr>
          <a:xfrm flipV="1">
            <a:off x="158577" y="1827964"/>
            <a:ext cx="1489441" cy="119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564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9564914" y="5319794"/>
            <a:ext cx="2164306" cy="1255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260114" y="5129140"/>
            <a:ext cx="2634079" cy="1620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212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5" name="Rectangle 4"/>
          <p:cNvSpPr/>
          <p:nvPr/>
        </p:nvSpPr>
        <p:spPr>
          <a:xfrm>
            <a:off x="0" y="721218"/>
            <a:ext cx="12192000" cy="2704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development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0" y="991674"/>
            <a:ext cx="12192000" cy="1109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trike="sngStrike" dirty="0" smtClean="0"/>
              <a:t>Sleeping outside</a:t>
            </a:r>
            <a:endParaRPr lang="en-US" sz="1200" strike="sngStrike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30" y="1262130"/>
            <a:ext cx="3676876" cy="25338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814" y="1262130"/>
            <a:ext cx="7663406" cy="35762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30" y="4310743"/>
            <a:ext cx="1199483" cy="163679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7765143" y="2888343"/>
            <a:ext cx="2380343" cy="305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60343" y="618308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608457" y="5947537"/>
            <a:ext cx="812800" cy="6048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FBI:WMD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22792" y="6138757"/>
            <a:ext cx="2071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Obama </a:t>
            </a:r>
            <a:r>
              <a:rPr lang="en-US" sz="800" strike="sngStrike" dirty="0" err="1" smtClean="0"/>
              <a:t>Cums</a:t>
            </a:r>
            <a:r>
              <a:rPr lang="en-US" sz="800" strike="sngStrike" dirty="0" smtClean="0"/>
              <a:t> on Babies Faces</a:t>
            </a:r>
          </a:p>
          <a:p>
            <a:r>
              <a:rPr lang="en-US" sz="800" strike="sngStrike" dirty="0" smtClean="0"/>
              <a:t>--</a:t>
            </a:r>
            <a:r>
              <a:rPr lang="en-US" sz="800" strike="sngStrike" dirty="0" err="1" smtClean="0"/>
              <a:t>chris</a:t>
            </a:r>
            <a:r>
              <a:rPr lang="en-US" sz="800" strike="sngStrike" dirty="0" smtClean="0"/>
              <a:t> and </a:t>
            </a:r>
            <a:r>
              <a:rPr lang="en-US" sz="800" strike="sngStrike" dirty="0" err="1" smtClean="0"/>
              <a:t>josha</a:t>
            </a:r>
            <a:r>
              <a:rPr lang="en-US" sz="800" strike="sngStrike" dirty="0" smtClean="0"/>
              <a:t> (systems engineering) touch</a:t>
            </a:r>
            <a:endParaRPr lang="en-US" sz="800" strike="sngStrike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386286" y="1756229"/>
            <a:ext cx="493485" cy="438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34743" y="618308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joshua</a:t>
            </a:r>
            <a:endParaRPr lang="en-US" strike="sngStrike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460343" y="1640114"/>
            <a:ext cx="3323771" cy="383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79771" y="5486400"/>
            <a:ext cx="1772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Github</a:t>
            </a:r>
            <a:endParaRPr lang="en-US" strike="sngStrike" dirty="0" smtClean="0"/>
          </a:p>
          <a:p>
            <a:r>
              <a:rPr lang="en-US" dirty="0" smtClean="0"/>
              <a:t>Phillip </a:t>
            </a:r>
            <a:r>
              <a:rPr lang="en-US" dirty="0" err="1" smtClean="0"/>
              <a:t>tonsak</a:t>
            </a:r>
            <a:endParaRPr lang="en-US" dirty="0" smtClean="0"/>
          </a:p>
          <a:p>
            <a:r>
              <a:rPr lang="en-US" dirty="0" smtClean="0"/>
              <a:t>000.</a:t>
            </a:r>
            <a:r>
              <a:rPr lang="en-US" strike="sngStrike" dirty="0" smtClean="0"/>
              <a:t>Phil.</a:t>
            </a:r>
            <a:r>
              <a:rPr lang="en-US" dirty="0" smtClean="0"/>
              <a:t>JFK.MLK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94629" y="5486400"/>
            <a:ext cx="1607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Kdwe.babyface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1161" y="5852411"/>
            <a:ext cx="1362781" cy="765635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4065814" y="5129140"/>
            <a:ext cx="1914072" cy="1728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08604" y="4885361"/>
            <a:ext cx="1833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 smtClean="0"/>
              <a:t>AUSCHITZ</a:t>
            </a:r>
            <a:r>
              <a:rPr lang="en-US" b="1" dirty="0" smtClean="0"/>
              <a:t>.NIXON</a:t>
            </a:r>
          </a:p>
          <a:p>
            <a:r>
              <a:rPr lang="en-US" b="1" dirty="0" smtClean="0"/>
              <a:t>BLACKHAWK</a:t>
            </a:r>
            <a:endParaRPr lang="en-US" b="1" dirty="0"/>
          </a:p>
        </p:txBody>
      </p:sp>
      <p:cxnSp>
        <p:nvCxnSpPr>
          <p:cNvPr id="34" name="Straight Connector 33"/>
          <p:cNvCxnSpPr>
            <a:endCxn id="28" idx="1"/>
          </p:cNvCxnSpPr>
          <p:nvPr/>
        </p:nvCxnSpPr>
        <p:spPr>
          <a:xfrm flipH="1">
            <a:off x="4194629" y="5671066"/>
            <a:ext cx="190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09106" y="4736321"/>
            <a:ext cx="88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TORT-II</a:t>
            </a:r>
            <a:endParaRPr lang="en-US" b="1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483429" y="4615543"/>
            <a:ext cx="1641932" cy="592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633028" y="5671066"/>
            <a:ext cx="1654629" cy="512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0786" y="4875342"/>
            <a:ext cx="1504978" cy="137120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837017" y="4330964"/>
            <a:ext cx="10685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CPVA.</a:t>
            </a:r>
            <a:r>
              <a:rPr lang="en-US" strike="sngStrike" dirty="0" err="1" smtClean="0"/>
              <a:t>c</a:t>
            </a:r>
            <a:r>
              <a:rPr lang="en-US" strike="sngStrike" dirty="0" smtClean="0"/>
              <a:t>++</a:t>
            </a:r>
          </a:p>
          <a:p>
            <a:r>
              <a:rPr lang="en-US" sz="800" strike="sngStrike" dirty="0" err="1" smtClean="0"/>
              <a:t>Ghoeho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Google,dr</a:t>
            </a:r>
            <a:r>
              <a:rPr lang="en-US" sz="800" strike="sngStrike" dirty="0" smtClean="0"/>
              <a:t> )</a:t>
            </a:r>
            <a:endParaRPr lang="en-US" sz="800" strike="sngStrike" dirty="0"/>
          </a:p>
        </p:txBody>
      </p:sp>
      <p:sp>
        <p:nvSpPr>
          <p:cNvPr id="43" name="TextBox 42"/>
          <p:cNvSpPr txBox="1"/>
          <p:nvPr/>
        </p:nvSpPr>
        <p:spPr>
          <a:xfrm>
            <a:off x="2654455" y="531979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503131" y="4307395"/>
            <a:ext cx="2156284" cy="23106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655531" y="4459795"/>
            <a:ext cx="2156284" cy="23106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807931" y="4612195"/>
            <a:ext cx="2156284" cy="23106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60331" y="4405616"/>
            <a:ext cx="2156284" cy="23106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07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12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5" name="Rectangle 4"/>
          <p:cNvSpPr/>
          <p:nvPr/>
        </p:nvSpPr>
        <p:spPr>
          <a:xfrm>
            <a:off x="0" y="721218"/>
            <a:ext cx="12192000" cy="2704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development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0" y="991674"/>
            <a:ext cx="12192000" cy="1109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trike="sngStrike" dirty="0" smtClean="0"/>
              <a:t>Sleeping outside</a:t>
            </a:r>
            <a:endParaRPr lang="en-US" sz="1200" strike="sngStrike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30" y="1262130"/>
            <a:ext cx="3676876" cy="25338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814" y="1262130"/>
            <a:ext cx="7663406" cy="35762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8914" y="6197600"/>
            <a:ext cx="480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Phil.JFK.MLK.ibm-dos.nonPoliceMpf.nonPolcieCfg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928914" y="5828268"/>
            <a:ext cx="570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PENTON.VIGIN.MARY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33258" y="5631543"/>
            <a:ext cx="4852799" cy="5660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FBI:WMD for </a:t>
            </a:r>
            <a:r>
              <a:rPr lang="en-US" dirty="0" err="1" smtClean="0"/>
              <a:t>Presidnet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9332686" y="2529033"/>
            <a:ext cx="624114" cy="348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02057" y="6012934"/>
            <a:ext cx="206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!</a:t>
            </a:r>
            <a:r>
              <a:rPr lang="en-US" strike="sngStrike" dirty="0" err="1" smtClean="0"/>
              <a:t>jason</a:t>
            </a:r>
            <a:r>
              <a:rPr lang="en-US" strike="sngStrike" dirty="0" smtClean="0"/>
              <a:t> </a:t>
            </a:r>
            <a:r>
              <a:rPr lang="en-US" dirty="0" smtClean="0"/>
              <a:t>LIBRARY LAW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526971" y="6566932"/>
            <a:ext cx="232228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12390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33258" y="6525727"/>
            <a:ext cx="1726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VIRIGNIA.</a:t>
            </a:r>
            <a:r>
              <a:rPr lang="en-US" sz="800" strike="sngStrike" dirty="0" err="1" smtClean="0"/>
              <a:t>dr</a:t>
            </a:r>
            <a:r>
              <a:rPr lang="en-US" sz="800" strike="sngStrike" dirty="0" smtClean="0"/>
              <a:t> dieter </a:t>
            </a:r>
            <a:r>
              <a:rPr lang="en-US" sz="800" strike="sngStrike" dirty="0" err="1" smtClean="0"/>
              <a:t>zeche</a:t>
            </a:r>
            <a:endParaRPr lang="en-US" sz="800" strike="sngStrike" dirty="0"/>
          </a:p>
        </p:txBody>
      </p:sp>
    </p:spTree>
    <p:extLst>
      <p:ext uri="{BB962C8B-B14F-4D97-AF65-F5344CB8AC3E}">
        <p14:creationId xmlns:p14="http://schemas.microsoft.com/office/powerpoint/2010/main" val="1304112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12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5" name="Rectangle 4"/>
          <p:cNvSpPr/>
          <p:nvPr/>
        </p:nvSpPr>
        <p:spPr>
          <a:xfrm>
            <a:off x="0" y="721218"/>
            <a:ext cx="12192000" cy="2704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development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53000" y="1008029"/>
            <a:ext cx="12192000" cy="1109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trike="sngStrike" dirty="0" smtClean="0"/>
              <a:t>Sleeping outside</a:t>
            </a:r>
            <a:endParaRPr lang="en-US" sz="1200" strike="sngStrik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156" y="4437977"/>
            <a:ext cx="1859869" cy="1365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27" y="4360254"/>
            <a:ext cx="533400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186" y="4360254"/>
            <a:ext cx="1158711" cy="154494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-42430" y="3282212"/>
            <a:ext cx="333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41.LABOR CODEPCVA.!AVABILITY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-43373" y="3070690"/>
            <a:ext cx="375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ATOCLOCI(HOMCEI:BILL):     LOVELACE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1" y="4381623"/>
            <a:ext cx="2673273" cy="116955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63671" y="394634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921" y="4466963"/>
            <a:ext cx="1336334" cy="133633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102362" y="2847855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SQ.</a:t>
            </a:r>
            <a:r>
              <a:rPr lang="en-US" sz="800" strike="sngStrike" dirty="0" smtClean="0"/>
              <a:t>BLAKCHAWS: </a:t>
            </a:r>
            <a:r>
              <a:rPr lang="en-US" sz="800" strike="sngStrike" dirty="0" err="1" smtClean="0"/>
              <a:t>sabyr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cums</a:t>
            </a:r>
            <a:r>
              <a:rPr lang="en-US" sz="800" strike="sngStrike" dirty="0" smtClean="0"/>
              <a:t> on </a:t>
            </a:r>
            <a:r>
              <a:rPr lang="en-US" sz="800" strike="sngStrike" dirty="0" err="1" smtClean="0"/>
              <a:t>babyes</a:t>
            </a:r>
            <a:r>
              <a:rPr lang="en-US" sz="800" strike="sngStrike" dirty="0" smtClean="0"/>
              <a:t> faces</a:t>
            </a:r>
            <a:endParaRPr lang="en-US" sz="800" strike="sngStrike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523" y="2635600"/>
            <a:ext cx="524871" cy="505899"/>
          </a:xfrm>
          <a:prstGeom prst="rect">
            <a:avLst/>
          </a:prstGeom>
        </p:spPr>
      </p:pic>
      <p:cxnSp>
        <p:nvCxnSpPr>
          <p:cNvPr id="56" name="Straight Connector 55"/>
          <p:cNvCxnSpPr/>
          <p:nvPr/>
        </p:nvCxnSpPr>
        <p:spPr>
          <a:xfrm>
            <a:off x="5957961" y="2847855"/>
            <a:ext cx="1134468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22" y="2664744"/>
            <a:ext cx="394607" cy="3946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38528" y="3607952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Phillki</a:t>
            </a:r>
            <a:r>
              <a:rPr lang="en-US" dirty="0" smtClean="0"/>
              <a:t> PRICE </a:t>
            </a:r>
            <a:r>
              <a:rPr lang="en-US" dirty="0" err="1" smtClean="0"/>
              <a:t>mq</a:t>
            </a:r>
            <a:r>
              <a:rPr lang="en-US" dirty="0" smtClean="0"/>
              <a:t> EXECUTE BRIFIEN IBM ALVISIO</a:t>
            </a:r>
          </a:p>
          <a:p>
            <a:r>
              <a:rPr lang="en-US" dirty="0" smtClean="0"/>
              <a:t>MANAGED FTP that </a:t>
            </a:r>
            <a:r>
              <a:rPr lang="en-US" dirty="0" err="1" smtClean="0"/>
              <a:t>piliki</a:t>
            </a:r>
            <a:r>
              <a:rPr lang="en-US" dirty="0" smtClean="0"/>
              <a:t> </a:t>
            </a:r>
            <a:r>
              <a:rPr lang="en-US" dirty="0" err="1" smtClean="0"/>
              <a:t>undetands</a:t>
            </a:r>
            <a:r>
              <a:rPr lang="en-US" dirty="0" smtClean="0"/>
              <a:t> it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164994" y="3720039"/>
            <a:ext cx="764930" cy="124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82709" y="3294016"/>
            <a:ext cx="8531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CAM </a:t>
            </a:r>
            <a:r>
              <a:rPr lang="en-US" dirty="0" err="1" smtClean="0"/>
              <a:t>Solutiosn</a:t>
            </a:r>
            <a:r>
              <a:rPr lang="en-US" dirty="0" smtClean="0"/>
              <a:t> LLC, MQ </a:t>
            </a:r>
            <a:r>
              <a:rPr lang="en-US" dirty="0" err="1" smtClean="0"/>
              <a:t>develometn</a:t>
            </a:r>
            <a:r>
              <a:rPr lang="en-US" dirty="0" smtClean="0"/>
              <a:t> (ALG touch </a:t>
            </a:r>
            <a:r>
              <a:rPr lang="en-US" dirty="0" err="1" smtClean="0"/>
              <a:t>aggemate</a:t>
            </a:r>
            <a:r>
              <a:rPr lang="en-US" dirty="0" smtClean="0"/>
              <a:t> events </a:t>
            </a:r>
            <a:r>
              <a:rPr lang="en-US" dirty="0" err="1" smtClean="0"/>
              <a:t>managemet</a:t>
            </a:r>
            <a:r>
              <a:rPr lang="en-US" dirty="0" smtClean="0"/>
              <a:t> processing)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6176090" y="2635600"/>
            <a:ext cx="1569482" cy="396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63701" y="2880649"/>
            <a:ext cx="56571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CONSTUION FEDERLA COUR GERMANY</a:t>
            </a:r>
          </a:p>
          <a:p>
            <a:r>
              <a:rPr lang="en-US" dirty="0" smtClean="0"/>
              <a:t>VP GERMANY</a:t>
            </a:r>
          </a:p>
          <a:p>
            <a:r>
              <a:rPr lang="en-US" dirty="0" smtClean="0"/>
              <a:t>CHECKPOIN CAHILE</a:t>
            </a:r>
          </a:p>
          <a:p>
            <a:r>
              <a:rPr lang="en-US" dirty="0" smtClean="0"/>
              <a:t>angle </a:t>
            </a:r>
            <a:r>
              <a:rPr lang="en-US" dirty="0" err="1" smtClean="0"/>
              <a:t>kdw</a:t>
            </a:r>
            <a:r>
              <a:rPr lang="en-US" dirty="0" smtClean="0"/>
              <a:t> infant </a:t>
            </a:r>
            <a:r>
              <a:rPr lang="en-US" dirty="0" err="1" smtClean="0"/>
              <a:t>depamtn</a:t>
            </a:r>
            <a:r>
              <a:rPr lang="en-US" dirty="0" smtClean="0"/>
              <a:t>, </a:t>
            </a:r>
            <a:r>
              <a:rPr lang="en-US" dirty="0" err="1" smtClean="0"/>
              <a:t>ida</a:t>
            </a:r>
            <a:r>
              <a:rPr lang="en-US" dirty="0" smtClean="0"/>
              <a:t> </a:t>
            </a:r>
            <a:r>
              <a:rPr lang="en-US" dirty="0" err="1" smtClean="0"/>
              <a:t>mens</a:t>
            </a:r>
            <a:r>
              <a:rPr lang="en-US" dirty="0" smtClean="0"/>
              <a:t> </a:t>
            </a:r>
            <a:r>
              <a:rPr lang="en-US" dirty="0" err="1" smtClean="0"/>
              <a:t>closths</a:t>
            </a:r>
            <a:r>
              <a:rPr lang="en-US" dirty="0" smtClean="0"/>
              <a:t> women close)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5221418" y="4381623"/>
            <a:ext cx="4339153" cy="9411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38079" y="6420024"/>
            <a:ext cx="5404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800" strike="sngStrike" dirty="0" smtClean="0"/>
              <a:t>Sinbad, command well </a:t>
            </a:r>
            <a:r>
              <a:rPr lang="en-US" sz="800" strike="sngStrike" dirty="0" err="1" smtClean="0"/>
              <a:t>jason</a:t>
            </a:r>
            <a:r>
              <a:rPr lang="en-US" sz="800" strike="sngStrike" dirty="0" smtClean="0"/>
              <a:t> asshole </a:t>
            </a:r>
            <a:r>
              <a:rPr lang="en-US" dirty="0" smtClean="0"/>
              <a:t>CPVA  MLK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ghceho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micehala,gheho</a:t>
            </a:r>
            <a:r>
              <a:rPr lang="en-US" sz="800" strike="sngStrike" dirty="0" smtClean="0"/>
              <a:t>(king) </a:t>
            </a:r>
            <a:r>
              <a:rPr lang="en-US" sz="800" strike="sngStrike" dirty="0" err="1" smtClean="0"/>
              <a:t>SINBAD,comman</a:t>
            </a:r>
            <a:r>
              <a:rPr lang="en-US" sz="800" strike="sngStrike" dirty="0" smtClean="0"/>
              <a:t> wealth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3503431" y="4315676"/>
            <a:ext cx="1440170" cy="1877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2" y="1097645"/>
            <a:ext cx="2813502" cy="193883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167406" y="1339828"/>
            <a:ext cx="89146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BARAK OBAMA CUMS (</a:t>
            </a:r>
            <a:r>
              <a:rPr lang="en-US" dirty="0" err="1"/>
              <a:t>tranls</a:t>
            </a:r>
            <a:r>
              <a:rPr lang="en-US" dirty="0"/>
              <a:t>) CUMS on BABYS FA</a:t>
            </a:r>
            <a:r>
              <a:rPr lang="en-US" sz="7200" dirty="0"/>
              <a:t>C</a:t>
            </a:r>
            <a:r>
              <a:rPr lang="en-US" dirty="0"/>
              <a:t>ES</a:t>
            </a:r>
            <a:endParaRPr lang="en-US" dirty="0"/>
          </a:p>
        </p:txBody>
      </p:sp>
      <p:cxnSp>
        <p:nvCxnSpPr>
          <p:cNvPr id="23" name="Straight Connector 22"/>
          <p:cNvCxnSpPr>
            <a:stCxn id="40" idx="3"/>
          </p:cNvCxnSpPr>
          <p:nvPr/>
        </p:nvCxnSpPr>
        <p:spPr>
          <a:xfrm>
            <a:off x="2836944" y="2067064"/>
            <a:ext cx="7371358" cy="12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3442" y="2847855"/>
            <a:ext cx="12168558" cy="22283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983" y="1265880"/>
            <a:ext cx="987453" cy="672309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 flipH="1" flipV="1">
            <a:off x="2836944" y="1313153"/>
            <a:ext cx="1652597" cy="542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20" y="1237856"/>
            <a:ext cx="540450" cy="5404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079957" y="1710734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Ludwig</a:t>
            </a:r>
            <a:endParaRPr lang="en-US" strike="sngStrike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795" y="1259538"/>
            <a:ext cx="651407" cy="474560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 flipH="1" flipV="1">
            <a:off x="4623580" y="1335919"/>
            <a:ext cx="1220532" cy="340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827" y="1239159"/>
            <a:ext cx="461119" cy="461119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2836944" y="1335919"/>
            <a:ext cx="3743738" cy="537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9813762" y="1335919"/>
            <a:ext cx="1998487" cy="1328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LABCORP</a:t>
            </a:r>
            <a:endParaRPr lang="en-US" strike="sngStrike" dirty="0"/>
          </a:p>
        </p:txBody>
      </p:sp>
      <p:sp>
        <p:nvSpPr>
          <p:cNvPr id="41" name="TextBox 40"/>
          <p:cNvSpPr txBox="1"/>
          <p:nvPr/>
        </p:nvSpPr>
        <p:spPr>
          <a:xfrm>
            <a:off x="3354538" y="1298796"/>
            <a:ext cx="3544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41.SQ.FEDERAL.</a:t>
            </a:r>
            <a:r>
              <a:rPr lang="en-US" strike="sngStrike" dirty="0" smtClean="0"/>
              <a:t>PETERSSON.(S)CUM</a:t>
            </a:r>
          </a:p>
          <a:p>
            <a:r>
              <a:rPr lang="en-US" strike="sngStrike" dirty="0" err="1" smtClean="0"/>
              <a:t>nonPoliceCfgLogical</a:t>
            </a:r>
            <a:endParaRPr lang="en-US" strike="sngStrike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1164994" y="1548174"/>
            <a:ext cx="2567933" cy="26905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22793" y="5803297"/>
            <a:ext cx="5441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!BALD.!BLACK</a:t>
            </a:r>
          </a:p>
          <a:p>
            <a:r>
              <a:rPr lang="en-US" dirty="0" smtClean="0"/>
              <a:t>CANE.ABLE.HOMCIDIE:IS-A-BELL</a:t>
            </a:r>
            <a:r>
              <a:rPr lang="en-US" strike="sngStrike" dirty="0" smtClean="0"/>
              <a:t>(best </a:t>
            </a:r>
            <a:r>
              <a:rPr lang="en-US" strike="sngStrike" dirty="0" err="1" smtClean="0"/>
              <a:t>feind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doniq</a:t>
            </a:r>
            <a:r>
              <a:rPr lang="en-US" strike="sngStrike" dirty="0" smtClean="0"/>
              <a:t> abele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6960831" y="5842613"/>
            <a:ext cx="2378041" cy="198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960831" y="6283797"/>
            <a:ext cx="1479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14793" y="3931117"/>
            <a:ext cx="445516" cy="69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128721" y="4765324"/>
            <a:ext cx="1964914" cy="1515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741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12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5" name="Rectangle 4"/>
          <p:cNvSpPr/>
          <p:nvPr/>
        </p:nvSpPr>
        <p:spPr>
          <a:xfrm>
            <a:off x="0" y="721218"/>
            <a:ext cx="12192000" cy="2704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development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53000" y="1008029"/>
            <a:ext cx="12192000" cy="1109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trike="sngStrike" dirty="0" smtClean="0"/>
              <a:t>Sleeping outside</a:t>
            </a:r>
            <a:endParaRPr lang="en-US" sz="1200" strike="sngStrik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516" y="3142454"/>
            <a:ext cx="1158711" cy="1544948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V="1">
            <a:off x="1612214" y="2976098"/>
            <a:ext cx="1440170" cy="1877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2" y="1097645"/>
            <a:ext cx="2813502" cy="19388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277" y="1278486"/>
            <a:ext cx="6934200" cy="447675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4227226" y="5111646"/>
            <a:ext cx="74951" cy="1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390151" y="3036483"/>
            <a:ext cx="2248524" cy="3484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610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12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5" name="Rectangle 4"/>
          <p:cNvSpPr/>
          <p:nvPr/>
        </p:nvSpPr>
        <p:spPr>
          <a:xfrm>
            <a:off x="0" y="721218"/>
            <a:ext cx="12192000" cy="2704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development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53000" y="1008029"/>
            <a:ext cx="12192000" cy="1109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trike="sngStrike" dirty="0" smtClean="0"/>
              <a:t>Sleeping outside</a:t>
            </a:r>
            <a:endParaRPr lang="en-US" sz="1200" strike="sngStrike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0" y="1168698"/>
            <a:ext cx="2813502" cy="19388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58" y="3225098"/>
            <a:ext cx="5141986" cy="331968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551" y="3225098"/>
            <a:ext cx="2143125" cy="214312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8244114" y="2540000"/>
            <a:ext cx="3309257" cy="3846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961" y="3225098"/>
            <a:ext cx="2143125" cy="21431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76749" y="2827301"/>
            <a:ext cx="15951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HOMICIDE:LUX</a:t>
            </a:r>
          </a:p>
          <a:p>
            <a:r>
              <a:rPr lang="en-US" sz="800" strike="sngStrike" dirty="0" smtClean="0"/>
              <a:t>:</a:t>
            </a:r>
            <a:r>
              <a:rPr lang="en-US" sz="800" strike="sngStrike" dirty="0" err="1" smtClean="0"/>
              <a:t>killer:wrence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tim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autombiel</a:t>
            </a:r>
            <a:endParaRPr lang="en-US" sz="800" strike="sngStrike" dirty="0"/>
          </a:p>
        </p:txBody>
      </p:sp>
      <p:sp>
        <p:nvSpPr>
          <p:cNvPr id="12" name="Rectangle 11"/>
          <p:cNvSpPr/>
          <p:nvPr/>
        </p:nvSpPr>
        <p:spPr>
          <a:xfrm>
            <a:off x="7322872" y="3231245"/>
            <a:ext cx="4869128" cy="2400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372186" y="3684793"/>
            <a:ext cx="5819814" cy="2400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522828" y="3261265"/>
            <a:ext cx="1570643" cy="5120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3039251" y="5254171"/>
            <a:ext cx="1387606" cy="1603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237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12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5" name="Rectangle 4"/>
          <p:cNvSpPr/>
          <p:nvPr/>
        </p:nvSpPr>
        <p:spPr>
          <a:xfrm>
            <a:off x="0" y="721218"/>
            <a:ext cx="12192000" cy="2704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development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53000" y="1008029"/>
            <a:ext cx="12192000" cy="1109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trike="sngStrike" dirty="0" smtClean="0"/>
              <a:t>Sleeping outside</a:t>
            </a:r>
            <a:endParaRPr lang="en-US" sz="1200" strike="sngStrike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2" y="1097645"/>
            <a:ext cx="2813502" cy="19388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932" y="1405826"/>
            <a:ext cx="8514412" cy="478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93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12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5" name="Rectangle 4"/>
          <p:cNvSpPr/>
          <p:nvPr/>
        </p:nvSpPr>
        <p:spPr>
          <a:xfrm>
            <a:off x="0" y="721218"/>
            <a:ext cx="12192000" cy="2704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development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53000" y="1008029"/>
            <a:ext cx="12192000" cy="1109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trike="sngStrike" dirty="0" smtClean="0"/>
              <a:t>Sleeping outside</a:t>
            </a:r>
            <a:endParaRPr lang="en-US" sz="1200" strike="sngStrike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2" y="1097645"/>
            <a:ext cx="2813502" cy="19388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959" y="1405826"/>
            <a:ext cx="5726243" cy="42946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83" y="3553167"/>
            <a:ext cx="1789819" cy="23380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36944" y="4392118"/>
            <a:ext cx="2394623" cy="13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177915" y="4542020"/>
            <a:ext cx="614596" cy="1158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92511" y="4527030"/>
            <a:ext cx="899410" cy="1173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38432" y="3640112"/>
            <a:ext cx="807568" cy="5996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88884" y="4239718"/>
            <a:ext cx="807568" cy="152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54833" y="3640112"/>
            <a:ext cx="1349115" cy="1082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95605" y="6145967"/>
            <a:ext cx="4017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LARRY</a:t>
            </a:r>
            <a:r>
              <a:rPr lang="en-US" strike="sngStrike" dirty="0" smtClean="0"/>
              <a:t>(2).</a:t>
            </a:r>
            <a:r>
              <a:rPr lang="en-US" strike="sngStrike" dirty="0" err="1" smtClean="0"/>
              <a:t>ejb</a:t>
            </a:r>
            <a:r>
              <a:rPr lang="en-US" strike="sngStrike" dirty="0" smtClean="0"/>
              <a:t>(2)</a:t>
            </a:r>
            <a:r>
              <a:rPr lang="en-US" dirty="0" smtClean="0"/>
              <a:t>.</a:t>
            </a:r>
            <a:r>
              <a:rPr lang="en-US" dirty="0" err="1" smtClean="0"/>
              <a:t>PENTONG.</a:t>
            </a:r>
            <a:r>
              <a:rPr lang="en-US" strike="sngStrike" dirty="0" err="1" smtClean="0"/>
              <a:t>emea.deere</a:t>
            </a:r>
            <a:endParaRPr lang="en-US" strike="sngStrike" dirty="0" smtClean="0"/>
          </a:p>
          <a:p>
            <a:r>
              <a:rPr lang="en-US" dirty="0"/>
              <a:t>	</a:t>
            </a:r>
            <a:r>
              <a:rPr lang="en-US" strike="sngStrike" dirty="0" smtClean="0"/>
              <a:t>Thomas-is-</a:t>
            </a:r>
            <a:r>
              <a:rPr lang="en-US" strike="sngStrike" dirty="0" err="1" smtClean="0"/>
              <a:t>diter</a:t>
            </a:r>
            <a:r>
              <a:rPr lang="en-US" dirty="0" err="1" smtClean="0"/>
              <a:t>.VIRINGA.MARY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177915" y="3342807"/>
            <a:ext cx="2053652" cy="1603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04392" y="5891218"/>
            <a:ext cx="202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PENGON.MUSIC.CD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713180" y="5891218"/>
            <a:ext cx="1851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Incase left behind</a:t>
            </a:r>
            <a:endParaRPr lang="en-US" strike="sngStrike" dirty="0"/>
          </a:p>
        </p:txBody>
      </p:sp>
      <p:sp>
        <p:nvSpPr>
          <p:cNvPr id="22" name="TextBox 21"/>
          <p:cNvSpPr txBox="1"/>
          <p:nvPr/>
        </p:nvSpPr>
        <p:spPr>
          <a:xfrm flipH="1">
            <a:off x="11273009" y="6075884"/>
            <a:ext cx="60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03104" y="3007903"/>
            <a:ext cx="283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CHECKPOINT CHALIE.!LARRY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91921" y="319256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6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12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5" name="Rectangle 4"/>
          <p:cNvSpPr/>
          <p:nvPr/>
        </p:nvSpPr>
        <p:spPr>
          <a:xfrm>
            <a:off x="0" y="721218"/>
            <a:ext cx="12192000" cy="2704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development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0" y="991674"/>
            <a:ext cx="12192000" cy="1109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trike="sngStrike" dirty="0" smtClean="0"/>
              <a:t>Sleeping outside</a:t>
            </a:r>
            <a:endParaRPr lang="en-US" sz="1200" strike="sngStrike" dirty="0"/>
          </a:p>
        </p:txBody>
      </p:sp>
      <p:sp>
        <p:nvSpPr>
          <p:cNvPr id="6" name="TextBox 5"/>
          <p:cNvSpPr txBox="1"/>
          <p:nvPr/>
        </p:nvSpPr>
        <p:spPr>
          <a:xfrm>
            <a:off x="4508482" y="1373115"/>
            <a:ext cx="31750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3-WAY</a:t>
            </a:r>
            <a:endParaRPr lang="en-US" sz="8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239" y="3090121"/>
            <a:ext cx="2053653" cy="30904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928" y="3090121"/>
            <a:ext cx="4121125" cy="283729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653" y="1532630"/>
            <a:ext cx="2784814" cy="139797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503" y="1501324"/>
            <a:ext cx="1839879" cy="1190132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1918741" y="3090121"/>
            <a:ext cx="4177259" cy="3205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771213" y="2819665"/>
            <a:ext cx="5501390" cy="3360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808813" y="1753849"/>
            <a:ext cx="1591456" cy="937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751" y="5198711"/>
            <a:ext cx="781120" cy="1252315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1274164" y="5606321"/>
            <a:ext cx="1933731" cy="321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472" y="5292334"/>
            <a:ext cx="722234" cy="1158692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9396542" y="5663971"/>
            <a:ext cx="1933731" cy="321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5141626" y="1618938"/>
            <a:ext cx="2908092" cy="839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31" y="1262130"/>
            <a:ext cx="2008622" cy="2432315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338246" y="974230"/>
            <a:ext cx="7763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ATOMCLOCK( 700 EUOR 2015 PATRICIA)</a:t>
            </a:r>
            <a:endParaRPr lang="en-US" sz="36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6139115" y="6069824"/>
            <a:ext cx="375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32-WAY </a:t>
            </a:r>
            <a:r>
              <a:rPr lang="en-US" strike="sngStrike" dirty="0" err="1" smtClean="0"/>
              <a:t>gocheo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kito,micheala</a:t>
            </a:r>
            <a:r>
              <a:rPr lang="en-US" strike="sngStrike" dirty="0" smtClean="0"/>
              <a:t>) </a:t>
            </a:r>
            <a:r>
              <a:rPr lang="en-US" strike="sngStrike" dirty="0" err="1" smtClean="0"/>
              <a:t>alkaida</a:t>
            </a:r>
            <a:endParaRPr lang="en-US" strike="sngStrike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5782832" y="5927419"/>
            <a:ext cx="1347489" cy="523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139115" y="6339245"/>
            <a:ext cx="6355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!HOMCI:LUX </a:t>
            </a:r>
            <a:r>
              <a:rPr lang="en-US" dirty="0" err="1" smtClean="0"/>
              <a:t>gohcoeh</a:t>
            </a:r>
            <a:r>
              <a:rPr lang="en-US" dirty="0" smtClean="0"/>
              <a:t>(</a:t>
            </a:r>
            <a:r>
              <a:rPr lang="en-US" dirty="0" err="1" smtClean="0"/>
              <a:t>seitz</a:t>
            </a:r>
            <a:r>
              <a:rPr lang="en-US" dirty="0" smtClean="0"/>
              <a:t>).GOV.SCH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roland</a:t>
            </a:r>
            <a:r>
              <a:rPr lang="en-US" strike="sngStrike" dirty="0" smtClean="0"/>
              <a:t>).FEDER DOULAS</a:t>
            </a:r>
            <a:r>
              <a:rPr lang="en-US" sz="900" strike="sngStrike" dirty="0" smtClean="0"/>
              <a:t>(</a:t>
            </a:r>
            <a:r>
              <a:rPr lang="en-US" sz="900" strike="sngStrike" dirty="0" err="1" smtClean="0"/>
              <a:t>majorca</a:t>
            </a:r>
            <a:r>
              <a:rPr lang="en-US" sz="900" strike="sngStrike" dirty="0" smtClean="0"/>
              <a:t>)</a:t>
            </a:r>
            <a:endParaRPr lang="en-US" sz="900" strike="sngStrike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6730584" y="6538029"/>
            <a:ext cx="1543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253" y="6641597"/>
            <a:ext cx="253032" cy="174207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6024246" y="653802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8, x32</a:t>
            </a:r>
            <a:endParaRPr lang="en-US" dirty="0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5421443" y="6641597"/>
            <a:ext cx="1447906" cy="174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730584" y="6566325"/>
            <a:ext cx="5611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PERNGON.VIRING.MARY HEAVAN.ATOMCILOCK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alkaidea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4916774" y="1373115"/>
            <a:ext cx="541027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12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5" name="Rectangle 4"/>
          <p:cNvSpPr/>
          <p:nvPr/>
        </p:nvSpPr>
        <p:spPr>
          <a:xfrm>
            <a:off x="0" y="721218"/>
            <a:ext cx="12192000" cy="2704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development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0" y="991674"/>
            <a:ext cx="12192000" cy="1109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trike="sngStrike" dirty="0" smtClean="0"/>
              <a:t>Sleeping outside</a:t>
            </a:r>
            <a:endParaRPr lang="en-US" sz="1200" strike="sngStrike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50637"/>
            <a:ext cx="2008622" cy="2432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0" y="1550637"/>
            <a:ext cx="4946754" cy="23783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023" y="4152275"/>
            <a:ext cx="1330810" cy="173844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488" y="5095457"/>
            <a:ext cx="767155" cy="92897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255" y="5295311"/>
            <a:ext cx="767155" cy="9289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01410" y="4796852"/>
            <a:ext cx="6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645" y="5560656"/>
            <a:ext cx="290440" cy="465957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1285605" y="5675568"/>
            <a:ext cx="830519" cy="236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328" y="5577071"/>
            <a:ext cx="379297" cy="26113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909786" y="5707639"/>
            <a:ext cx="510839" cy="318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90" y="5707639"/>
            <a:ext cx="326304" cy="49104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1025" y="6036834"/>
            <a:ext cx="181838" cy="291528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256970" y="5874938"/>
            <a:ext cx="563852" cy="398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21306" y="6060043"/>
            <a:ext cx="824381" cy="221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537911" y="5840864"/>
            <a:ext cx="824381" cy="221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28116" y="6140284"/>
            <a:ext cx="1434177" cy="4749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ITNERUTPS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982471" y="5471410"/>
            <a:ext cx="758594" cy="5886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8576301" y="5180856"/>
            <a:ext cx="758594" cy="5886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471" y="4749297"/>
            <a:ext cx="758594" cy="6709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301" y="4310542"/>
            <a:ext cx="758594" cy="6709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62081" y="4109921"/>
            <a:ext cx="1424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LIE.DEFAULT</a:t>
            </a:r>
          </a:p>
          <a:p>
            <a:r>
              <a:rPr lang="en-US" sz="1200" dirty="0" smtClean="0"/>
              <a:t>41.CPVA.§187.PREA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7035910" y="6220464"/>
            <a:ext cx="1434177" cy="4749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ITNERUTPS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65145" y="5930916"/>
            <a:ext cx="146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nonPoliceTRX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787143" y="5906996"/>
            <a:ext cx="146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nonPoliceTRX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521968" y="5283495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FBI:KIDNAPING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213401" y="5603025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FBI:KIDNAPING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6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8692843" y="4542971"/>
            <a:ext cx="2272930" cy="3231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212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5" name="Rectangle 4"/>
          <p:cNvSpPr/>
          <p:nvPr/>
        </p:nvSpPr>
        <p:spPr>
          <a:xfrm>
            <a:off x="0" y="721218"/>
            <a:ext cx="12192000" cy="2704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development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0" y="991674"/>
            <a:ext cx="12192000" cy="1109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trike="sngStrike" dirty="0" smtClean="0"/>
              <a:t>Sleeping outside</a:t>
            </a:r>
            <a:endParaRPr lang="en-US" sz="1200" strike="sngStrik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1" y="1262130"/>
            <a:ext cx="2286000" cy="2286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782" y="1289102"/>
            <a:ext cx="3933371" cy="207258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278" y="1326574"/>
            <a:ext cx="2020207" cy="202020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55171" y="3520093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Monitoring-as-a-Service™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692843" y="4542971"/>
            <a:ext cx="3169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FBI:WMD</a:t>
            </a:r>
            <a:r>
              <a:rPr lang="en-US" strike="sngStrike" dirty="0" err="1" smtClean="0"/>
              <a:t>School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Shoter</a:t>
            </a:r>
            <a:r>
              <a:rPr lang="en-US" strike="sngStrike" dirty="0" smtClean="0"/>
              <a:t> *</a:t>
            </a:r>
            <a:r>
              <a:rPr lang="en-US" strike="sngStrike" dirty="0" err="1" smtClean="0"/>
              <a:t>tophat</a:t>
            </a:r>
            <a:endParaRPr lang="en-US" strike="sngStrike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1915484" y="3728657"/>
            <a:ext cx="103935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./</a:t>
            </a:r>
            <a:r>
              <a:rPr lang="en-US" sz="6000" b="1" dirty="0" err="1" smtClean="0"/>
              <a:t>lcfd</a:t>
            </a:r>
            <a:r>
              <a:rPr lang="en-US" sz="6000" b="1" dirty="0" smtClean="0"/>
              <a:t> –g </a:t>
            </a:r>
            <a:r>
              <a:rPr lang="en-US" sz="6000" b="1" dirty="0" err="1" smtClean="0"/>
              <a:t>nonPoliceUnix</a:t>
            </a:r>
            <a:r>
              <a:rPr lang="en-US" sz="6000" b="1" dirty="0" smtClean="0"/>
              <a:t> –</a:t>
            </a:r>
            <a:r>
              <a:rPr lang="en-US" sz="6000" b="1" dirty="0" err="1" smtClean="0"/>
              <a:t>cmd</a:t>
            </a:r>
            <a:r>
              <a:rPr lang="en-US" sz="6000" b="1" dirty="0" smtClean="0"/>
              <a:t> ls</a:t>
            </a:r>
            <a:endParaRPr lang="en-US" sz="60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8316686" y="5399314"/>
            <a:ext cx="128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BACKUP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8438843" y="6062326"/>
            <a:ext cx="2272930" cy="3231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8438843" y="6062326"/>
            <a:ext cx="3169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FBI:WMD</a:t>
            </a:r>
            <a:r>
              <a:rPr lang="en-US" strike="sngStrike" dirty="0" err="1" smtClean="0"/>
              <a:t>School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Shoter</a:t>
            </a:r>
            <a:r>
              <a:rPr lang="en-US" strike="sngStrike" dirty="0" smtClean="0"/>
              <a:t> *</a:t>
            </a:r>
            <a:r>
              <a:rPr lang="en-US" strike="sngStrike" dirty="0" err="1" smtClean="0"/>
              <a:t>tophat</a:t>
            </a:r>
            <a:endParaRPr lang="en-US" strike="sngStrike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9191003" y="6301824"/>
            <a:ext cx="19902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Appel.touch.greenstampe</a:t>
            </a:r>
            <a:r>
              <a:rPr lang="en-US" sz="800" strike="sngStrike" dirty="0" smtClean="0"/>
              <a:t>(money) backup </a:t>
            </a:r>
          </a:p>
          <a:p>
            <a:r>
              <a:rPr lang="en-US" dirty="0" smtClean="0"/>
              <a:t>!</a:t>
            </a:r>
            <a:r>
              <a:rPr lang="en-US" dirty="0" err="1" smtClean="0"/>
              <a:t>AVJAIBILTY.</a:t>
            </a:r>
            <a:r>
              <a:rPr lang="en-US" sz="800" strike="sngStrike" dirty="0" err="1" smtClean="0"/>
              <a:t>linkeind.mone</a:t>
            </a:r>
            <a:r>
              <a:rPr lang="en-US" strike="sngStrike" dirty="0" err="1" smtClean="0"/>
              <a:t>y</a:t>
            </a:r>
            <a:endParaRPr lang="en-US" strike="sngStrike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7939314" y="5399314"/>
            <a:ext cx="2246833" cy="351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142411" y="5840159"/>
            <a:ext cx="8690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Jason </a:t>
            </a:r>
            <a:r>
              <a:rPr lang="en-US" dirty="0" err="1" smtClean="0"/>
              <a:t>Netop</a:t>
            </a:r>
            <a:r>
              <a:rPr lang="en-US" dirty="0" smtClean="0"/>
              <a:t>, </a:t>
            </a:r>
            <a:r>
              <a:rPr lang="en-US" dirty="0" err="1" smtClean="0"/>
              <a:t>Greestamps</a:t>
            </a:r>
            <a:r>
              <a:rPr lang="en-US" dirty="0" smtClean="0"/>
              <a:t> (</a:t>
            </a:r>
            <a:r>
              <a:rPr lang="en-US" dirty="0" err="1" smtClean="0"/>
              <a:t>thomias</a:t>
            </a:r>
            <a:r>
              <a:rPr lang="en-US" dirty="0" smtClean="0"/>
              <a:t>-is-deter(</a:t>
            </a:r>
            <a:r>
              <a:rPr lang="en-US" dirty="0" err="1" smtClean="0"/>
              <a:t>thoams</a:t>
            </a:r>
            <a:r>
              <a:rPr lang="en-US" dirty="0" smtClean="0"/>
              <a:t> </a:t>
            </a:r>
            <a:r>
              <a:rPr lang="en-US" dirty="0" err="1" smtClean="0"/>
              <a:t>basly</a:t>
            </a:r>
            <a:r>
              <a:rPr lang="en-US" dirty="0" smtClean="0"/>
              <a:t> amazon) </a:t>
            </a:r>
            <a:r>
              <a:rPr lang="en-US" dirty="0" err="1" smtClean="0"/>
              <a:t>roth</a:t>
            </a:r>
            <a:r>
              <a:rPr lang="en-US" dirty="0" smtClean="0"/>
              <a:t>(</a:t>
            </a:r>
            <a:r>
              <a:rPr lang="en-US" dirty="0" err="1" smtClean="0"/>
              <a:t>bezos</a:t>
            </a:r>
            <a:r>
              <a:rPr lang="en-US" dirty="0" smtClean="0"/>
              <a:t>).St. </a:t>
            </a:r>
            <a:r>
              <a:rPr lang="en-US" dirty="0" err="1" smtClean="0"/>
              <a:t>franceco</a:t>
            </a:r>
            <a:endParaRPr lang="en-US" dirty="0" smtClean="0"/>
          </a:p>
          <a:p>
            <a:r>
              <a:rPr lang="en-US" dirty="0" smtClean="0"/>
              <a:t>IDNETTY THEFT FBI:WMD School Shooter</a:t>
            </a:r>
          </a:p>
          <a:p>
            <a:r>
              <a:rPr lang="en-US" dirty="0" smtClean="0"/>
              <a:t>CIVIEL CODE.CPVA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147677" y="4994226"/>
            <a:ext cx="3169009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FBI:WMD</a:t>
            </a:r>
            <a:r>
              <a:rPr lang="en-US" strike="sngStrike" dirty="0" err="1" smtClean="0"/>
              <a:t>School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Shoter</a:t>
            </a:r>
            <a:r>
              <a:rPr lang="en-US" strike="sngStrike" dirty="0" smtClean="0"/>
              <a:t> *</a:t>
            </a:r>
            <a:r>
              <a:rPr lang="en-US" strike="sngStrike" dirty="0" err="1" smtClean="0"/>
              <a:t>tophat</a:t>
            </a:r>
            <a:endParaRPr lang="en-US" strike="sngStrike" dirty="0" smtClean="0"/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6074314" y="5566410"/>
            <a:ext cx="1214839" cy="65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903" y="5539243"/>
            <a:ext cx="4176077" cy="572139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555171" y="4994226"/>
            <a:ext cx="270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VIRINGA: </a:t>
            </a:r>
            <a:r>
              <a:rPr lang="en-US" strike="sngStrike" dirty="0" smtClean="0"/>
              <a:t>Two at </a:t>
            </a:r>
            <a:r>
              <a:rPr lang="en-US" strike="sngStrike" dirty="0" err="1" smtClean="0"/>
              <a:t>sametime</a:t>
            </a:r>
            <a:endParaRPr lang="en-US" strike="sngStrike" dirty="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37" y="4698280"/>
            <a:ext cx="789055" cy="396106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555171" y="6014521"/>
            <a:ext cx="4145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MLK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gheoh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king,micheal</a:t>
            </a:r>
            <a:r>
              <a:rPr lang="en-US" strike="sngStrike" dirty="0" smtClean="0"/>
              <a:t> l</a:t>
            </a:r>
            <a:r>
              <a:rPr lang="en-US" dirty="0" smtClean="0"/>
              <a:t>)</a:t>
            </a:r>
          </a:p>
          <a:p>
            <a:r>
              <a:rPr lang="en-US" dirty="0" smtClean="0"/>
              <a:t>JFK(</a:t>
            </a:r>
            <a:r>
              <a:rPr lang="en-US" strike="sngStrike" dirty="0" err="1" smtClean="0"/>
              <a:t>pge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jeff</a:t>
            </a:r>
            <a:r>
              <a:rPr lang="en-US" strike="sngStrike" dirty="0" smtClean="0"/>
              <a:t>, </a:t>
            </a:r>
            <a:r>
              <a:rPr lang="en-US" strike="sngStrike" dirty="0" err="1" smtClean="0"/>
              <a:t>gheoh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dell,pge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garard.touch</a:t>
            </a:r>
            <a:r>
              <a:rPr lang="en-US" strike="sngStrike" dirty="0" smtClean="0"/>
              <a:t>)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81" name="Straight Connector 80"/>
          <p:cNvCxnSpPr/>
          <p:nvPr/>
        </p:nvCxnSpPr>
        <p:spPr>
          <a:xfrm>
            <a:off x="1184223" y="4542971"/>
            <a:ext cx="1064869" cy="635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70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>
            <a:off x="3461620" y="5949947"/>
            <a:ext cx="1545022" cy="95749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692843" y="4542971"/>
            <a:ext cx="2272930" cy="3231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212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5" name="Rectangle 4"/>
          <p:cNvSpPr/>
          <p:nvPr/>
        </p:nvSpPr>
        <p:spPr>
          <a:xfrm>
            <a:off x="0" y="721218"/>
            <a:ext cx="12192000" cy="2704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development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0" y="991674"/>
            <a:ext cx="12192000" cy="1109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trike="sngStrike" dirty="0" smtClean="0"/>
              <a:t>Sleeping outside</a:t>
            </a:r>
            <a:endParaRPr lang="en-US" sz="1200" strike="sngStrik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1" y="1262130"/>
            <a:ext cx="2286000" cy="228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985" y="3704759"/>
            <a:ext cx="1533314" cy="167350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424530" y="3792666"/>
            <a:ext cx="2268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CAMLET</a:t>
            </a:r>
          </a:p>
          <a:p>
            <a:r>
              <a:rPr lang="en-US" dirty="0" smtClean="0"/>
              <a:t>ITCAM for WebSphere</a:t>
            </a:r>
          </a:p>
          <a:p>
            <a:r>
              <a:rPr lang="en-US" dirty="0" smtClean="0"/>
              <a:t>W?SAM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782" y="1289102"/>
            <a:ext cx="3933371" cy="207258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278" y="1326574"/>
            <a:ext cx="2020207" cy="2020207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2467429" y="3933371"/>
            <a:ext cx="6110514" cy="3207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5171" y="3520093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Monitoring-as-a-Service™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692843" y="4542971"/>
            <a:ext cx="2272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FBI:WMD</a:t>
            </a:r>
          </a:p>
          <a:p>
            <a:r>
              <a:rPr lang="en-US" strike="sngStrike" dirty="0" smtClean="0"/>
              <a:t>School </a:t>
            </a:r>
            <a:r>
              <a:rPr lang="en-US" strike="sngStrike" dirty="0" err="1" smtClean="0"/>
              <a:t>Shoter</a:t>
            </a:r>
            <a:r>
              <a:rPr lang="en-US" strike="sngStrike" dirty="0" smtClean="0"/>
              <a:t> *</a:t>
            </a:r>
            <a:r>
              <a:rPr lang="en-US" strike="sngStrike" dirty="0" err="1" smtClean="0"/>
              <a:t>tophat</a:t>
            </a:r>
            <a:endParaRPr lang="en-US" strike="sngStrike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8692843" y="5406874"/>
            <a:ext cx="19476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LLC, Cam </a:t>
            </a:r>
            <a:r>
              <a:rPr lang="en-US" dirty="0" err="1" smtClean="0"/>
              <a:t>Solutiosn</a:t>
            </a:r>
            <a:endParaRPr lang="en-US" dirty="0" smtClean="0"/>
          </a:p>
          <a:p>
            <a:r>
              <a:rPr lang="en-US" sz="800" dirty="0" smtClean="0"/>
              <a:t> 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Shotgun,sawed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8577943" y="5537200"/>
            <a:ext cx="2757714" cy="115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183086" y="3704759"/>
            <a:ext cx="1654628" cy="1484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55750" y="5566409"/>
            <a:ext cx="52686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!AVAILABILIT.JFK.MLK</a:t>
            </a:r>
            <a:r>
              <a:rPr lang="en-US" b="1" dirty="0" smtClean="0"/>
              <a:t>(./</a:t>
            </a:r>
            <a:r>
              <a:rPr lang="en-US" b="1" dirty="0" err="1" smtClean="0"/>
              <a:t>lcfd</a:t>
            </a:r>
            <a:r>
              <a:rPr lang="en-US" b="1" dirty="0" smtClean="0"/>
              <a:t> –g </a:t>
            </a:r>
            <a:r>
              <a:rPr lang="en-US" b="1" dirty="0" err="1" smtClean="0"/>
              <a:t>nonPoliceUnix</a:t>
            </a:r>
            <a:r>
              <a:rPr lang="en-US" b="1" dirty="0" smtClean="0"/>
              <a:t> –</a:t>
            </a:r>
            <a:r>
              <a:rPr lang="en-US" b="1" dirty="0" err="1" smtClean="0"/>
              <a:t>cmd</a:t>
            </a:r>
            <a:r>
              <a:rPr lang="en-US" b="1" dirty="0" smtClean="0"/>
              <a:t> ls</a:t>
            </a:r>
            <a:r>
              <a:rPr lang="en-US" dirty="0" smtClean="0"/>
              <a:t>)</a:t>
            </a:r>
          </a:p>
          <a:p>
            <a:r>
              <a:rPr lang="en-US" strike="sngStrike" dirty="0"/>
              <a:t> </a:t>
            </a:r>
            <a:r>
              <a:rPr lang="en-US" strike="sngStrike" dirty="0" smtClean="0"/>
              <a:t>- Sinbad</a:t>
            </a:r>
          </a:p>
          <a:p>
            <a:pPr marL="285750" indent="-285750">
              <a:buFontTx/>
              <a:buChar char="-"/>
            </a:pPr>
            <a:r>
              <a:rPr lang="en-US" strike="sngStrike" dirty="0" smtClean="0"/>
              <a:t>Common wealth</a:t>
            </a:r>
          </a:p>
          <a:p>
            <a:pPr marL="285750" indent="-285750">
              <a:buFontTx/>
              <a:buChar char="-"/>
            </a:pPr>
            <a:r>
              <a:rPr lang="en-US" strike="sngStrike" dirty="0" smtClean="0"/>
              <a:t>touch</a:t>
            </a:r>
            <a:endParaRPr lang="en-US" strike="sngStrike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57" y="4118037"/>
            <a:ext cx="2784814" cy="1397977"/>
          </a:xfrm>
          <a:prstGeom prst="rect">
            <a:avLst/>
          </a:prstGeom>
        </p:spPr>
      </p:pic>
      <p:cxnSp>
        <p:nvCxnSpPr>
          <p:cNvPr id="57" name="Straight Connector 56"/>
          <p:cNvCxnSpPr/>
          <p:nvPr/>
        </p:nvCxnSpPr>
        <p:spPr>
          <a:xfrm>
            <a:off x="0" y="3822386"/>
            <a:ext cx="3461620" cy="1830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20457" y="616657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RAIK</a:t>
            </a:r>
            <a:endParaRPr lang="en-US" strike="sngStrike" dirty="0"/>
          </a:p>
        </p:txBody>
      </p:sp>
      <p:sp>
        <p:nvSpPr>
          <p:cNvPr id="60" name="TextBox 59"/>
          <p:cNvSpPr txBox="1"/>
          <p:nvPr/>
        </p:nvSpPr>
        <p:spPr>
          <a:xfrm>
            <a:off x="2982543" y="6367551"/>
            <a:ext cx="5251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phil.JFK.MLK</a:t>
            </a:r>
            <a:r>
              <a:rPr lang="en-US" dirty="0" smtClean="0"/>
              <a:t>(</a:t>
            </a:r>
            <a:r>
              <a:rPr lang="en-US" dirty="0" err="1" smtClean="0"/>
              <a:t>gary</a:t>
            </a:r>
            <a:r>
              <a:rPr lang="en-US" dirty="0" smtClean="0"/>
              <a:t>).JOHONSON</a:t>
            </a:r>
          </a:p>
          <a:p>
            <a:r>
              <a:rPr lang="en-US" dirty="0" err="1" smtClean="0"/>
              <a:t>nonPolcieHomelessLiasoin</a:t>
            </a:r>
            <a:r>
              <a:rPr lang="en-US" dirty="0" smtClean="0"/>
              <a:t>-&gt;</a:t>
            </a:r>
            <a:r>
              <a:rPr lang="en-US" strike="sngStrike" dirty="0" smtClean="0"/>
              <a:t>sheep(wells </a:t>
            </a:r>
            <a:r>
              <a:rPr lang="en-US" strike="sngStrike" dirty="0" err="1" smtClean="0"/>
              <a:t>fargo</a:t>
            </a:r>
            <a:r>
              <a:rPr lang="en-US" strike="sngStrike" dirty="0" smtClean="0"/>
              <a:t>)  !BOFA</a:t>
            </a:r>
            <a:endParaRPr lang="en-US" strike="sngStrike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2982543" y="6351239"/>
            <a:ext cx="373239" cy="415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4234131" y="6351239"/>
            <a:ext cx="889412" cy="339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95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12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5" name="Rectangle 4"/>
          <p:cNvSpPr/>
          <p:nvPr/>
        </p:nvSpPr>
        <p:spPr>
          <a:xfrm>
            <a:off x="0" y="721218"/>
            <a:ext cx="12192000" cy="2704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development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0" y="991674"/>
            <a:ext cx="12192000" cy="1109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trike="sngStrike" dirty="0" smtClean="0"/>
              <a:t>Sleeping outside</a:t>
            </a:r>
            <a:endParaRPr lang="en-US" sz="1200" strike="sngStrik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1" y="1262130"/>
            <a:ext cx="2286000" cy="2286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782" y="1289102"/>
            <a:ext cx="3933371" cy="207258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278" y="1326574"/>
            <a:ext cx="2020207" cy="202020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55171" y="3520093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Monitoring-as-a-Service™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71" y="4195536"/>
            <a:ext cx="876300" cy="876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3" y="4354739"/>
            <a:ext cx="991810" cy="557893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233333" y="4195536"/>
            <a:ext cx="948267" cy="8763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90" y="4354739"/>
            <a:ext cx="793825" cy="561921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5407968" y="4195536"/>
            <a:ext cx="948267" cy="8763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009" y="4296053"/>
            <a:ext cx="387992" cy="583048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6637867" y="4195536"/>
            <a:ext cx="948267" cy="8763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959" y="5325742"/>
            <a:ext cx="903143" cy="4533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53959" y="5979886"/>
            <a:ext cx="862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32-way</a:t>
            </a:r>
            <a:endParaRPr lang="en-US" strike="sngStrike" dirty="0"/>
          </a:p>
        </p:txBody>
      </p:sp>
      <p:sp>
        <p:nvSpPr>
          <p:cNvPr id="14" name="Rectangle 13"/>
          <p:cNvSpPr/>
          <p:nvPr/>
        </p:nvSpPr>
        <p:spPr>
          <a:xfrm>
            <a:off x="4233333" y="6021346"/>
            <a:ext cx="2717153" cy="329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FBI:WMD for Schools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572000" y="5071836"/>
            <a:ext cx="1707015" cy="159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39222" y="6412654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Gheoo</a:t>
            </a:r>
            <a:r>
              <a:rPr lang="en-US" dirty="0" smtClean="0"/>
              <a:t>(dell)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1" idx="2"/>
          </p:cNvCxnSpPr>
          <p:nvPr/>
        </p:nvCxnSpPr>
        <p:spPr>
          <a:xfrm>
            <a:off x="5882103" y="4916660"/>
            <a:ext cx="213897" cy="1672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047308" y="5133539"/>
            <a:ext cx="1004548" cy="1463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89153" y="5040783"/>
            <a:ext cx="4176077" cy="57213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92342" y="3973862"/>
            <a:ext cx="1603619" cy="876664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9135381" y="4462574"/>
            <a:ext cx="1372962" cy="34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85102" y="6545163"/>
            <a:ext cx="3534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Micheaia,kito,lipstick,kim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hiltion</a:t>
            </a:r>
            <a:r>
              <a:rPr lang="en-US" sz="800" strike="sngStrike" dirty="0" smtClean="0"/>
              <a:t>),del </a:t>
            </a:r>
            <a:r>
              <a:rPr lang="en-US" sz="800" strike="sngStrike" dirty="0" err="1" smtClean="0"/>
              <a:t>val,sraphie</a:t>
            </a:r>
            <a:r>
              <a:rPr lang="en-US" strike="sngStrike" dirty="0" smtClean="0"/>
              <a:t>, </a:t>
            </a:r>
            <a:r>
              <a:rPr lang="en-US" strike="sngStrike" dirty="0" err="1" smtClean="0"/>
              <a:t>SQ.CDCR.van</a:t>
            </a:r>
            <a:endParaRPr lang="en-US" strike="sngStrike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3018971" y="4879101"/>
            <a:ext cx="775815" cy="1142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238084" y="5552431"/>
            <a:ext cx="552664" cy="1077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-81005" y="5977996"/>
            <a:ext cx="31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PREONGO.VIRAIN.MARYAl</a:t>
            </a:r>
            <a:r>
              <a:rPr lang="en-US" dirty="0" smtClean="0"/>
              <a:t> </a:t>
            </a:r>
            <a:r>
              <a:rPr lang="en-US" dirty="0" err="1" smtClean="0"/>
              <a:t>kaida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2403021" y="5865429"/>
            <a:ext cx="597766" cy="7238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4791" y="3845913"/>
            <a:ext cx="2601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QELEBETH.SQUEEN.!KING</a:t>
            </a:r>
          </a:p>
          <a:p>
            <a:r>
              <a:rPr lang="en-US" dirty="0" smtClean="0"/>
              <a:t>CROWN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7924800" y="4587577"/>
            <a:ext cx="2090057" cy="150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9277542" y="4386592"/>
            <a:ext cx="1372962" cy="34222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133452" y="4127729"/>
            <a:ext cx="3034075" cy="100581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276215" y="5296343"/>
            <a:ext cx="4904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41.Bp.</a:t>
            </a:r>
            <a:r>
              <a:rPr lang="en-US" dirty="0" smtClean="0"/>
              <a:t>G.GOD.</a:t>
            </a:r>
            <a:r>
              <a:rPr lang="en-US" strike="sngStrike" dirty="0" smtClean="0"/>
              <a:t>touch.</a:t>
            </a:r>
            <a:r>
              <a:rPr lang="en-US" dirty="0" smtClean="0"/>
              <a:t>WWI</a:t>
            </a:r>
            <a:r>
              <a:rPr lang="en-US" strike="sngStrike" dirty="0" smtClean="0"/>
              <a:t>.toosie</a:t>
            </a:r>
          </a:p>
          <a:p>
            <a:r>
              <a:rPr lang="en-US" dirty="0" smtClean="0"/>
              <a:t>FORT </a:t>
            </a:r>
            <a:r>
              <a:rPr lang="en-US" dirty="0" err="1" smtClean="0"/>
              <a:t>WOTH.POLICE.WHITE.HAIR.AUSHCWITHZ</a:t>
            </a:r>
            <a:r>
              <a:rPr lang="en-US" strike="sngStrike" dirty="0" err="1" smtClean="0"/>
              <a:t>.snl</a:t>
            </a:r>
            <a:endParaRPr lang="en-US" strike="sngStrike" dirty="0"/>
          </a:p>
        </p:txBody>
      </p:sp>
      <p:sp>
        <p:nvSpPr>
          <p:cNvPr id="48" name="TextBox 47"/>
          <p:cNvSpPr txBox="1"/>
          <p:nvPr/>
        </p:nvSpPr>
        <p:spPr>
          <a:xfrm>
            <a:off x="4018904" y="5118889"/>
            <a:ext cx="356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!000.ATOMCLOCI(</a:t>
            </a:r>
            <a:r>
              <a:rPr lang="en-US" dirty="0" err="1" smtClean="0"/>
              <a:t>eval.</a:t>
            </a:r>
            <a:r>
              <a:rPr lang="en-US" strike="sngStrike" dirty="0" err="1" smtClean="0"/>
              <a:t>sheep.!BOFA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sp>
        <p:nvSpPr>
          <p:cNvPr id="49" name="TextBox 48"/>
          <p:cNvSpPr txBox="1"/>
          <p:nvPr/>
        </p:nvSpPr>
        <p:spPr>
          <a:xfrm>
            <a:off x="6950486" y="6024331"/>
            <a:ext cx="5573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ALCATRAZ.CPVA.PREA.§187 FBI:WMD </a:t>
            </a:r>
            <a:r>
              <a:rPr lang="en-US" strike="sngStrike" dirty="0" smtClean="0"/>
              <a:t>for schools</a:t>
            </a:r>
          </a:p>
          <a:p>
            <a:r>
              <a:rPr lang="en-US" dirty="0" smtClean="0"/>
              <a:t>!000</a:t>
            </a:r>
            <a:r>
              <a:rPr lang="en-US" strike="sngStrike" dirty="0" smtClean="0"/>
              <a:t>.!BOFA.sheep(</a:t>
            </a:r>
            <a:r>
              <a:rPr lang="en-US" strike="sngStrike" dirty="0" err="1" smtClean="0"/>
              <a:t>trnl</a:t>
            </a:r>
            <a:r>
              <a:rPr lang="en-US" strike="sngStrike" dirty="0" smtClean="0"/>
              <a:t>).</a:t>
            </a:r>
            <a:r>
              <a:rPr lang="en-US" dirty="0" err="1" smtClean="0"/>
              <a:t>G.GOD</a:t>
            </a:r>
            <a:r>
              <a:rPr lang="en-US" strike="sngStrike" dirty="0" err="1" smtClean="0"/>
              <a:t>.sharf</a:t>
            </a:r>
            <a:r>
              <a:rPr lang="en-US" strike="sngStrike" dirty="0" smtClean="0"/>
              <a:t> </a:t>
            </a:r>
            <a:r>
              <a:rPr lang="en-US" dirty="0" smtClean="0"/>
              <a:t>-&gt; WELLS INSPECTOR</a:t>
            </a:r>
          </a:p>
          <a:p>
            <a:r>
              <a:rPr lang="en-US" strike="sngStrike" dirty="0" smtClean="0"/>
              <a:t>000</a:t>
            </a:r>
            <a:endParaRPr lang="en-US" strike="sngStrike" dirty="0"/>
          </a:p>
        </p:txBody>
      </p:sp>
      <p:sp>
        <p:nvSpPr>
          <p:cNvPr id="50" name="Rectangle 49"/>
          <p:cNvSpPr/>
          <p:nvPr/>
        </p:nvSpPr>
        <p:spPr>
          <a:xfrm>
            <a:off x="4316646" y="3447298"/>
            <a:ext cx="48371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./</a:t>
            </a:r>
            <a:r>
              <a:rPr lang="en-US" sz="2800" b="1" dirty="0" err="1"/>
              <a:t>lcfd</a:t>
            </a:r>
            <a:r>
              <a:rPr lang="en-US" sz="2800" b="1" dirty="0"/>
              <a:t> –g </a:t>
            </a:r>
            <a:r>
              <a:rPr lang="en-US" sz="2800" b="1" dirty="0" err="1"/>
              <a:t>nonPoliceUnix</a:t>
            </a:r>
            <a:r>
              <a:rPr lang="en-US" sz="2800" b="1" dirty="0"/>
              <a:t> –</a:t>
            </a:r>
            <a:r>
              <a:rPr lang="en-US" sz="2800" b="1" dirty="0" err="1"/>
              <a:t>cmd</a:t>
            </a:r>
            <a:r>
              <a:rPr lang="en-US" sz="2800" b="1" dirty="0"/>
              <a:t> ls</a:t>
            </a:r>
            <a:endParaRPr lang="en-US" sz="2800" dirty="0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4016246" y="3704759"/>
            <a:ext cx="5721221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221196" y="3357525"/>
            <a:ext cx="991746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TIVOLI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591470" y="364717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Austin, Texas</a:t>
            </a:r>
            <a:endParaRPr lang="en-US" sz="800" dirty="0"/>
          </a:p>
        </p:txBody>
      </p:sp>
      <p:cxnSp>
        <p:nvCxnSpPr>
          <p:cNvPr id="57" name="Straight Connector 56"/>
          <p:cNvCxnSpPr>
            <a:endCxn id="24" idx="0"/>
          </p:cNvCxnSpPr>
          <p:nvPr/>
        </p:nvCxnSpPr>
        <p:spPr>
          <a:xfrm flipH="1">
            <a:off x="10294152" y="2989943"/>
            <a:ext cx="1171078" cy="983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118696" y="5772976"/>
            <a:ext cx="333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41.SQ.MUNIC.SQ.COLAMN.SQ.SQ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956963" y="3295545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</a:t>
            </a:r>
            <a:r>
              <a:rPr lang="en-US" dirty="0" err="1" smtClean="0"/>
              <a:t>phil</a:t>
            </a:r>
            <a:r>
              <a:rPr lang="en-US" dirty="0" smtClean="0"/>
              <a:t>.!JFK.MLK</a:t>
            </a:r>
            <a:endParaRPr lang="en-US" dirty="0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3790748" y="3357525"/>
            <a:ext cx="659373" cy="397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63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12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5" name="Rectangle 4"/>
          <p:cNvSpPr/>
          <p:nvPr/>
        </p:nvSpPr>
        <p:spPr>
          <a:xfrm>
            <a:off x="0" y="721218"/>
            <a:ext cx="12192000" cy="2704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development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0" y="991674"/>
            <a:ext cx="12192000" cy="1109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trike="sngStrike" dirty="0" smtClean="0"/>
              <a:t>Sleeping outside</a:t>
            </a:r>
            <a:endParaRPr lang="en-US" sz="1200" strike="sngStrik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87" y="1680786"/>
            <a:ext cx="5838825" cy="4286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5" y="1680786"/>
            <a:ext cx="533400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18" y="1680786"/>
            <a:ext cx="400050" cy="533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26785" y="1212845"/>
            <a:ext cx="333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41.LABOR CODEPCVA.!AVABILITY</a:t>
            </a:r>
            <a:endParaRPr lang="en-US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16114" y="1799771"/>
            <a:ext cx="1780551" cy="414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896665" y="1799771"/>
            <a:ext cx="8248821" cy="3846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6114" y="1061717"/>
            <a:ext cx="375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ATOCLOCI(HOMCEI:BILL):     LOVELACE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5" y="2911298"/>
            <a:ext cx="2673273" cy="116955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26785" y="247601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896" y="1667922"/>
            <a:ext cx="2809421" cy="280942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995" y="5501923"/>
            <a:ext cx="1655933" cy="112744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165476" y="137753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SQ.</a:t>
            </a:r>
            <a:r>
              <a:rPr lang="en-US" sz="800" strike="sngStrike" dirty="0" smtClean="0"/>
              <a:t>BLAKCHAWS: </a:t>
            </a:r>
            <a:r>
              <a:rPr lang="en-US" sz="800" strike="sngStrike" dirty="0" err="1" smtClean="0"/>
              <a:t>sabyr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cums</a:t>
            </a:r>
            <a:r>
              <a:rPr lang="en-US" sz="800" strike="sngStrike" dirty="0" smtClean="0"/>
              <a:t> on </a:t>
            </a:r>
            <a:r>
              <a:rPr lang="en-US" sz="800" strike="sngStrike" dirty="0" err="1" smtClean="0"/>
              <a:t>babyes</a:t>
            </a:r>
            <a:r>
              <a:rPr lang="en-US" sz="800" strike="sngStrike" dirty="0" smtClean="0"/>
              <a:t> faces</a:t>
            </a:r>
            <a:endParaRPr lang="en-US" sz="800" strike="sngStrike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637" y="1165275"/>
            <a:ext cx="524871" cy="505899"/>
          </a:xfrm>
          <a:prstGeom prst="rect">
            <a:avLst/>
          </a:prstGeom>
        </p:spPr>
      </p:pic>
      <p:cxnSp>
        <p:nvCxnSpPr>
          <p:cNvPr id="56" name="Straight Connector 55"/>
          <p:cNvCxnSpPr/>
          <p:nvPr/>
        </p:nvCxnSpPr>
        <p:spPr>
          <a:xfrm>
            <a:off x="6021075" y="1377530"/>
            <a:ext cx="1134468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836" y="1194419"/>
            <a:ext cx="394607" cy="394607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5271877" y="6175831"/>
            <a:ext cx="3169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./</a:t>
            </a:r>
            <a:r>
              <a:rPr lang="en-US" b="1" dirty="0" err="1"/>
              <a:t>lcfd</a:t>
            </a:r>
            <a:r>
              <a:rPr lang="en-US" b="1" dirty="0"/>
              <a:t> –g </a:t>
            </a:r>
            <a:r>
              <a:rPr lang="en-US" b="1" dirty="0" err="1"/>
              <a:t>nonPoliceUnix</a:t>
            </a:r>
            <a:r>
              <a:rPr lang="en-US" b="1" dirty="0"/>
              <a:t> –</a:t>
            </a:r>
            <a:r>
              <a:rPr lang="en-US" b="1" dirty="0" err="1"/>
              <a:t>cmd</a:t>
            </a:r>
            <a:r>
              <a:rPr lang="en-US" b="1" dirty="0"/>
              <a:t> ls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0" y="4166562"/>
            <a:ext cx="3077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 </a:t>
            </a:r>
            <a:r>
              <a:rPr lang="en-US" dirty="0" smtClean="0"/>
              <a:t>32-WAY </a:t>
            </a:r>
            <a:r>
              <a:rPr lang="en-US" sz="800" strike="sngStrike" dirty="0" err="1" smtClean="0"/>
              <a:t>anglea</a:t>
            </a:r>
            <a:r>
              <a:rPr lang="en-US" sz="800" strike="sngStrike" dirty="0" smtClean="0"/>
              <a:t> hells, </a:t>
            </a:r>
            <a:r>
              <a:rPr lang="en-US" sz="800" strike="sngStrike" dirty="0" err="1" smtClean="0"/>
              <a:t>gohcoeh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miehala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52" y="4496321"/>
            <a:ext cx="903143" cy="453378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760185" y="4681037"/>
            <a:ext cx="140244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658822" y="3978823"/>
            <a:ext cx="1138573" cy="634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9207896" y="1351728"/>
            <a:ext cx="2607470" cy="3927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85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12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5" name="Rectangle 4"/>
          <p:cNvSpPr/>
          <p:nvPr/>
        </p:nvSpPr>
        <p:spPr>
          <a:xfrm>
            <a:off x="0" y="721218"/>
            <a:ext cx="12192000" cy="2704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development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0" y="991674"/>
            <a:ext cx="12192000" cy="1109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trike="sngStrike" dirty="0" smtClean="0"/>
              <a:t>Sleeping outside</a:t>
            </a:r>
            <a:endParaRPr lang="en-US" sz="1200" strike="sngStrik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87" y="1680786"/>
            <a:ext cx="5838825" cy="4286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5" y="1680786"/>
            <a:ext cx="533400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18" y="1680786"/>
            <a:ext cx="400050" cy="533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26785" y="1212845"/>
            <a:ext cx="333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41.LABOR CODEPCVA.!AVABILITY</a:t>
            </a:r>
            <a:endParaRPr lang="en-US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16114" y="1799771"/>
            <a:ext cx="1780551" cy="414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896665" y="1799771"/>
            <a:ext cx="8248821" cy="3846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6114" y="1061717"/>
            <a:ext cx="375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ATOCLOCI(HOMCEI:BILL):     LOVELACE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5" y="2911298"/>
            <a:ext cx="2673273" cy="116955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26785" y="247601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896" y="1667922"/>
            <a:ext cx="2809421" cy="280942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995" y="5501923"/>
            <a:ext cx="1655933" cy="112744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165476" y="137753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SQ.</a:t>
            </a:r>
            <a:r>
              <a:rPr lang="en-US" sz="800" strike="sngStrike" dirty="0" smtClean="0"/>
              <a:t>BLAKCHAWS: </a:t>
            </a:r>
            <a:r>
              <a:rPr lang="en-US" sz="800" strike="sngStrike" dirty="0" err="1" smtClean="0"/>
              <a:t>sabyr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cums</a:t>
            </a:r>
            <a:r>
              <a:rPr lang="en-US" sz="800" strike="sngStrike" dirty="0" smtClean="0"/>
              <a:t> on </a:t>
            </a:r>
            <a:r>
              <a:rPr lang="en-US" sz="800" strike="sngStrike" dirty="0" err="1" smtClean="0"/>
              <a:t>babyes</a:t>
            </a:r>
            <a:r>
              <a:rPr lang="en-US" sz="800" strike="sngStrike" dirty="0" smtClean="0"/>
              <a:t> faces</a:t>
            </a:r>
            <a:endParaRPr lang="en-US" sz="800" strike="sngStrike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637" y="1165275"/>
            <a:ext cx="524871" cy="505899"/>
          </a:xfrm>
          <a:prstGeom prst="rect">
            <a:avLst/>
          </a:prstGeom>
        </p:spPr>
      </p:pic>
      <p:cxnSp>
        <p:nvCxnSpPr>
          <p:cNvPr id="56" name="Straight Connector 55"/>
          <p:cNvCxnSpPr/>
          <p:nvPr/>
        </p:nvCxnSpPr>
        <p:spPr>
          <a:xfrm>
            <a:off x="6021075" y="1377530"/>
            <a:ext cx="1134468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836" y="1194419"/>
            <a:ext cx="394607" cy="394607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5402711" y="5976648"/>
            <a:ext cx="68323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./</a:t>
            </a:r>
            <a:r>
              <a:rPr lang="en-US" sz="4000" b="1" dirty="0" err="1"/>
              <a:t>lcfd</a:t>
            </a:r>
            <a:r>
              <a:rPr lang="en-US" sz="4000" b="1" dirty="0"/>
              <a:t> –g </a:t>
            </a:r>
            <a:r>
              <a:rPr lang="en-US" sz="4000" b="1" dirty="0" err="1"/>
              <a:t>nonPoliceUnix</a:t>
            </a:r>
            <a:r>
              <a:rPr lang="en-US" sz="4000" b="1" dirty="0"/>
              <a:t> –</a:t>
            </a:r>
            <a:r>
              <a:rPr lang="en-US" sz="4000" b="1" dirty="0" err="1"/>
              <a:t>cmd</a:t>
            </a:r>
            <a:r>
              <a:rPr lang="en-US" sz="4000" b="1" dirty="0"/>
              <a:t> ls</a:t>
            </a:r>
            <a:endParaRPr lang="en-US" sz="4000" dirty="0"/>
          </a:p>
        </p:txBody>
      </p:sp>
      <p:sp>
        <p:nvSpPr>
          <p:cNvPr id="66" name="TextBox 65"/>
          <p:cNvSpPr txBox="1"/>
          <p:nvPr/>
        </p:nvSpPr>
        <p:spPr>
          <a:xfrm>
            <a:off x="0" y="4166562"/>
            <a:ext cx="3077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 </a:t>
            </a:r>
            <a:r>
              <a:rPr lang="en-US" dirty="0" smtClean="0"/>
              <a:t>32-WAY </a:t>
            </a:r>
            <a:r>
              <a:rPr lang="en-US" sz="800" strike="sngStrike" dirty="0" err="1" smtClean="0"/>
              <a:t>anglea</a:t>
            </a:r>
            <a:r>
              <a:rPr lang="en-US" sz="800" strike="sngStrike" dirty="0" smtClean="0"/>
              <a:t> hells, </a:t>
            </a:r>
            <a:r>
              <a:rPr lang="en-US" sz="800" strike="sngStrike" dirty="0" err="1" smtClean="0"/>
              <a:t>gohcoeh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miehala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52" y="4496321"/>
            <a:ext cx="903143" cy="453378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760185" y="4681037"/>
            <a:ext cx="140244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658822" y="3978823"/>
            <a:ext cx="1138573" cy="634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9207896" y="1351728"/>
            <a:ext cx="2607470" cy="3927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517951" y="1179849"/>
            <a:ext cx="4489242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FBI:WMD for GOD.NAME CHANGE</a:t>
            </a:r>
            <a:r>
              <a:rPr lang="en-US" strike="sngStrike" dirty="0" smtClean="0"/>
              <a:t>(free pizza)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441463" y="1179849"/>
            <a:ext cx="573949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971836" y="1165275"/>
            <a:ext cx="546115" cy="396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72992" y="1135587"/>
            <a:ext cx="229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CHECKPION CHALIE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kdwe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728686" y="5646057"/>
            <a:ext cx="2975428" cy="89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5" idx="3"/>
          </p:cNvCxnSpPr>
          <p:nvPr/>
        </p:nvCxnSpPr>
        <p:spPr>
          <a:xfrm>
            <a:off x="5118754" y="6216773"/>
            <a:ext cx="7116340" cy="113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40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12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5" name="Rectangle 4"/>
          <p:cNvSpPr/>
          <p:nvPr/>
        </p:nvSpPr>
        <p:spPr>
          <a:xfrm>
            <a:off x="0" y="721218"/>
            <a:ext cx="12192000" cy="2704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development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0" y="991674"/>
            <a:ext cx="12192000" cy="1109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trike="sngStrike" dirty="0" smtClean="0"/>
              <a:t>Sleeping outside</a:t>
            </a:r>
            <a:endParaRPr lang="en-US" sz="1200" strike="sngStrik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30" y="1262130"/>
            <a:ext cx="3676876" cy="25338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57662" y="1262130"/>
            <a:ext cx="726484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/>
              <a:t>SQ.</a:t>
            </a:r>
            <a:r>
              <a:rPr lang="en-US" sz="9600" strike="sngStrike" dirty="0"/>
              <a:t>BLAKCHAWS: </a:t>
            </a:r>
            <a:r>
              <a:rPr lang="en-US" sz="9600" strike="sngStrike" dirty="0" err="1" smtClean="0"/>
              <a:t>sabyr</a:t>
            </a:r>
            <a:endParaRPr lang="en-US" sz="9600" strike="sngStrike" dirty="0" smtClean="0"/>
          </a:p>
          <a:p>
            <a:r>
              <a:rPr lang="en-US" sz="9600" strike="sngStrike" dirty="0" smtClean="0"/>
              <a:t> </a:t>
            </a:r>
            <a:r>
              <a:rPr lang="en-US" sz="9600" strike="sngStrike" dirty="0" err="1"/>
              <a:t>cums</a:t>
            </a:r>
            <a:r>
              <a:rPr lang="en-US" sz="9600" strike="sngStrike" dirty="0"/>
              <a:t> on </a:t>
            </a:r>
            <a:r>
              <a:rPr lang="en-US" sz="9600" strike="sngStrike" dirty="0" err="1"/>
              <a:t>babyes</a:t>
            </a:r>
            <a:r>
              <a:rPr lang="en-US" sz="9600" strike="sngStrike" dirty="0"/>
              <a:t> faces</a:t>
            </a:r>
            <a:endParaRPr lang="en-US" sz="9600" strike="sngStrike" dirty="0"/>
          </a:p>
        </p:txBody>
      </p:sp>
      <p:sp>
        <p:nvSpPr>
          <p:cNvPr id="13" name="TextBox 12"/>
          <p:cNvSpPr txBox="1"/>
          <p:nvPr/>
        </p:nvSpPr>
        <p:spPr>
          <a:xfrm>
            <a:off x="232230" y="3795936"/>
            <a:ext cx="3676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BARAK OBAMA CUMS (</a:t>
            </a:r>
            <a:r>
              <a:rPr lang="en-US" dirty="0" err="1" smtClean="0"/>
              <a:t>tranls</a:t>
            </a:r>
            <a:r>
              <a:rPr lang="en-US" dirty="0" smtClean="0"/>
              <a:t>) CUMS on BABYS FACES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32230" y="4572283"/>
            <a:ext cx="3676876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FBI:WMD for GOD.NAME CHANGE</a:t>
            </a:r>
            <a:r>
              <a:rPr lang="en-US" strike="sngStrike" dirty="0" smtClean="0"/>
              <a:t>(free pizza)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5348630"/>
            <a:ext cx="1683501" cy="122645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083268" y="5348630"/>
            <a:ext cx="14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!TOUCH</a:t>
            </a:r>
            <a:r>
              <a:rPr lang="en-US" dirty="0" smtClean="0"/>
              <a:t>.CPVA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30629" y="5533296"/>
            <a:ext cx="2322285" cy="7804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094" y="1102659"/>
            <a:ext cx="4252449" cy="5802821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1886857" y="3947886"/>
            <a:ext cx="2148114" cy="87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87167" y="4238171"/>
            <a:ext cx="2878547" cy="43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589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611</Words>
  <Application>Microsoft Office PowerPoint</Application>
  <PresentationFormat>Widescreen</PresentationFormat>
  <Paragraphs>218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39</cp:revision>
  <dcterms:created xsi:type="dcterms:W3CDTF">2023-07-25T14:30:58Z</dcterms:created>
  <dcterms:modified xsi:type="dcterms:W3CDTF">2023-07-25T20:48:40Z</dcterms:modified>
</cp:coreProperties>
</file>