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82" autoAdjust="0"/>
  </p:normalViewPr>
  <p:slideViewPr>
    <p:cSldViewPr snapToGrid="0">
      <p:cViewPr>
        <p:scale>
          <a:sx n="66" d="100"/>
          <a:sy n="66" d="100"/>
        </p:scale>
        <p:origin x="10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B7560-011E-495C-95C5-03C28AE8EA0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5497-4106-4A03-A1FC-BD1250B5C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7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E5497-4106-4A03-A1FC-BD1250B5C0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E4F7-4459-471A-9545-6A0DBF374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B20F7-6D32-48CE-8039-CAD43C338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C77CB-023F-43A3-A457-BF6944D2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7CB9-FE1E-445C-B949-A064CBF59F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859A-1FB1-4C82-86E6-AD6112B8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29A81-4F63-4678-BA71-076F2CCE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C92-B588-4CCA-9615-599683C3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7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E83A-34C4-41A9-B209-CD9028C9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8C897-1368-4E6D-A2C1-D3AC416CB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E387-A5AD-4848-8E32-6E6D0B3B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7CB9-FE1E-445C-B949-A064CBF59F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5488-8276-4DEF-9442-8EC652F4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E5F03-A630-4FB9-B8A5-3A6A55F8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C92-B588-4CCA-9615-599683C3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32760-1E68-4231-B0DF-612D9B19F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48364-6FFA-47A0-B02B-E6882BEFA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E12FE-54D2-4254-BCAD-D131EB2B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7CB9-FE1E-445C-B949-A064CBF59F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7879-B65E-48C3-A9ED-1FC42CD8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7CE64-3B0F-4B89-BD25-30C1FA73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C92-B588-4CCA-9615-599683C3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1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F6CC-072F-4D0B-95ED-DD597464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001E-195F-4F49-A05F-F6D89570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8B09-26E8-4FAF-A0C8-3E70E8D6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7CB9-FE1E-445C-B949-A064CBF59F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D588-5C56-489F-95E6-EFBB2455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435D-00D9-480B-8DCB-5954E060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C92-B588-4CCA-9615-599683C3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2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B419-2A56-4A8D-AC47-4FF5C241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F79CD-397C-49C4-ABF3-35B87408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E065-24DD-4A40-9200-65F87219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7CB9-FE1E-445C-B949-A064CBF59F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9B8F-1655-498E-B694-D1203391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8DD82-85F3-41B0-A431-30861CE4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C92-B588-4CCA-9615-599683C3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8931-9E66-4203-B865-C6545777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99C4-C5D1-4339-8CC4-4099B51BD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2127F-3AE9-45C1-8999-E2DFADDCE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501A-2B62-4F9B-ABEF-24DD7C19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7CB9-FE1E-445C-B949-A064CBF59F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81F0D-D605-4A6F-AB5E-D144A44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0AB89-A2C8-453B-BD32-0730128A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C92-B588-4CCA-9615-599683C3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0E84-B040-4525-9258-5E8D8374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A3A70-D843-498C-A476-98ECCC084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3AEF8-B17E-4712-AD07-A69A5DDB6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88FE2-FBD8-4CB4-B86A-5EEFA5151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D2BB8-2898-47D9-9C01-78F7350D9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F3D24-1F8E-4F91-9976-ADDD4A86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7CB9-FE1E-445C-B949-A064CBF59F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F9888-4259-4C53-95D4-16A39237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0EB52-F9F1-48AA-9DCC-BF293D4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C92-B588-4CCA-9615-599683C3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A013-D651-4D26-8940-97F4BB47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DA235-514D-4A97-830E-920C160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7CB9-FE1E-445C-B949-A064CBF59F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1A5FE-ADDF-49B3-84A9-7E6DFFA5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97-72AE-4497-B623-07A3FC80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C92-B588-4CCA-9615-599683C3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1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68A86-4A20-4AF7-8AD5-B73F4515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7CB9-FE1E-445C-B949-A064CBF59F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2DB15-C0ED-436D-BB37-E56577BC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0A484-93CA-4D6F-BEC9-BB4357F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C92-B588-4CCA-9615-599683C3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1604-5FAA-4989-A4A1-3032556D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2E54-838C-465C-A6DC-31372A68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EB228-EADB-47E8-84A4-18DA1B17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44C3D-3A10-48FF-BFF3-1CA70099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7CB9-FE1E-445C-B949-A064CBF59F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CA654-A087-4461-82D9-BADA2AA2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F3E60-8D47-4C01-8451-7CFFDD9C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C92-B588-4CCA-9615-599683C3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4D1F-C9EC-4267-A822-D3AAF282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B9991-3D2D-4DD7-8FAD-1465794EC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4A393-99F2-400E-AB92-EE83FB3A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3CFFD-1629-4720-A4FC-2B9FEC9F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7CB9-FE1E-445C-B949-A064CBF59F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0F234-E49E-43A1-97C6-6A21A90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47A1-28CB-4D19-9D78-01C033A7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C92-B588-4CCA-9615-599683C3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0B37D-D9F0-42BF-AF6A-FE8AB981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8EC24-E317-4628-9FCA-E33FB256E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E10C-F7FB-450B-922B-59E1B680E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67CB9-FE1E-445C-B949-A064CBF59F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A66B3-8958-4FCF-983A-9AB18E655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9CAA-84CA-461E-92D4-272A81E19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C92-B588-4CCA-9615-599683C3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g"/><Relationship Id="rId11" Type="http://schemas.openxmlformats.org/officeDocument/2006/relationships/image" Target="../media/image41.jpg"/><Relationship Id="rId5" Type="http://schemas.openxmlformats.org/officeDocument/2006/relationships/image" Target="../media/image35.jpg"/><Relationship Id="rId10" Type="http://schemas.openxmlformats.org/officeDocument/2006/relationships/image" Target="../media/image40.jpg"/><Relationship Id="rId4" Type="http://schemas.openxmlformats.org/officeDocument/2006/relationships/image" Target="../media/image34.jpg"/><Relationship Id="rId9" Type="http://schemas.openxmlformats.org/officeDocument/2006/relationships/image" Target="../media/image39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2.jpg"/><Relationship Id="rId7" Type="http://schemas.openxmlformats.org/officeDocument/2006/relationships/image" Target="../media/image33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jpg"/><Relationship Id="rId4" Type="http://schemas.openxmlformats.org/officeDocument/2006/relationships/image" Target="../media/image4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7" Type="http://schemas.openxmlformats.org/officeDocument/2006/relationships/image" Target="../media/image54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jp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4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g"/><Relationship Id="rId5" Type="http://schemas.openxmlformats.org/officeDocument/2006/relationships/image" Target="../media/image52.jp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g"/><Relationship Id="rId3" Type="http://schemas.openxmlformats.org/officeDocument/2006/relationships/image" Target="../media/image55.png"/><Relationship Id="rId7" Type="http://schemas.openxmlformats.org/officeDocument/2006/relationships/image" Target="../media/image60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10" Type="http://schemas.openxmlformats.org/officeDocument/2006/relationships/image" Target="../media/image63.jpg"/><Relationship Id="rId4" Type="http://schemas.openxmlformats.org/officeDocument/2006/relationships/image" Target="../media/image57.jpg"/><Relationship Id="rId9" Type="http://schemas.openxmlformats.org/officeDocument/2006/relationships/image" Target="../media/image62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g"/><Relationship Id="rId3" Type="http://schemas.openxmlformats.org/officeDocument/2006/relationships/image" Target="../media/image43.jpg"/><Relationship Id="rId7" Type="http://schemas.openxmlformats.org/officeDocument/2006/relationships/image" Target="../media/image66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jpg"/><Relationship Id="rId5" Type="http://schemas.openxmlformats.org/officeDocument/2006/relationships/image" Target="../media/image64.jp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28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g"/><Relationship Id="rId5" Type="http://schemas.openxmlformats.org/officeDocument/2006/relationships/image" Target="../media/image43.jp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jpg"/><Relationship Id="rId7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6.jpg"/><Relationship Id="rId7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8.jpg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3E5C54-C5B9-4DD7-9194-D0B990757D5D}"/>
              </a:ext>
            </a:extLst>
          </p:cNvPr>
          <p:cNvSpPr/>
          <p:nvPr/>
        </p:nvSpPr>
        <p:spPr>
          <a:xfrm>
            <a:off x="3492500" y="1746307"/>
            <a:ext cx="4991100" cy="441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§422.6 Hate Crime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D30D2-1008-4325-BB85-0E076DA1447C}"/>
              </a:ext>
            </a:extLst>
          </p:cNvPr>
          <p:cNvSpPr txBox="1"/>
          <p:nvPr/>
        </p:nvSpPr>
        <p:spPr>
          <a:xfrm>
            <a:off x="3314700" y="1930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3.14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5A0764-1B52-498E-A27D-CA0B26B7B91F}"/>
              </a:ext>
            </a:extLst>
          </p:cNvPr>
          <p:cNvCxnSpPr/>
          <p:nvPr/>
        </p:nvCxnSpPr>
        <p:spPr>
          <a:xfrm flipH="1" flipV="1">
            <a:off x="4508500" y="2299732"/>
            <a:ext cx="1346200" cy="149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83906D-E21E-4B52-9CE8-04E019562E4C}"/>
              </a:ext>
            </a:extLst>
          </p:cNvPr>
          <p:cNvSpPr txBox="1"/>
          <p:nvPr/>
        </p:nvSpPr>
        <p:spPr>
          <a:xfrm>
            <a:off x="1071393" y="6165907"/>
            <a:ext cx="406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eva</a:t>
            </a:r>
            <a:r>
              <a:rPr lang="en-US" dirty="0" err="1"/>
              <a:t>l.nonPolciLanauge</a:t>
            </a:r>
            <a:r>
              <a:rPr lang="en-US" strike="sngStrike" dirty="0"/>
              <a:t>[</a:t>
            </a:r>
            <a:r>
              <a:rPr lang="en-US" sz="1000" strike="sngStrike" dirty="0"/>
              <a:t>“!</a:t>
            </a:r>
            <a:r>
              <a:rPr lang="en-US" sz="1000" strike="sngStrike" dirty="0" err="1"/>
              <a:t>jew</a:t>
            </a:r>
            <a:r>
              <a:rPr lang="en-US" sz="1000" strike="sngStrike" dirty="0"/>
              <a:t>”,”!</a:t>
            </a:r>
            <a:r>
              <a:rPr lang="en-US" sz="1000" strike="sngStrike" dirty="0" err="1"/>
              <a:t>orineal</a:t>
            </a:r>
            <a:r>
              <a:rPr lang="en-US" sz="1000" strike="sngStrike" dirty="0"/>
              <a:t>”,”!</a:t>
            </a:r>
            <a:r>
              <a:rPr lang="en-US" sz="1000" strike="sngStrike" dirty="0" err="1"/>
              <a:t>wt</a:t>
            </a:r>
            <a:r>
              <a:rPr lang="en-US" sz="1000" strike="sngStrike" dirty="0"/>
              <a:t>”,”n-word”</a:t>
            </a:r>
            <a:r>
              <a:rPr lang="en-US" strike="sngStrike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24D5C-0B35-40DE-82FF-7827ECF4FD17}"/>
              </a:ext>
            </a:extLst>
          </p:cNvPr>
          <p:cNvSpPr txBox="1"/>
          <p:nvPr/>
        </p:nvSpPr>
        <p:spPr>
          <a:xfrm>
            <a:off x="8928100" y="4813300"/>
            <a:ext cx="20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nonPolceiLogLogical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986D6F-4D80-47A6-AB18-79BCA3FFF475}"/>
              </a:ext>
            </a:extLst>
          </p:cNvPr>
          <p:cNvSpPr/>
          <p:nvPr/>
        </p:nvSpPr>
        <p:spPr>
          <a:xfrm>
            <a:off x="8957879" y="5182632"/>
            <a:ext cx="2489200" cy="1352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255988-897D-4032-BB14-CA4C3BF966CF}"/>
              </a:ext>
            </a:extLst>
          </p:cNvPr>
          <p:cNvCxnSpPr/>
          <p:nvPr/>
        </p:nvCxnSpPr>
        <p:spPr>
          <a:xfrm flipV="1">
            <a:off x="9283700" y="5448300"/>
            <a:ext cx="1718879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178676-0553-41BA-9CFF-2FB3E3A190D3}"/>
              </a:ext>
            </a:extLst>
          </p:cNvPr>
          <p:cNvCxnSpPr/>
          <p:nvPr/>
        </p:nvCxnSpPr>
        <p:spPr>
          <a:xfrm flipV="1">
            <a:off x="9436100" y="5600700"/>
            <a:ext cx="1718879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2878B6-219A-434F-98E5-C1FEB11A52DB}"/>
              </a:ext>
            </a:extLst>
          </p:cNvPr>
          <p:cNvCxnSpPr/>
          <p:nvPr/>
        </p:nvCxnSpPr>
        <p:spPr>
          <a:xfrm flipV="1">
            <a:off x="9588500" y="5753100"/>
            <a:ext cx="1718879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BE8902-306C-4E5E-9FFC-F8437A806980}"/>
              </a:ext>
            </a:extLst>
          </p:cNvPr>
          <p:cNvCxnSpPr/>
          <p:nvPr/>
        </p:nvCxnSpPr>
        <p:spPr>
          <a:xfrm flipV="1">
            <a:off x="9740900" y="5905500"/>
            <a:ext cx="1718879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3DB324-86E0-4451-AA5D-D3AA4F8A1968}"/>
              </a:ext>
            </a:extLst>
          </p:cNvPr>
          <p:cNvCxnSpPr/>
          <p:nvPr/>
        </p:nvCxnSpPr>
        <p:spPr>
          <a:xfrm flipV="1">
            <a:off x="2921000" y="1746307"/>
            <a:ext cx="1155700" cy="74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7F07CE-5747-486C-BD11-609F4503A0B1}"/>
              </a:ext>
            </a:extLst>
          </p:cNvPr>
          <p:cNvSpPr txBox="1"/>
          <p:nvPr/>
        </p:nvSpPr>
        <p:spPr>
          <a:xfrm>
            <a:off x="2755900" y="31877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fine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13E62E-7389-4331-A0A0-4BF7B82E1CFD}"/>
              </a:ext>
            </a:extLst>
          </p:cNvPr>
          <p:cNvSpPr/>
          <p:nvPr/>
        </p:nvSpPr>
        <p:spPr>
          <a:xfrm>
            <a:off x="1295400" y="2882900"/>
            <a:ext cx="1358900" cy="116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DCF9AB-B3D0-4511-B42B-DDF3F6B98182}"/>
              </a:ext>
            </a:extLst>
          </p:cNvPr>
          <p:cNvSpPr/>
          <p:nvPr/>
        </p:nvSpPr>
        <p:spPr>
          <a:xfrm>
            <a:off x="1346200" y="3940203"/>
            <a:ext cx="1358900" cy="116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2084F0-0398-4E8C-8547-F8FAF703A3B9}"/>
              </a:ext>
            </a:extLst>
          </p:cNvPr>
          <p:cNvCxnSpPr/>
          <p:nvPr/>
        </p:nvCxnSpPr>
        <p:spPr>
          <a:xfrm flipH="1" flipV="1">
            <a:off x="1879600" y="3372366"/>
            <a:ext cx="1435100" cy="9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A03C64-3DD1-4F44-A2B0-51F4D39D51DF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2755900" y="3372366"/>
            <a:ext cx="8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8C171E-0137-4DE6-90D1-D4176E34A4B0}"/>
              </a:ext>
            </a:extLst>
          </p:cNvPr>
          <p:cNvSpPr txBox="1"/>
          <p:nvPr/>
        </p:nvSpPr>
        <p:spPr>
          <a:xfrm>
            <a:off x="1019320" y="5883579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Public.Gov.Comptuer.1D8723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511F9-903E-493E-BE76-808351F627DB}"/>
              </a:ext>
            </a:extLst>
          </p:cNvPr>
          <p:cNvSpPr txBox="1"/>
          <p:nvPr/>
        </p:nvSpPr>
        <p:spPr>
          <a:xfrm>
            <a:off x="8605763" y="2213378"/>
            <a:ext cx="3215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Alg</a:t>
            </a:r>
            <a:r>
              <a:rPr lang="en-US" dirty="0"/>
              <a:t>[].</a:t>
            </a:r>
            <a:r>
              <a:rPr lang="en-US" dirty="0" err="1"/>
              <a:t>nonPoliceDiagnoticsLogical</a:t>
            </a:r>
            <a:endParaRPr lang="en-US" dirty="0"/>
          </a:p>
          <a:p>
            <a:r>
              <a:rPr lang="en-US" dirty="0"/>
              <a:t> - KOREAN WAR, LABOR CODE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nonPoliceResponseTimes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Fixed Variable evaluations</a:t>
            </a:r>
          </a:p>
        </p:txBody>
      </p:sp>
    </p:spTree>
    <p:extLst>
      <p:ext uri="{BB962C8B-B14F-4D97-AF65-F5344CB8AC3E}">
        <p14:creationId xmlns:p14="http://schemas.microsoft.com/office/powerpoint/2010/main" val="72506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E22AE-2911-4320-8A73-18A6E880D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22" y="4504699"/>
            <a:ext cx="1171575" cy="177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A52637-C782-4A66-88C4-07BCFD37BCC6}"/>
              </a:ext>
            </a:extLst>
          </p:cNvPr>
          <p:cNvSpPr txBox="1"/>
          <p:nvPr/>
        </p:nvSpPr>
        <p:spPr>
          <a:xfrm>
            <a:off x="5033702" y="3090730"/>
            <a:ext cx="315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please send the </a:t>
            </a:r>
            <a:r>
              <a:rPr lang="en-US" dirty="0" err="1"/>
              <a:t>appid</a:t>
            </a:r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C644D7-AD64-4229-91ED-4DE15968196F}"/>
              </a:ext>
            </a:extLst>
          </p:cNvPr>
          <p:cNvSpPr/>
          <p:nvPr/>
        </p:nvSpPr>
        <p:spPr>
          <a:xfrm>
            <a:off x="4562034" y="5021192"/>
            <a:ext cx="4098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68274983-c8a6-4dbf-8ae2-9354867acc1d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735EF-2EF8-41E2-8E70-D008D56D90B6}"/>
              </a:ext>
            </a:extLst>
          </p:cNvPr>
          <p:cNvSpPr txBox="1"/>
          <p:nvPr/>
        </p:nvSpPr>
        <p:spPr>
          <a:xfrm>
            <a:off x="3192622" y="2485553"/>
            <a:ext cx="156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 WORMS: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6FD62-3222-4E01-9D3B-9DA61E451AB3}"/>
              </a:ext>
            </a:extLst>
          </p:cNvPr>
          <p:cNvSpPr/>
          <p:nvPr/>
        </p:nvSpPr>
        <p:spPr>
          <a:xfrm>
            <a:off x="6844710" y="2712680"/>
            <a:ext cx="3055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https://careers.king.com/jobs/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EF2E85-A2E0-4D8E-BE07-1B9EE36CDDDC}"/>
              </a:ext>
            </a:extLst>
          </p:cNvPr>
          <p:cNvCxnSpPr>
            <a:stCxn id="11" idx="1"/>
          </p:cNvCxnSpPr>
          <p:nvPr/>
        </p:nvCxnSpPr>
        <p:spPr>
          <a:xfrm>
            <a:off x="6844710" y="2897346"/>
            <a:ext cx="3768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E52563-F6FC-4CF5-AE18-449BDE78773D}"/>
              </a:ext>
            </a:extLst>
          </p:cNvPr>
          <p:cNvSpPr txBox="1"/>
          <p:nvPr/>
        </p:nvSpPr>
        <p:spPr>
          <a:xfrm>
            <a:off x="2102626" y="2148811"/>
            <a:ext cx="17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Page, Internship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198F26-DC0C-47AB-8A12-883E7988C9C9}"/>
              </a:ext>
            </a:extLst>
          </p:cNvPr>
          <p:cNvSpPr/>
          <p:nvPr/>
        </p:nvSpPr>
        <p:spPr>
          <a:xfrm>
            <a:off x="483111" y="1620727"/>
            <a:ext cx="7193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https://www.kungahuset.se/english/royal-house/hm-the-queen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AEE0DF-52A5-4704-8EF9-C65BC7B24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19" y="2537968"/>
            <a:ext cx="1092062" cy="142656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FACB5E-C951-4141-8F64-37C9829944C3}"/>
              </a:ext>
            </a:extLst>
          </p:cNvPr>
          <p:cNvCxnSpPr/>
          <p:nvPr/>
        </p:nvCxnSpPr>
        <p:spPr>
          <a:xfrm flipV="1">
            <a:off x="3233781" y="2537967"/>
            <a:ext cx="1692180" cy="25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592EB9-39F4-4830-8BDF-039AB6095F9A}"/>
              </a:ext>
            </a:extLst>
          </p:cNvPr>
          <p:cNvCxnSpPr/>
          <p:nvPr/>
        </p:nvCxnSpPr>
        <p:spPr>
          <a:xfrm flipV="1">
            <a:off x="1061884" y="4074713"/>
            <a:ext cx="2538342" cy="220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E99C20-1B18-45A0-AFCB-EFF763EAC3A4}"/>
              </a:ext>
            </a:extLst>
          </p:cNvPr>
          <p:cNvCxnSpPr/>
          <p:nvPr/>
        </p:nvCxnSpPr>
        <p:spPr>
          <a:xfrm>
            <a:off x="4262284" y="5175531"/>
            <a:ext cx="5751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3C53FAE-1A43-46FD-BA66-DFEE96F7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48" y="1620727"/>
            <a:ext cx="1848612" cy="130856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808898F-C4E3-4572-9B42-D326CBAB8DD6}"/>
              </a:ext>
            </a:extLst>
          </p:cNvPr>
          <p:cNvSpPr txBox="1"/>
          <p:nvPr/>
        </p:nvSpPr>
        <p:spPr>
          <a:xfrm>
            <a:off x="9171878" y="1372255"/>
            <a:ext cx="186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CEO from </a:t>
            </a:r>
            <a:r>
              <a:rPr lang="en-US" strike="sngStrike" dirty="0" err="1"/>
              <a:t>Californ</a:t>
            </a:r>
            <a:r>
              <a:rPr lang="en-US" strike="sngStrike" dirty="0"/>
              <a:t> joins </a:t>
            </a:r>
            <a:r>
              <a:rPr lang="en-US" strike="sngStrike" dirty="0" err="1"/>
              <a:t>swdish</a:t>
            </a:r>
            <a:r>
              <a:rPr lang="en-US" strike="sngStrike" dirty="0"/>
              <a:t> </a:t>
            </a:r>
            <a:r>
              <a:rPr lang="en-US" strike="sngStrike" dirty="0" err="1"/>
              <a:t>kindon</a:t>
            </a:r>
            <a:r>
              <a:rPr lang="en-US" strike="sngStrike" dirty="0"/>
              <a:t> for </a:t>
            </a:r>
            <a:r>
              <a:rPr lang="en-US" strike="sngStrike" dirty="0" err="1"/>
              <a:t>recienv</a:t>
            </a:r>
            <a:r>
              <a:rPr lang="en-US" strike="sngStrike" dirty="0"/>
              <a:t> </a:t>
            </a:r>
            <a:r>
              <a:rPr lang="en-US" strike="sngStrike" dirty="0" err="1"/>
              <a:t>applid</a:t>
            </a:r>
            <a:endParaRPr lang="en-US" strike="sngStrik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59AA36E-B4D3-45FE-A39D-9884D6616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773" y="2644784"/>
            <a:ext cx="396834" cy="599866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F57702C-C14A-4FA4-9D14-97D63CF3A5A8}"/>
              </a:ext>
            </a:extLst>
          </p:cNvPr>
          <p:cNvSpPr/>
          <p:nvPr/>
        </p:nvSpPr>
        <p:spPr>
          <a:xfrm>
            <a:off x="11518761" y="2571026"/>
            <a:ext cx="315959" cy="7473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OJ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F34E8D-6F7C-4406-A53C-A1CFBF9E1771}"/>
              </a:ext>
            </a:extLst>
          </p:cNvPr>
          <p:cNvCxnSpPr/>
          <p:nvPr/>
        </p:nvCxnSpPr>
        <p:spPr>
          <a:xfrm>
            <a:off x="10613572" y="2644784"/>
            <a:ext cx="1578428" cy="44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41176491-EEFD-4A15-874E-74CCC5AF7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133" y="2944716"/>
            <a:ext cx="602422" cy="626519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4AF129-319C-40B3-B3E2-EFBBF96B7C80}"/>
              </a:ext>
            </a:extLst>
          </p:cNvPr>
          <p:cNvCxnSpPr/>
          <p:nvPr/>
        </p:nvCxnSpPr>
        <p:spPr>
          <a:xfrm>
            <a:off x="10891619" y="2333477"/>
            <a:ext cx="1091098" cy="11265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8EBBBC-F134-4966-A470-ABC634A84937}"/>
              </a:ext>
            </a:extLst>
          </p:cNvPr>
          <p:cNvSpPr txBox="1"/>
          <p:nvPr/>
        </p:nvSpPr>
        <p:spPr>
          <a:xfrm>
            <a:off x="6844710" y="1152438"/>
            <a:ext cx="28923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CPVA.</a:t>
            </a:r>
            <a:r>
              <a:rPr lang="en-US" strike="sngStrike" dirty="0" err="1"/>
              <a:t>Phil</a:t>
            </a:r>
            <a:r>
              <a:rPr lang="en-US" strike="sngStrike" dirty="0"/>
              <a:t>(</a:t>
            </a:r>
            <a:r>
              <a:rPr lang="en-US" strike="sngStrike" dirty="0" err="1"/>
              <a:t>kim</a:t>
            </a:r>
            <a:r>
              <a:rPr lang="en-US" dirty="0"/>
              <a:t>).</a:t>
            </a:r>
            <a:r>
              <a:rPr lang="en-US" dirty="0" err="1"/>
              <a:t>CIA.McCARTY</a:t>
            </a:r>
            <a:endParaRPr lang="en-US" dirty="0"/>
          </a:p>
          <a:p>
            <a:r>
              <a:rPr lang="en-US" sz="800" strike="sngStrike" dirty="0"/>
              <a:t>Call </a:t>
            </a:r>
            <a:r>
              <a:rPr lang="en-US" sz="800" strike="sngStrike" dirty="0" err="1"/>
              <a:t>yourice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115853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E2B718-82FA-42B2-AA30-F28C2E44E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773" y="2644784"/>
            <a:ext cx="396834" cy="5998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D10953-4D63-452B-8633-604501E44D19}"/>
              </a:ext>
            </a:extLst>
          </p:cNvPr>
          <p:cNvSpPr txBox="1"/>
          <p:nvPr/>
        </p:nvSpPr>
        <p:spPr>
          <a:xfrm>
            <a:off x="5707626" y="1191238"/>
            <a:ext cx="381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 </a:t>
            </a:r>
            <a:r>
              <a:rPr lang="en-US" strike="sngStrike" dirty="0" err="1"/>
              <a:t>wanto</a:t>
            </a:r>
            <a:r>
              <a:rPr lang="en-US" strike="sngStrike" dirty="0"/>
              <a:t> to king w/o tv form Julie </a:t>
            </a:r>
            <a:r>
              <a:rPr lang="en-US" strike="sngStrike" dirty="0" err="1"/>
              <a:t>haner</a:t>
            </a:r>
            <a:r>
              <a:rPr lang="en-US" strike="sngStrike" dirty="0"/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BD827C-3B9B-4005-A8C3-DA495FC3DF28}"/>
              </a:ext>
            </a:extLst>
          </p:cNvPr>
          <p:cNvCxnSpPr>
            <a:cxnSpLocks/>
          </p:cNvCxnSpPr>
          <p:nvPr/>
        </p:nvCxnSpPr>
        <p:spPr>
          <a:xfrm>
            <a:off x="10412361" y="2315497"/>
            <a:ext cx="1779639" cy="1489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0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6AACB-EC89-420D-BFF2-1731D5CDE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36" y="2204884"/>
            <a:ext cx="2505075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35281F-61B4-4F7E-99C1-43008E539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79" y="1766734"/>
            <a:ext cx="876300" cy="8763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9E2D50-6009-4D49-98AA-3B638BD51D03}"/>
              </a:ext>
            </a:extLst>
          </p:cNvPr>
          <p:cNvCxnSpPr/>
          <p:nvPr/>
        </p:nvCxnSpPr>
        <p:spPr>
          <a:xfrm flipV="1">
            <a:off x="2359742" y="1766734"/>
            <a:ext cx="3288890" cy="22669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68A78-A863-4930-9B59-1D3666407678}"/>
              </a:ext>
            </a:extLst>
          </p:cNvPr>
          <p:cNvSpPr txBox="1"/>
          <p:nvPr/>
        </p:nvSpPr>
        <p:spPr>
          <a:xfrm>
            <a:off x="6813755" y="3303639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Clark, Will Clark</a:t>
            </a:r>
          </a:p>
          <a:p>
            <a:r>
              <a:rPr lang="en-US" dirty="0"/>
              <a:t>Office Jack  !</a:t>
            </a:r>
            <a:r>
              <a:rPr lang="en-US" strike="sngStrike" dirty="0"/>
              <a:t>off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1D06E3-E339-48DA-AEB7-91D38D0BE47D}"/>
              </a:ext>
            </a:extLst>
          </p:cNvPr>
          <p:cNvCxnSpPr/>
          <p:nvPr/>
        </p:nvCxnSpPr>
        <p:spPr>
          <a:xfrm>
            <a:off x="7978877" y="3775587"/>
            <a:ext cx="722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AE4B14-9F26-424E-97BF-8439DED7E6D4}"/>
              </a:ext>
            </a:extLst>
          </p:cNvPr>
          <p:cNvCxnSpPr/>
          <p:nvPr/>
        </p:nvCxnSpPr>
        <p:spPr>
          <a:xfrm flipV="1">
            <a:off x="6592529" y="3775587"/>
            <a:ext cx="1386348" cy="17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2D3840-EF9E-4110-BD8C-C8D8C733D4A0}"/>
              </a:ext>
            </a:extLst>
          </p:cNvPr>
          <p:cNvSpPr txBox="1"/>
          <p:nvPr/>
        </p:nvSpPr>
        <p:spPr>
          <a:xfrm>
            <a:off x="7020232" y="26430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VIRIGNA 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C85668-955E-44E2-920E-09D4BC815716}"/>
              </a:ext>
            </a:extLst>
          </p:cNvPr>
          <p:cNvSpPr txBox="1"/>
          <p:nvPr/>
        </p:nvSpPr>
        <p:spPr>
          <a:xfrm>
            <a:off x="6096000" y="1766734"/>
            <a:ext cx="303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41.MATHIAS:  </a:t>
            </a:r>
            <a:r>
              <a:rPr lang="en-US" strike="sngStrike" dirty="0"/>
              <a:t>office robot arm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60A49EF-5BD2-4E75-86A3-D4CE46BAB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37" y="4214967"/>
            <a:ext cx="949574" cy="15826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428DD2-CB5D-40F5-B20C-51C6FA87FB98}"/>
              </a:ext>
            </a:extLst>
          </p:cNvPr>
          <p:cNvSpPr txBox="1"/>
          <p:nvPr/>
        </p:nvSpPr>
        <p:spPr>
          <a:xfrm>
            <a:off x="4129548" y="4439265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Gary Johnson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136E9D-24B1-420B-9E84-976D3BC928F3}"/>
              </a:ext>
            </a:extLst>
          </p:cNvPr>
          <p:cNvCxnSpPr/>
          <p:nvPr/>
        </p:nvCxnSpPr>
        <p:spPr>
          <a:xfrm flipV="1">
            <a:off x="5353665" y="4623931"/>
            <a:ext cx="4159045" cy="1270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F9A7DA6-05F5-4B7D-843E-5ECBA357A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894" y="2349769"/>
            <a:ext cx="1306486" cy="160020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094B5B-B4D5-4846-AAF4-3CA0D5FFC85D}"/>
              </a:ext>
            </a:extLst>
          </p:cNvPr>
          <p:cNvCxnSpPr/>
          <p:nvPr/>
        </p:nvCxnSpPr>
        <p:spPr>
          <a:xfrm>
            <a:off x="9512710" y="2204884"/>
            <a:ext cx="2168013" cy="2010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B464F1D-44C0-46C5-810E-7F4F2961E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115" y="2347381"/>
            <a:ext cx="1017280" cy="140608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E63D97-8224-4984-8E80-D32252FED47C}"/>
              </a:ext>
            </a:extLst>
          </p:cNvPr>
          <p:cNvCxnSpPr>
            <a:cxnSpLocks/>
          </p:cNvCxnSpPr>
          <p:nvPr/>
        </p:nvCxnSpPr>
        <p:spPr>
          <a:xfrm>
            <a:off x="10368898" y="2047901"/>
            <a:ext cx="1653497" cy="181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606C18C2-AE5C-43F6-8E2B-4FBF75A9E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711" y="4104380"/>
            <a:ext cx="1645350" cy="2010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717ADD-4D82-4E73-B6C2-CE75D85A0680}"/>
              </a:ext>
            </a:extLst>
          </p:cNvPr>
          <p:cNvCxnSpPr/>
          <p:nvPr/>
        </p:nvCxnSpPr>
        <p:spPr>
          <a:xfrm>
            <a:off x="9233556" y="4052944"/>
            <a:ext cx="2168013" cy="2010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79CFC5-BEC7-4512-A261-B1B356A24BA2}"/>
              </a:ext>
            </a:extLst>
          </p:cNvPr>
          <p:cNvSpPr txBox="1"/>
          <p:nvPr/>
        </p:nvSpPr>
        <p:spPr>
          <a:xfrm>
            <a:off x="3775587" y="5605617"/>
            <a:ext cx="574196" cy="1015663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$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2EFCE6-DD2C-4BAB-AB86-59413C2F5758}"/>
              </a:ext>
            </a:extLst>
          </p:cNvPr>
          <p:cNvSpPr txBox="1"/>
          <p:nvPr/>
        </p:nvSpPr>
        <p:spPr>
          <a:xfrm>
            <a:off x="4503173" y="6356555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nonPoliceQOS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8F186A-4697-494E-91F9-4A1748D2E349}"/>
              </a:ext>
            </a:extLst>
          </p:cNvPr>
          <p:cNvSpPr/>
          <p:nvPr/>
        </p:nvSpPr>
        <p:spPr>
          <a:xfrm>
            <a:off x="5982786" y="5984279"/>
            <a:ext cx="3110742" cy="7445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B2D708-1990-4530-B995-4C6F0D5616CE}"/>
              </a:ext>
            </a:extLst>
          </p:cNvPr>
          <p:cNvSpPr/>
          <p:nvPr/>
        </p:nvSpPr>
        <p:spPr>
          <a:xfrm>
            <a:off x="6474542" y="6063027"/>
            <a:ext cx="117987" cy="175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EB4268-2DDF-4754-BBC0-B6DD5EF64A25}"/>
              </a:ext>
            </a:extLst>
          </p:cNvPr>
          <p:cNvSpPr/>
          <p:nvPr/>
        </p:nvSpPr>
        <p:spPr>
          <a:xfrm>
            <a:off x="6614570" y="6063026"/>
            <a:ext cx="117987" cy="175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71F2F0-C847-4F17-A3AC-3BE687EB9119}"/>
              </a:ext>
            </a:extLst>
          </p:cNvPr>
          <p:cNvSpPr/>
          <p:nvPr/>
        </p:nvSpPr>
        <p:spPr>
          <a:xfrm>
            <a:off x="6765168" y="6063026"/>
            <a:ext cx="117987" cy="175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1B8461-64A4-4415-BE51-0810F2AF9CA3}"/>
              </a:ext>
            </a:extLst>
          </p:cNvPr>
          <p:cNvSpPr/>
          <p:nvPr/>
        </p:nvSpPr>
        <p:spPr>
          <a:xfrm>
            <a:off x="6474542" y="6266516"/>
            <a:ext cx="117987" cy="175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422079-9FD1-4D2E-A3C3-F93CF2A07198}"/>
              </a:ext>
            </a:extLst>
          </p:cNvPr>
          <p:cNvSpPr txBox="1"/>
          <p:nvPr/>
        </p:nvSpPr>
        <p:spPr>
          <a:xfrm>
            <a:off x="5632022" y="5730634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Centiped</a:t>
            </a:r>
            <a:endParaRPr lang="en-US" strike="sngStrike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EA4CBE-0AD3-421A-A7D9-F38F5CC39C9B}"/>
              </a:ext>
            </a:extLst>
          </p:cNvPr>
          <p:cNvCxnSpPr/>
          <p:nvPr/>
        </p:nvCxnSpPr>
        <p:spPr>
          <a:xfrm>
            <a:off x="4876800" y="6063026"/>
            <a:ext cx="5492098" cy="55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3BDE38-EE98-4E40-99FA-A9BA0E62415B}"/>
              </a:ext>
            </a:extLst>
          </p:cNvPr>
          <p:cNvCxnSpPr/>
          <p:nvPr/>
        </p:nvCxnSpPr>
        <p:spPr>
          <a:xfrm flipV="1">
            <a:off x="3643086" y="5428343"/>
            <a:ext cx="486462" cy="81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347C710-47B7-463F-ABF6-298CEE842AFF}"/>
              </a:ext>
            </a:extLst>
          </p:cNvPr>
          <p:cNvSpPr/>
          <p:nvPr/>
        </p:nvSpPr>
        <p:spPr>
          <a:xfrm>
            <a:off x="1727200" y="5605617"/>
            <a:ext cx="1259224" cy="457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DA39D8-7B4D-4BC5-A99A-A3A36A898E88}"/>
              </a:ext>
            </a:extLst>
          </p:cNvPr>
          <p:cNvCxnSpPr/>
          <p:nvPr/>
        </p:nvCxnSpPr>
        <p:spPr>
          <a:xfrm flipV="1">
            <a:off x="1708518" y="5389396"/>
            <a:ext cx="1655505" cy="10097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124C5CE-A176-41ED-8C20-8BCE56F6AB2F}"/>
              </a:ext>
            </a:extLst>
          </p:cNvPr>
          <p:cNvSpPr/>
          <p:nvPr/>
        </p:nvSpPr>
        <p:spPr>
          <a:xfrm>
            <a:off x="9306660" y="1249874"/>
            <a:ext cx="1306486" cy="176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AE115E-2472-4574-84F9-B4AB6977622E}"/>
              </a:ext>
            </a:extLst>
          </p:cNvPr>
          <p:cNvSpPr txBox="1"/>
          <p:nvPr/>
        </p:nvSpPr>
        <p:spPr>
          <a:xfrm>
            <a:off x="9306660" y="1348221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  <a:r>
              <a:rPr lang="en-US" sz="800" baseline="30000" dirty="0"/>
              <a:t>ST</a:t>
            </a:r>
            <a:r>
              <a:rPr lang="en-US" sz="800" dirty="0"/>
              <a:t> GRADE</a:t>
            </a:r>
          </a:p>
          <a:p>
            <a:r>
              <a:rPr lang="en-US" sz="800" dirty="0"/>
              <a:t>Favorite</a:t>
            </a:r>
          </a:p>
          <a:p>
            <a:r>
              <a:rPr lang="en-US" sz="800" dirty="0"/>
              <a:t>COLORE: BLUE</a:t>
            </a:r>
          </a:p>
          <a:p>
            <a:r>
              <a:rPr lang="en-US" sz="800" dirty="0"/>
              <a:t>BASEBALL PALYER: Jack Clark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3168498-9D3F-4941-942E-BD8BDF2FF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69" y="2004185"/>
            <a:ext cx="917209" cy="917209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338C6F-3D25-4548-96E6-68B239AA223D}"/>
              </a:ext>
            </a:extLst>
          </p:cNvPr>
          <p:cNvCxnSpPr>
            <a:stCxn id="54" idx="1"/>
          </p:cNvCxnSpPr>
          <p:nvPr/>
        </p:nvCxnSpPr>
        <p:spPr>
          <a:xfrm>
            <a:off x="9306660" y="2131120"/>
            <a:ext cx="1385316" cy="82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5DBF0957-709D-4A96-B939-81702C99DB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378" y="2171736"/>
            <a:ext cx="369332" cy="369332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119BBB-30EF-43CD-A947-A464D2173D61}"/>
              </a:ext>
            </a:extLst>
          </p:cNvPr>
          <p:cNvCxnSpPr/>
          <p:nvPr/>
        </p:nvCxnSpPr>
        <p:spPr>
          <a:xfrm>
            <a:off x="9306660" y="1932996"/>
            <a:ext cx="1119384" cy="7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C609176-513C-4175-855B-78C5CA23C825}"/>
              </a:ext>
            </a:extLst>
          </p:cNvPr>
          <p:cNvSpPr txBox="1"/>
          <p:nvPr/>
        </p:nvSpPr>
        <p:spPr>
          <a:xfrm>
            <a:off x="11005115" y="15385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98FED8-4E5A-4F71-9DDA-9FBE226A9D16}"/>
              </a:ext>
            </a:extLst>
          </p:cNvPr>
          <p:cNvCxnSpPr>
            <a:cxnSpLocks/>
          </p:cNvCxnSpPr>
          <p:nvPr/>
        </p:nvCxnSpPr>
        <p:spPr>
          <a:xfrm flipH="1" flipV="1">
            <a:off x="9866353" y="1538514"/>
            <a:ext cx="1647402" cy="25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F558A84C-07FA-4EA4-BDA5-D43E23CE9F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01" y="2989668"/>
            <a:ext cx="855003" cy="95986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A2CF95A-974B-444F-B473-E9159924FA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6" y="3031240"/>
            <a:ext cx="1842979" cy="1032068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9CF37F-A283-441C-ACC3-411E318BD6F7}"/>
              </a:ext>
            </a:extLst>
          </p:cNvPr>
          <p:cNvCxnSpPr/>
          <p:nvPr/>
        </p:nvCxnSpPr>
        <p:spPr>
          <a:xfrm flipV="1">
            <a:off x="1165725" y="1875454"/>
            <a:ext cx="3288890" cy="22669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5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B59EE-078E-4912-A399-8ECC2E791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90" y="2912966"/>
            <a:ext cx="1842979" cy="10320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988EAC-D3FD-4470-8A64-ED1CDC6EB472}"/>
              </a:ext>
            </a:extLst>
          </p:cNvPr>
          <p:cNvSpPr/>
          <p:nvPr/>
        </p:nvSpPr>
        <p:spPr>
          <a:xfrm>
            <a:off x="4891314" y="2307771"/>
            <a:ext cx="3468915" cy="30915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31DF64-1E3C-4730-AED1-7DCD013C109D}"/>
              </a:ext>
            </a:extLst>
          </p:cNvPr>
          <p:cNvSpPr/>
          <p:nvPr/>
        </p:nvSpPr>
        <p:spPr>
          <a:xfrm>
            <a:off x="5718629" y="3518161"/>
            <a:ext cx="1436914" cy="12816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1CB7D6-9B66-4F78-BD74-9452176EBC3C}"/>
              </a:ext>
            </a:extLst>
          </p:cNvPr>
          <p:cNvSpPr/>
          <p:nvPr/>
        </p:nvSpPr>
        <p:spPr>
          <a:xfrm>
            <a:off x="5881914" y="3632326"/>
            <a:ext cx="1099457" cy="10412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F78FC-1E78-432A-B487-79B45F26C2EE}"/>
              </a:ext>
            </a:extLst>
          </p:cNvPr>
          <p:cNvSpPr/>
          <p:nvPr/>
        </p:nvSpPr>
        <p:spPr>
          <a:xfrm>
            <a:off x="5080000" y="2401628"/>
            <a:ext cx="1538515" cy="88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768AF-CA74-4845-BAD0-507E29E0596D}"/>
              </a:ext>
            </a:extLst>
          </p:cNvPr>
          <p:cNvSpPr txBox="1"/>
          <p:nvPr/>
        </p:nvSpPr>
        <p:spPr>
          <a:xfrm>
            <a:off x="4794468" y="1916716"/>
            <a:ext cx="25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CPVA.</a:t>
            </a:r>
            <a:r>
              <a:rPr lang="en-US" strike="sngStrike" dirty="0" err="1"/>
              <a:t>Warped</a:t>
            </a:r>
            <a:r>
              <a:rPr lang="en-US" strike="sngStrike" dirty="0"/>
              <a:t> </a:t>
            </a:r>
            <a:r>
              <a:rPr lang="en-US" strike="sngStrike" dirty="0" err="1"/>
              <a:t>Record.C</a:t>
            </a:r>
            <a:r>
              <a:rPr lang="en-US" strike="sngStrike" dirty="0"/>
              <a:t>++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E4A7AF-F4B7-4079-9A03-45FE7EB09FB3}"/>
              </a:ext>
            </a:extLst>
          </p:cNvPr>
          <p:cNvCxnSpPr/>
          <p:nvPr/>
        </p:nvCxnSpPr>
        <p:spPr>
          <a:xfrm>
            <a:off x="861786" y="2314911"/>
            <a:ext cx="3947886" cy="2634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0417C7-5D6B-4640-8A30-68096B699FB2}"/>
              </a:ext>
            </a:extLst>
          </p:cNvPr>
          <p:cNvSpPr txBox="1"/>
          <p:nvPr/>
        </p:nvSpPr>
        <p:spPr>
          <a:xfrm>
            <a:off x="8911771" y="2101382"/>
            <a:ext cx="15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 WORTH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24933-55B4-478E-8052-3375D7DE646C}"/>
              </a:ext>
            </a:extLst>
          </p:cNvPr>
          <p:cNvSpPr txBox="1"/>
          <p:nvPr/>
        </p:nvSpPr>
        <p:spPr>
          <a:xfrm>
            <a:off x="7378702" y="174291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Assembly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DEEF7-E904-4A48-9F1A-17ECBAECE9D0}"/>
              </a:ext>
            </a:extLst>
          </p:cNvPr>
          <p:cNvSpPr txBox="1"/>
          <p:nvPr/>
        </p:nvSpPr>
        <p:spPr>
          <a:xfrm>
            <a:off x="3257169" y="1306286"/>
            <a:ext cx="566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WW2.DEA(</a:t>
            </a:r>
            <a:r>
              <a:rPr lang="en-US" strike="sngStrike" dirty="0" err="1"/>
              <a:t>gorbache</a:t>
            </a:r>
            <a:r>
              <a:rPr lang="en-US" strike="sngStrike" dirty="0"/>
              <a:t>(albert </a:t>
            </a:r>
            <a:r>
              <a:rPr lang="en-US" strike="sngStrike" dirty="0" err="1"/>
              <a:t>schwider</a:t>
            </a:r>
            <a:r>
              <a:rPr lang="en-US" strike="sngStrike" dirty="0"/>
              <a:t>, </a:t>
            </a:r>
            <a:r>
              <a:rPr lang="en-US" strike="sngStrike" dirty="0" err="1"/>
              <a:t>dr</a:t>
            </a:r>
            <a:r>
              <a:rPr lang="en-US" strike="sngStrike" dirty="0"/>
              <a:t> </a:t>
            </a:r>
            <a:r>
              <a:rPr lang="en-US" strike="sngStrike" dirty="0" err="1"/>
              <a:t>lsd</a:t>
            </a:r>
            <a:r>
              <a:rPr lang="en-US" strike="sngStrike" dirty="0"/>
              <a:t>),frank </a:t>
            </a:r>
            <a:r>
              <a:rPr lang="en-US" strike="sngStrike" dirty="0" err="1"/>
              <a:t>zappa</a:t>
            </a:r>
            <a:r>
              <a:rPr lang="en-US" strike="sngStrike" dirty="0"/>
              <a:t>[]</a:t>
            </a:r>
            <a:r>
              <a:rPr lang="en-US" dirty="0"/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BDBDE7-643F-4EDE-91BE-95E9195DE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543" y="5019948"/>
            <a:ext cx="579316" cy="8817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C0FBF9-2B5B-4BFE-8FEA-FDBE44DEACA8}"/>
              </a:ext>
            </a:extLst>
          </p:cNvPr>
          <p:cNvCxnSpPr/>
          <p:nvPr/>
        </p:nvCxnSpPr>
        <p:spPr>
          <a:xfrm>
            <a:off x="10000343" y="4799824"/>
            <a:ext cx="2061028" cy="186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F8CDC73-78D4-4C43-AD34-282B1F2D9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43" y="2783831"/>
            <a:ext cx="2133600" cy="21431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DB967E-2515-4054-A8AD-4955CD93553C}"/>
              </a:ext>
            </a:extLst>
          </p:cNvPr>
          <p:cNvSpPr txBox="1"/>
          <p:nvPr/>
        </p:nvSpPr>
        <p:spPr>
          <a:xfrm>
            <a:off x="8923207" y="2364272"/>
            <a:ext cx="17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Bradley Johnson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E02108-4B99-40F0-BFB7-6087F53E4C06}"/>
              </a:ext>
            </a:extLst>
          </p:cNvPr>
          <p:cNvSpPr txBox="1"/>
          <p:nvPr/>
        </p:nvSpPr>
        <p:spPr>
          <a:xfrm>
            <a:off x="527892" y="5591470"/>
            <a:ext cx="610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 GERMANY.DEA</a:t>
            </a:r>
            <a:r>
              <a:rPr lang="en-US" strike="sngStrike" dirty="0"/>
              <a:t>(</a:t>
            </a:r>
            <a:r>
              <a:rPr lang="en-US" strike="sngStrike" dirty="0" err="1"/>
              <a:t>herion</a:t>
            </a:r>
            <a:r>
              <a:rPr lang="en-US" dirty="0"/>
              <a:t>).</a:t>
            </a:r>
            <a:r>
              <a:rPr lang="en-US" dirty="0" err="1"/>
              <a:t>CHINA.CHARIMEN.kahn.DEA</a:t>
            </a:r>
            <a:r>
              <a:rPr lang="en-US" strike="sngStrike" dirty="0"/>
              <a:t>(</a:t>
            </a:r>
            <a:r>
              <a:rPr lang="en-US" strike="sngStrike" dirty="0" err="1"/>
              <a:t>herion</a:t>
            </a:r>
            <a:r>
              <a:rPr lang="en-US" strike="sngStrike" dirty="0"/>
              <a:t>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CED1C1D-8D2D-4FE1-9EE5-B3E172F72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13" y="1770984"/>
            <a:ext cx="1160723" cy="116072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F928CD6-B036-472D-B3CB-F8C91571942A}"/>
              </a:ext>
            </a:extLst>
          </p:cNvPr>
          <p:cNvSpPr/>
          <p:nvPr/>
        </p:nvSpPr>
        <p:spPr>
          <a:xfrm>
            <a:off x="2824851" y="1717513"/>
            <a:ext cx="861746" cy="343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6700F-198B-45EE-8B1B-AF4635BF4125}"/>
              </a:ext>
            </a:extLst>
          </p:cNvPr>
          <p:cNvCxnSpPr/>
          <p:nvPr/>
        </p:nvCxnSpPr>
        <p:spPr>
          <a:xfrm>
            <a:off x="2346766" y="2195679"/>
            <a:ext cx="2315981" cy="99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E15382-1CC1-43C4-AD2E-6E74CBC88254}"/>
              </a:ext>
            </a:extLst>
          </p:cNvPr>
          <p:cNvSpPr txBox="1"/>
          <p:nvPr/>
        </p:nvSpPr>
        <p:spPr>
          <a:xfrm>
            <a:off x="-17524" y="1244740"/>
            <a:ext cx="8267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FOSTER CITY, CALIFORNIA VISA</a:t>
            </a:r>
          </a:p>
          <a:p>
            <a:r>
              <a:rPr lang="en-US" strike="sngStrike" dirty="0"/>
              <a:t>JNI(C++).ASM(assembly)  </a:t>
            </a:r>
            <a:r>
              <a:rPr lang="en-US" strike="sngStrike" dirty="0" err="1"/>
              <a:t>ibm.wsdam.herley.jack.jirack</a:t>
            </a:r>
            <a:r>
              <a:rPr lang="en-US" strike="sngStrike" dirty="0"/>
              <a:t> (CALIFORNIA ATOMCLOCK(JACK)</a:t>
            </a:r>
          </a:p>
          <a:p>
            <a:r>
              <a:rPr lang="en-US" dirty="0"/>
              <a:t>411111111111</a:t>
            </a:r>
          </a:p>
          <a:p>
            <a:r>
              <a:rPr lang="en-US" dirty="0" err="1"/>
              <a:t>Repsone</a:t>
            </a:r>
            <a:r>
              <a:rPr lang="en-US" dirty="0"/>
              <a:t> times CREDIT CARD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B351856-9098-4854-97E3-22CC88ED82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926" y="5240073"/>
            <a:ext cx="396834" cy="59986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C8ECD5-A582-48EE-A3E3-89581FEA10CC}"/>
              </a:ext>
            </a:extLst>
          </p:cNvPr>
          <p:cNvCxnSpPr/>
          <p:nvPr/>
        </p:nvCxnSpPr>
        <p:spPr>
          <a:xfrm>
            <a:off x="8878538" y="4908822"/>
            <a:ext cx="2061028" cy="186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28E09EC-ADC7-40B0-AD2F-B74D3D146B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469" y="4899836"/>
            <a:ext cx="876300" cy="8763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940D61-8681-41BF-9ED0-216483B1C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538" y="1262565"/>
            <a:ext cx="876300" cy="876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30F05B-32A7-438F-B9A4-96561D0BE397}"/>
              </a:ext>
            </a:extLst>
          </p:cNvPr>
          <p:cNvSpPr txBox="1"/>
          <p:nvPr/>
        </p:nvSpPr>
        <p:spPr>
          <a:xfrm>
            <a:off x="9741777" y="1616456"/>
            <a:ext cx="24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CHECKPOIN CHARLIE</a:t>
            </a:r>
            <a:r>
              <a:rPr lang="en-US" sz="800" strike="sngStrike" dirty="0"/>
              <a:t>(!twins)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4041B66-80ED-4FB8-81BE-97B04D5DB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51" y="5901654"/>
            <a:ext cx="976262" cy="70631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711CE4-11AA-4C16-984B-E763ECA2EB52}"/>
              </a:ext>
            </a:extLst>
          </p:cNvPr>
          <p:cNvCxnSpPr/>
          <p:nvPr/>
        </p:nvCxnSpPr>
        <p:spPr>
          <a:xfrm flipV="1">
            <a:off x="1702082" y="5839938"/>
            <a:ext cx="488131" cy="93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E52C152-537C-4DD0-A025-25DF21C35E7D}"/>
              </a:ext>
            </a:extLst>
          </p:cNvPr>
          <p:cNvSpPr/>
          <p:nvPr/>
        </p:nvSpPr>
        <p:spPr>
          <a:xfrm>
            <a:off x="1213951" y="4102746"/>
            <a:ext cx="1485706" cy="1296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RECORD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F2CC96-A8B0-496D-9DBD-C33AA69CE158}"/>
              </a:ext>
            </a:extLst>
          </p:cNvPr>
          <p:cNvSpPr/>
          <p:nvPr/>
        </p:nvSpPr>
        <p:spPr>
          <a:xfrm>
            <a:off x="1252434" y="4102746"/>
            <a:ext cx="1485706" cy="310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253842-49C8-4F53-BDF2-2E94267DB91F}"/>
              </a:ext>
            </a:extLst>
          </p:cNvPr>
          <p:cNvSpPr/>
          <p:nvPr/>
        </p:nvSpPr>
        <p:spPr>
          <a:xfrm>
            <a:off x="1252434" y="4412931"/>
            <a:ext cx="1485706" cy="1192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devleopment</a:t>
            </a:r>
            <a:endParaRPr 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80B720-87FB-49E7-BA18-B9CA31453C59}"/>
              </a:ext>
            </a:extLst>
          </p:cNvPr>
          <p:cNvSpPr txBox="1"/>
          <p:nvPr/>
        </p:nvSpPr>
        <p:spPr>
          <a:xfrm>
            <a:off x="1827349" y="4218659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parnter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15E2CF-BB80-41C0-B7F4-96F5ADDE777C}"/>
              </a:ext>
            </a:extLst>
          </p:cNvPr>
          <p:cNvSpPr txBox="1"/>
          <p:nvPr/>
        </p:nvSpPr>
        <p:spPr>
          <a:xfrm>
            <a:off x="10412150" y="2123105"/>
            <a:ext cx="59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T/PF</a:t>
            </a:r>
          </a:p>
        </p:txBody>
      </p:sp>
    </p:spTree>
    <p:extLst>
      <p:ext uri="{BB962C8B-B14F-4D97-AF65-F5344CB8AC3E}">
        <p14:creationId xmlns:p14="http://schemas.microsoft.com/office/powerpoint/2010/main" val="259464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CA343-90D9-4A3C-9C5D-86640D90B30D}"/>
              </a:ext>
            </a:extLst>
          </p:cNvPr>
          <p:cNvSpPr/>
          <p:nvPr/>
        </p:nvSpPr>
        <p:spPr>
          <a:xfrm>
            <a:off x="5301551" y="3244334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411111111111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18218-2201-4912-85B1-81A3632E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448" y="4256063"/>
            <a:ext cx="2474458" cy="98978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BECC7C-4DD2-419B-ACCB-D0FB36EA78BA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5301551" y="3429000"/>
            <a:ext cx="1588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D480B-56B3-4C43-A584-252A40653E22}"/>
              </a:ext>
            </a:extLst>
          </p:cNvPr>
          <p:cNvSpPr txBox="1"/>
          <p:nvPr/>
        </p:nvSpPr>
        <p:spPr>
          <a:xfrm>
            <a:off x="5907314" y="2569029"/>
            <a:ext cx="303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411111111111   1/0</a:t>
            </a:r>
          </a:p>
          <a:p>
            <a:r>
              <a:rPr lang="en-US" dirty="0"/>
              <a:t>10,000(TPS) RETAIL PAYMENTS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3C229-3D91-492F-A8CE-32147A22B353}"/>
              </a:ext>
            </a:extLst>
          </p:cNvPr>
          <p:cNvCxnSpPr/>
          <p:nvPr/>
        </p:nvCxnSpPr>
        <p:spPr>
          <a:xfrm>
            <a:off x="7170057" y="3613666"/>
            <a:ext cx="2830286" cy="245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20C383-C19F-4BF8-8107-62D90E12EA09}"/>
              </a:ext>
            </a:extLst>
          </p:cNvPr>
          <p:cNvSpPr txBox="1"/>
          <p:nvPr/>
        </p:nvSpPr>
        <p:spPr>
          <a:xfrm>
            <a:off x="1669143" y="3846286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__ASM___(MMUL 41111111)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1C8F4-7D66-4290-9F20-146229FC327A}"/>
              </a:ext>
            </a:extLst>
          </p:cNvPr>
          <p:cNvSpPr txBox="1"/>
          <p:nvPr/>
        </p:nvSpPr>
        <p:spPr>
          <a:xfrm>
            <a:off x="1277257" y="3033486"/>
            <a:ext cx="2278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JNI_</a:t>
            </a:r>
          </a:p>
          <a:p>
            <a:r>
              <a:rPr lang="en-US" dirty="0"/>
              <a:t>	4111111111</a:t>
            </a:r>
          </a:p>
          <a:p>
            <a:r>
              <a:rPr lang="en-US" dirty="0"/>
              <a:t>JNI_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A75F4-4A1F-449F-A2B3-710B9385912F}"/>
              </a:ext>
            </a:extLst>
          </p:cNvPr>
          <p:cNvSpPr txBox="1"/>
          <p:nvPr/>
        </p:nvSpPr>
        <p:spPr>
          <a:xfrm>
            <a:off x="1669143" y="1571314"/>
            <a:ext cx="640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INTERPAYMENTS </a:t>
            </a:r>
            <a:r>
              <a:rPr lang="en-US" dirty="0" err="1"/>
              <a:t>ibm.client.visa.cybsrouce.NAMCEHANGE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andrew</a:t>
            </a:r>
            <a:r>
              <a:rPr lang="en-US" sz="800" strike="sngStrike" dirty="0"/>
              <a:t> free pizza)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7DCC83-1DC3-4AD0-9CF5-78F274DE4B0B}"/>
              </a:ext>
            </a:extLst>
          </p:cNvPr>
          <p:cNvCxnSpPr/>
          <p:nvPr/>
        </p:nvCxnSpPr>
        <p:spPr>
          <a:xfrm>
            <a:off x="3555445" y="1755980"/>
            <a:ext cx="2134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86A16D-6F28-4552-8A9A-6578D924FEB2}"/>
              </a:ext>
            </a:extLst>
          </p:cNvPr>
          <p:cNvSpPr txBox="1"/>
          <p:nvPr/>
        </p:nvSpPr>
        <p:spPr>
          <a:xfrm>
            <a:off x="2960914" y="213360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20,000(TPS)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68DB33-D15F-4B08-AB8E-FE438E387251}"/>
              </a:ext>
            </a:extLst>
          </p:cNvPr>
          <p:cNvCxnSpPr/>
          <p:nvPr/>
        </p:nvCxnSpPr>
        <p:spPr>
          <a:xfrm>
            <a:off x="3918857" y="2502932"/>
            <a:ext cx="4208820" cy="244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78B2B8-6773-402F-9DF6-983F2A80E063}"/>
              </a:ext>
            </a:extLst>
          </p:cNvPr>
          <p:cNvSpPr txBox="1"/>
          <p:nvPr/>
        </p:nvSpPr>
        <p:spPr>
          <a:xfrm>
            <a:off x="3493873" y="1852457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ASM,JNI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E1C491-9F23-4362-9EB9-414A51520688}"/>
              </a:ext>
            </a:extLst>
          </p:cNvPr>
          <p:cNvCxnSpPr>
            <a:stCxn id="22" idx="1"/>
          </p:cNvCxnSpPr>
          <p:nvPr/>
        </p:nvCxnSpPr>
        <p:spPr>
          <a:xfrm flipV="1">
            <a:off x="3493873" y="1940646"/>
            <a:ext cx="2065098" cy="9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4283AE-7B78-42BD-A9E7-1CB0DC9DA760}"/>
              </a:ext>
            </a:extLst>
          </p:cNvPr>
          <p:cNvSpPr txBox="1"/>
          <p:nvPr/>
        </p:nvSpPr>
        <p:spPr>
          <a:xfrm>
            <a:off x="1785257" y="1257799"/>
            <a:ext cx="18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 WOTH T/PF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E44E76A-7FAB-492F-A468-B143C6389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256" y="3413633"/>
            <a:ext cx="669792" cy="66979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EA7BFD-D552-4E5D-9CEF-1B4C87D30499}"/>
              </a:ext>
            </a:extLst>
          </p:cNvPr>
          <p:cNvCxnSpPr/>
          <p:nvPr/>
        </p:nvCxnSpPr>
        <p:spPr>
          <a:xfrm>
            <a:off x="9681029" y="3033486"/>
            <a:ext cx="1103085" cy="1222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717AE4-07D7-4428-B5E5-EE3B006B07A9}"/>
              </a:ext>
            </a:extLst>
          </p:cNvPr>
          <p:cNvSpPr txBox="1"/>
          <p:nvPr/>
        </p:nvSpPr>
        <p:spPr>
          <a:xfrm>
            <a:off x="9510371" y="2318266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Lance </a:t>
            </a:r>
            <a:r>
              <a:rPr lang="en-US" dirty="0" err="1"/>
              <a:t>Amunse</a:t>
            </a:r>
            <a:r>
              <a:rPr lang="en-US" dirty="0"/>
              <a:t>, </a:t>
            </a:r>
          </a:p>
          <a:p>
            <a:r>
              <a:rPr lang="en-US" dirty="0" err="1"/>
              <a:t>Disguned</a:t>
            </a:r>
            <a:r>
              <a:rPr lang="en-US" dirty="0"/>
              <a:t> </a:t>
            </a:r>
            <a:r>
              <a:rPr lang="en-US" dirty="0" err="1"/>
              <a:t>Engieer</a:t>
            </a: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648745C-08DF-43D6-878C-A4199FB61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112" y="3429000"/>
            <a:ext cx="440080" cy="66979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18BF55-FEAA-4834-B8EC-04A5A0EC8E3E}"/>
              </a:ext>
            </a:extLst>
          </p:cNvPr>
          <p:cNvCxnSpPr/>
          <p:nvPr/>
        </p:nvCxnSpPr>
        <p:spPr>
          <a:xfrm>
            <a:off x="10418528" y="2967641"/>
            <a:ext cx="1103085" cy="1222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323C54-D367-4E45-B1A4-349E87295B16}"/>
              </a:ext>
            </a:extLst>
          </p:cNvPr>
          <p:cNvSpPr txBox="1"/>
          <p:nvPr/>
        </p:nvSpPr>
        <p:spPr>
          <a:xfrm>
            <a:off x="10695517" y="312096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Chad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34E598B-967D-4A42-B649-050526812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517" y="4294574"/>
            <a:ext cx="440080" cy="6697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02A0E27-7530-4026-B538-BA186967D063}"/>
              </a:ext>
            </a:extLst>
          </p:cNvPr>
          <p:cNvSpPr txBox="1"/>
          <p:nvPr/>
        </p:nvSpPr>
        <p:spPr>
          <a:xfrm>
            <a:off x="10640601" y="3986182"/>
            <a:ext cx="89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andrew</a:t>
            </a:r>
            <a:endParaRPr lang="en-US" strike="sngStrike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69718D-7C93-4767-88A1-6CCE74AB59A5}"/>
              </a:ext>
            </a:extLst>
          </p:cNvPr>
          <p:cNvCxnSpPr/>
          <p:nvPr/>
        </p:nvCxnSpPr>
        <p:spPr>
          <a:xfrm>
            <a:off x="9510371" y="2318266"/>
            <a:ext cx="2231686" cy="3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44AE3D-4E7B-483D-AD66-8E7F7F6D8EF4}"/>
              </a:ext>
            </a:extLst>
          </p:cNvPr>
          <p:cNvCxnSpPr>
            <a:stCxn id="31" idx="1"/>
          </p:cNvCxnSpPr>
          <p:nvPr/>
        </p:nvCxnSpPr>
        <p:spPr>
          <a:xfrm>
            <a:off x="9510371" y="2641432"/>
            <a:ext cx="2551000" cy="42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F81479A-0BAE-4220-A735-8963984C980F}"/>
              </a:ext>
            </a:extLst>
          </p:cNvPr>
          <p:cNvSpPr txBox="1"/>
          <p:nvPr/>
        </p:nvSpPr>
        <p:spPr>
          <a:xfrm>
            <a:off x="3918857" y="5387025"/>
            <a:ext cx="438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ibm.chad.NAME CHANGE</a:t>
            </a:r>
            <a:r>
              <a:rPr lang="en-US" strike="sngStrike" dirty="0"/>
              <a:t>(</a:t>
            </a:r>
            <a:r>
              <a:rPr lang="en-US" strike="sngStrike" dirty="0" err="1"/>
              <a:t>freepizaa</a:t>
            </a:r>
            <a:r>
              <a:rPr lang="en-US" strike="sngStrike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2F9DE5-C0C3-44CC-BFCE-8A3B1870A066}"/>
              </a:ext>
            </a:extLst>
          </p:cNvPr>
          <p:cNvSpPr txBox="1"/>
          <p:nvPr/>
        </p:nvSpPr>
        <p:spPr>
          <a:xfrm>
            <a:off x="4526422" y="5690773"/>
            <a:ext cx="731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</a:t>
            </a:r>
            <a:r>
              <a:rPr lang="en-US" dirty="0" err="1"/>
              <a:t>nonPolcieRT.MAINSTEET</a:t>
            </a:r>
            <a:r>
              <a:rPr lang="en-US" dirty="0"/>
              <a:t>(</a:t>
            </a:r>
            <a:r>
              <a:rPr lang="en-US" strike="sngStrike" dirty="0" err="1"/>
              <a:t>warfile</a:t>
            </a:r>
            <a:r>
              <a:rPr lang="en-US" strike="sngStrike" dirty="0"/>
              <a:t>, </a:t>
            </a:r>
            <a:r>
              <a:rPr lang="en-US" strike="sngStrike" dirty="0" err="1"/>
              <a:t>crazhour</a:t>
            </a:r>
            <a:r>
              <a:rPr lang="en-US" dirty="0"/>
              <a:t>).</a:t>
            </a:r>
            <a:r>
              <a:rPr lang="en-US" dirty="0" err="1"/>
              <a:t>UN.</a:t>
            </a:r>
            <a:r>
              <a:rPr lang="en-US" strike="sngStrike" dirty="0" err="1"/>
              <a:t>phil</a:t>
            </a:r>
            <a:r>
              <a:rPr lang="en-US" strike="sngStrike" dirty="0"/>
              <a:t>(</a:t>
            </a:r>
            <a:r>
              <a:rPr lang="en-US" strike="sngStrike" dirty="0" err="1"/>
              <a:t>kim</a:t>
            </a:r>
            <a:r>
              <a:rPr lang="en-US" strike="sngStrike" dirty="0"/>
              <a:t> </a:t>
            </a:r>
            <a:r>
              <a:rPr lang="en-US" strike="sngStrike" dirty="0" err="1"/>
              <a:t>bui</a:t>
            </a:r>
            <a:r>
              <a:rPr lang="en-US" strike="sngStrike" dirty="0"/>
              <a:t>)</a:t>
            </a:r>
            <a:r>
              <a:rPr lang="en-US" dirty="0"/>
              <a:t> 0.1 duration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ECB7E8-7F5E-4679-8EDD-38CB5CAB78EE}"/>
              </a:ext>
            </a:extLst>
          </p:cNvPr>
          <p:cNvCxnSpPr>
            <a:endCxn id="42" idx="3"/>
          </p:cNvCxnSpPr>
          <p:nvPr/>
        </p:nvCxnSpPr>
        <p:spPr>
          <a:xfrm flipV="1">
            <a:off x="10695517" y="5875439"/>
            <a:ext cx="1147844" cy="114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68918ED-78C1-425D-9C5B-A09CDCE96C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759" y="2945179"/>
            <a:ext cx="619125" cy="61912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2C8700-3BFA-4BEA-8133-D068F83C8008}"/>
              </a:ext>
            </a:extLst>
          </p:cNvPr>
          <p:cNvCxnSpPr/>
          <p:nvPr/>
        </p:nvCxnSpPr>
        <p:spPr>
          <a:xfrm>
            <a:off x="9103615" y="2541981"/>
            <a:ext cx="684246" cy="185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BA96B61-F0E8-4341-9B65-C396CA82EEED}"/>
              </a:ext>
            </a:extLst>
          </p:cNvPr>
          <p:cNvSpPr txBox="1"/>
          <p:nvPr/>
        </p:nvSpPr>
        <p:spPr>
          <a:xfrm>
            <a:off x="8945304" y="1355222"/>
            <a:ext cx="19553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SQ.HOMIC:LUX(LV)</a:t>
            </a:r>
          </a:p>
          <a:p>
            <a:r>
              <a:rPr lang="en-US" sz="800" strike="sngStrike" dirty="0"/>
              <a:t>Leroy.pub black/white </a:t>
            </a:r>
            <a:r>
              <a:rPr lang="en-US" sz="800" strike="sngStrike" dirty="0" err="1"/>
              <a:t>martni</a:t>
            </a:r>
            <a:endParaRPr lang="en-US" sz="800" strike="sngStrike" dirty="0"/>
          </a:p>
          <a:p>
            <a:r>
              <a:rPr lang="en-US" sz="800" strike="sngStrike" dirty="0"/>
              <a:t>Social </a:t>
            </a:r>
            <a:r>
              <a:rPr lang="en-US" sz="800" strike="sngStrike" dirty="0" err="1"/>
              <a:t>Seucity</a:t>
            </a:r>
            <a:r>
              <a:rPr lang="en-US" sz="800" strike="sngStrike" dirty="0"/>
              <a:t>, Rachel </a:t>
            </a:r>
            <a:r>
              <a:rPr lang="en-US" sz="800" strike="sngStrike" dirty="0" err="1"/>
              <a:t>Rainiez</a:t>
            </a:r>
            <a:endParaRPr lang="en-US" sz="800" strike="sngStrik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14A6A2-8FE1-415A-8075-5650604E5B5E}"/>
              </a:ext>
            </a:extLst>
          </p:cNvPr>
          <p:cNvSpPr txBox="1"/>
          <p:nvPr/>
        </p:nvSpPr>
        <p:spPr>
          <a:xfrm>
            <a:off x="9059759" y="231826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D1A29A-53F0-4462-BD62-57EEB19CE3C0}"/>
              </a:ext>
            </a:extLst>
          </p:cNvPr>
          <p:cNvCxnSpPr/>
          <p:nvPr/>
        </p:nvCxnSpPr>
        <p:spPr>
          <a:xfrm>
            <a:off x="8891133" y="2346982"/>
            <a:ext cx="896728" cy="35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DCB2BC2-67E6-4FDB-88DE-31624B5EADA0}"/>
              </a:ext>
            </a:extLst>
          </p:cNvPr>
          <p:cNvSpPr txBox="1"/>
          <p:nvPr/>
        </p:nvSpPr>
        <p:spPr>
          <a:xfrm>
            <a:off x="11382826" y="369100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2BE665-9FC0-495C-B07C-B36E4DC50397}"/>
              </a:ext>
            </a:extLst>
          </p:cNvPr>
          <p:cNvCxnSpPr/>
          <p:nvPr/>
        </p:nvCxnSpPr>
        <p:spPr>
          <a:xfrm flipH="1">
            <a:off x="11382826" y="3691004"/>
            <a:ext cx="562431" cy="29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9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111B22-179B-4530-84A9-7B3DF642E07E}"/>
              </a:ext>
            </a:extLst>
          </p:cNvPr>
          <p:cNvSpPr/>
          <p:nvPr/>
        </p:nvSpPr>
        <p:spPr>
          <a:xfrm>
            <a:off x="1422399" y="2451403"/>
            <a:ext cx="1480453" cy="1161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1A85EC-1611-4302-ACBF-F630640658EE}"/>
              </a:ext>
            </a:extLst>
          </p:cNvPr>
          <p:cNvCxnSpPr/>
          <p:nvPr/>
        </p:nvCxnSpPr>
        <p:spPr>
          <a:xfrm>
            <a:off x="4209143" y="2017486"/>
            <a:ext cx="0" cy="3599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185200-0635-4008-A753-D6B69E657FAD}"/>
              </a:ext>
            </a:extLst>
          </p:cNvPr>
          <p:cNvSpPr/>
          <p:nvPr/>
        </p:nvSpPr>
        <p:spPr>
          <a:xfrm>
            <a:off x="4891314" y="2409371"/>
            <a:ext cx="1857829" cy="3207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4E15F-8C6B-4D23-B91A-F979AC20C698}"/>
              </a:ext>
            </a:extLst>
          </p:cNvPr>
          <p:cNvCxnSpPr/>
          <p:nvPr/>
        </p:nvCxnSpPr>
        <p:spPr>
          <a:xfrm flipV="1">
            <a:off x="391882" y="5617029"/>
            <a:ext cx="3817261" cy="107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118FD5-7125-4CC5-B242-B2720286C868}"/>
              </a:ext>
            </a:extLst>
          </p:cNvPr>
          <p:cNvSpPr txBox="1"/>
          <p:nvPr/>
        </p:nvSpPr>
        <p:spPr>
          <a:xfrm>
            <a:off x="1629975" y="2541067"/>
            <a:ext cx="1416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!Constitution</a:t>
            </a:r>
          </a:p>
          <a:p>
            <a:r>
              <a:rPr lang="en-US" dirty="0"/>
              <a:t>Copy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881767-334D-446F-AAB8-1EDB15DAF941}"/>
              </a:ext>
            </a:extLst>
          </p:cNvPr>
          <p:cNvCxnSpPr/>
          <p:nvPr/>
        </p:nvCxnSpPr>
        <p:spPr>
          <a:xfrm flipH="1" flipV="1">
            <a:off x="2162626" y="3222171"/>
            <a:ext cx="137886" cy="297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340D98A-4F8C-453C-8618-E86BA7FE787E}"/>
              </a:ext>
            </a:extLst>
          </p:cNvPr>
          <p:cNvSpPr/>
          <p:nvPr/>
        </p:nvSpPr>
        <p:spPr>
          <a:xfrm>
            <a:off x="899886" y="3222171"/>
            <a:ext cx="2510971" cy="30189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7AED04-9FD3-4F71-8B43-90F23EE10BE4}"/>
              </a:ext>
            </a:extLst>
          </p:cNvPr>
          <p:cNvCxnSpPr/>
          <p:nvPr/>
        </p:nvCxnSpPr>
        <p:spPr>
          <a:xfrm>
            <a:off x="7757886" y="2044175"/>
            <a:ext cx="0" cy="3599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0A40D29-20EA-4181-BB6B-4780006EEE2C}"/>
              </a:ext>
            </a:extLst>
          </p:cNvPr>
          <p:cNvSpPr/>
          <p:nvPr/>
        </p:nvSpPr>
        <p:spPr>
          <a:xfrm>
            <a:off x="1422399" y="3429000"/>
            <a:ext cx="1480453" cy="15333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b/w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FEEC60-3430-4B2E-9C6E-9B2237693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75318" y="6197600"/>
            <a:ext cx="899499" cy="5059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D2599C-E16B-4988-9578-C6061D17E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04" y="6139543"/>
            <a:ext cx="674624" cy="5059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6F10994-3653-4D27-841C-24333926D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4" y="6197600"/>
            <a:ext cx="682164" cy="38201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5A1FE0-6DEB-4F38-B757-D56B80C9B153}"/>
              </a:ext>
            </a:extLst>
          </p:cNvPr>
          <p:cNvCxnSpPr>
            <a:cxnSpLocks/>
          </p:cNvCxnSpPr>
          <p:nvPr/>
        </p:nvCxnSpPr>
        <p:spPr>
          <a:xfrm flipH="1">
            <a:off x="6749143" y="6081319"/>
            <a:ext cx="195188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1EC393-622A-4204-BE39-B380D1B5D02A}"/>
              </a:ext>
            </a:extLst>
          </p:cNvPr>
          <p:cNvCxnSpPr/>
          <p:nvPr/>
        </p:nvCxnSpPr>
        <p:spPr>
          <a:xfrm>
            <a:off x="566057" y="3612546"/>
            <a:ext cx="3759010" cy="156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07C13DE-48E9-438B-B94C-F4FF2ABAB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60" y="3485285"/>
            <a:ext cx="515351" cy="56329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5B113F-D0CE-49DB-8803-242706B1AF25}"/>
              </a:ext>
            </a:extLst>
          </p:cNvPr>
          <p:cNvCxnSpPr/>
          <p:nvPr/>
        </p:nvCxnSpPr>
        <p:spPr>
          <a:xfrm flipV="1">
            <a:off x="5371899" y="3429000"/>
            <a:ext cx="828732" cy="96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A5381055-8736-477D-8A34-45228EEF5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852" y="2612054"/>
            <a:ext cx="916402" cy="87025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9D4598-7974-4F5A-97DD-1BCC0924E0C2}"/>
              </a:ext>
            </a:extLst>
          </p:cNvPr>
          <p:cNvCxnSpPr/>
          <p:nvPr/>
        </p:nvCxnSpPr>
        <p:spPr>
          <a:xfrm flipV="1">
            <a:off x="4932852" y="2264229"/>
            <a:ext cx="1041483" cy="1579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EC62148-B2D2-4CF5-BC86-19C5DFCA2F51}"/>
              </a:ext>
            </a:extLst>
          </p:cNvPr>
          <p:cNvSpPr txBox="1"/>
          <p:nvPr/>
        </p:nvSpPr>
        <p:spPr>
          <a:xfrm>
            <a:off x="4648191" y="1676399"/>
            <a:ext cx="537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41.MATTHIAS(MATHEWE)  CIVIEL CODE.WW2(BIG MAT)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BF6D4E-7E91-4764-8F62-4DCD697949C2}"/>
              </a:ext>
            </a:extLst>
          </p:cNvPr>
          <p:cNvSpPr txBox="1"/>
          <p:nvPr/>
        </p:nvSpPr>
        <p:spPr>
          <a:xfrm>
            <a:off x="4957606" y="1399530"/>
            <a:ext cx="151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SACRAMENTO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BA1B2F-CDD7-4B60-BA41-0DD06B167625}"/>
              </a:ext>
            </a:extLst>
          </p:cNvPr>
          <p:cNvCxnSpPr>
            <a:stCxn id="37" idx="3"/>
          </p:cNvCxnSpPr>
          <p:nvPr/>
        </p:nvCxnSpPr>
        <p:spPr>
          <a:xfrm flipH="1">
            <a:off x="5849254" y="1584196"/>
            <a:ext cx="626460" cy="128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C2DF98-8925-442C-A4CE-D2261E9CE30E}"/>
              </a:ext>
            </a:extLst>
          </p:cNvPr>
          <p:cNvSpPr txBox="1"/>
          <p:nvPr/>
        </p:nvSpPr>
        <p:spPr>
          <a:xfrm>
            <a:off x="6445516" y="1428803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CPVA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198440-5EE9-47BC-BC30-1F0B99BBA5B4}"/>
              </a:ext>
            </a:extLst>
          </p:cNvPr>
          <p:cNvSpPr/>
          <p:nvPr/>
        </p:nvSpPr>
        <p:spPr>
          <a:xfrm>
            <a:off x="8333618" y="2137782"/>
            <a:ext cx="3597929" cy="12843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BC263C-4BE4-4CC1-A74A-1B6E8EF9A06A}"/>
              </a:ext>
            </a:extLst>
          </p:cNvPr>
          <p:cNvCxnSpPr/>
          <p:nvPr/>
        </p:nvCxnSpPr>
        <p:spPr>
          <a:xfrm flipH="1">
            <a:off x="6096000" y="2612054"/>
            <a:ext cx="2061029" cy="25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FE381B-A9E3-447B-A060-F7657977392D}"/>
              </a:ext>
            </a:extLst>
          </p:cNvPr>
          <p:cNvSpPr txBox="1"/>
          <p:nvPr/>
        </p:nvSpPr>
        <p:spPr>
          <a:xfrm>
            <a:off x="8157029" y="3589870"/>
            <a:ext cx="3427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2004 MATTHIAS: </a:t>
            </a:r>
            <a:r>
              <a:rPr lang="en-US" sz="800" strike="sngStrike" dirty="0"/>
              <a:t>dorm: </a:t>
            </a:r>
            <a:r>
              <a:rPr lang="en-US" sz="800" strike="sngStrike" dirty="0" err="1"/>
              <a:t>Dein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opa</a:t>
            </a:r>
            <a:r>
              <a:rPr lang="en-US" sz="800" strike="sngStrike" dirty="0"/>
              <a:t>? Ein Arm </a:t>
            </a:r>
            <a:r>
              <a:rPr lang="en-US" sz="800" strike="sngStrike" dirty="0" err="1"/>
              <a:t>wie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ein</a:t>
            </a:r>
            <a:r>
              <a:rPr lang="en-US" sz="800" strike="sngStrike" dirty="0"/>
              <a:t> robot</a:t>
            </a:r>
          </a:p>
          <a:p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614E53-8286-445F-B0EC-8A5BC8B0D3C0}"/>
              </a:ext>
            </a:extLst>
          </p:cNvPr>
          <p:cNvCxnSpPr/>
          <p:nvPr/>
        </p:nvCxnSpPr>
        <p:spPr>
          <a:xfrm flipV="1">
            <a:off x="8701025" y="3482306"/>
            <a:ext cx="805832" cy="75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3228B3F-92BA-4082-B109-8CD485C1FBD3}"/>
              </a:ext>
            </a:extLst>
          </p:cNvPr>
          <p:cNvCxnSpPr>
            <a:stCxn id="36" idx="3"/>
          </p:cNvCxnSpPr>
          <p:nvPr/>
        </p:nvCxnSpPr>
        <p:spPr>
          <a:xfrm flipH="1">
            <a:off x="8969829" y="1861065"/>
            <a:ext cx="1058104" cy="15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8789BC72-C848-4A15-A362-E33E632A4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76" y="6218368"/>
            <a:ext cx="355953" cy="42714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658A55-1626-443B-9B4A-B68EE2BE1231}"/>
              </a:ext>
            </a:extLst>
          </p:cNvPr>
          <p:cNvCxnSpPr/>
          <p:nvPr/>
        </p:nvCxnSpPr>
        <p:spPr>
          <a:xfrm flipH="1">
            <a:off x="2957431" y="5843597"/>
            <a:ext cx="3439886" cy="80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F2F8CB-1536-4ABA-8982-3C21D1393C86}"/>
              </a:ext>
            </a:extLst>
          </p:cNvPr>
          <p:cNvSpPr txBox="1"/>
          <p:nvPr/>
        </p:nvSpPr>
        <p:spPr>
          <a:xfrm>
            <a:off x="101600" y="625276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JSg</a:t>
            </a:r>
            <a:r>
              <a:rPr lang="en-US" dirty="0"/>
              <a:t>. 17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0A2A7D-E46A-438C-88BA-9BD9DA24EACF}"/>
              </a:ext>
            </a:extLst>
          </p:cNvPr>
          <p:cNvCxnSpPr/>
          <p:nvPr/>
        </p:nvCxnSpPr>
        <p:spPr>
          <a:xfrm flipV="1">
            <a:off x="1886857" y="3766930"/>
            <a:ext cx="558705" cy="761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FF3A27B-6BE0-40FF-99F7-0A4B2D0F9889}"/>
              </a:ext>
            </a:extLst>
          </p:cNvPr>
          <p:cNvSpPr txBox="1"/>
          <p:nvPr/>
        </p:nvSpPr>
        <p:spPr>
          <a:xfrm>
            <a:off x="2459600" y="3191297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Edwin Johnson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0CA0D9-D450-4462-BF8D-E50D273CA4E1}"/>
              </a:ext>
            </a:extLst>
          </p:cNvPr>
          <p:cNvSpPr txBox="1"/>
          <p:nvPr/>
        </p:nvSpPr>
        <p:spPr>
          <a:xfrm>
            <a:off x="941224" y="3153191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Area 51 Hotel </a:t>
            </a:r>
          </a:p>
          <a:p>
            <a:r>
              <a:rPr lang="en-US" sz="800" strike="sngStrike" dirty="0"/>
              <a:t>San Mateo/Foster City</a:t>
            </a:r>
          </a:p>
        </p:txBody>
      </p:sp>
    </p:spTree>
    <p:extLst>
      <p:ext uri="{BB962C8B-B14F-4D97-AF65-F5344CB8AC3E}">
        <p14:creationId xmlns:p14="http://schemas.microsoft.com/office/powerpoint/2010/main" val="201508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1A85EC-1611-4302-ACBF-F630640658EE}"/>
              </a:ext>
            </a:extLst>
          </p:cNvPr>
          <p:cNvCxnSpPr>
            <a:cxnSpLocks/>
          </p:cNvCxnSpPr>
          <p:nvPr/>
        </p:nvCxnSpPr>
        <p:spPr>
          <a:xfrm>
            <a:off x="4209143" y="1191238"/>
            <a:ext cx="0" cy="442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4E15F-8C6B-4D23-B91A-F979AC20C698}"/>
              </a:ext>
            </a:extLst>
          </p:cNvPr>
          <p:cNvCxnSpPr/>
          <p:nvPr/>
        </p:nvCxnSpPr>
        <p:spPr>
          <a:xfrm flipV="1">
            <a:off x="391882" y="5617029"/>
            <a:ext cx="3817261" cy="107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0D2DE6B-1931-4E9F-ABAD-A13DC7FC6056}"/>
              </a:ext>
            </a:extLst>
          </p:cNvPr>
          <p:cNvSpPr/>
          <p:nvPr/>
        </p:nvSpPr>
        <p:spPr>
          <a:xfrm>
            <a:off x="4920343" y="1480457"/>
            <a:ext cx="6168569" cy="1175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EC6A6-E0F3-4B9E-B353-A8F213A5EE15}"/>
              </a:ext>
            </a:extLst>
          </p:cNvPr>
          <p:cNvSpPr/>
          <p:nvPr/>
        </p:nvSpPr>
        <p:spPr>
          <a:xfrm>
            <a:off x="2699657" y="4615543"/>
            <a:ext cx="6284686" cy="12861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7767FB-8F00-4667-901C-189EFE238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06" y="3525375"/>
            <a:ext cx="1471234" cy="10740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57FEC3D-EEB4-4655-9710-823E3DB50259}"/>
              </a:ext>
            </a:extLst>
          </p:cNvPr>
          <p:cNvSpPr/>
          <p:nvPr/>
        </p:nvSpPr>
        <p:spPr>
          <a:xfrm>
            <a:off x="3990749" y="4615542"/>
            <a:ext cx="1829480" cy="1286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D1C7B1-4399-4940-9B3A-033FD9BA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26" y="4717596"/>
            <a:ext cx="998001" cy="8994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5F8A51-E781-4440-BE9A-8B374D722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7" y="2945333"/>
            <a:ext cx="509953" cy="54520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C1D6EB-A054-4093-9CB2-C694A917A4F3}"/>
              </a:ext>
            </a:extLst>
          </p:cNvPr>
          <p:cNvCxnSpPr/>
          <p:nvPr/>
        </p:nvCxnSpPr>
        <p:spPr>
          <a:xfrm>
            <a:off x="6197600" y="2945333"/>
            <a:ext cx="1308026" cy="54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BA51B8E-4CF1-4407-BBF7-E79CBDF37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14" y="3053958"/>
            <a:ext cx="1412874" cy="15443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CF9741-48D7-462E-ACA3-58CB86FFEED2}"/>
              </a:ext>
            </a:extLst>
          </p:cNvPr>
          <p:cNvSpPr txBox="1"/>
          <p:nvPr/>
        </p:nvSpPr>
        <p:spPr>
          <a:xfrm>
            <a:off x="8190007" y="3877737"/>
            <a:ext cx="400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FEDERLA BANK.GRENSPAN.SQ.COLEMAN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D0A0A9-2D50-4DEF-947C-EDD79D087245}"/>
              </a:ext>
            </a:extLst>
          </p:cNvPr>
          <p:cNvCxnSpPr/>
          <p:nvPr/>
        </p:nvCxnSpPr>
        <p:spPr>
          <a:xfrm>
            <a:off x="1799771" y="1480457"/>
            <a:ext cx="0" cy="442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59113B-6BD0-4560-AEE5-1FF954292AB6}"/>
              </a:ext>
            </a:extLst>
          </p:cNvPr>
          <p:cNvCxnSpPr/>
          <p:nvPr/>
        </p:nvCxnSpPr>
        <p:spPr>
          <a:xfrm>
            <a:off x="2699657" y="3429000"/>
            <a:ext cx="1117600" cy="105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3B1F9E-DD6D-42D8-91FF-B1C0D54DC2B9}"/>
              </a:ext>
            </a:extLst>
          </p:cNvPr>
          <p:cNvSpPr txBox="1"/>
          <p:nvPr/>
        </p:nvSpPr>
        <p:spPr>
          <a:xfrm>
            <a:off x="2699657" y="6558861"/>
            <a:ext cx="1907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0.001 (delta)moody </a:t>
            </a:r>
            <a:r>
              <a:rPr lang="en-US" sz="800" dirty="0"/>
              <a:t>!HOMCEI:NANA JACK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93889F-05C8-4C08-A935-4CC0ED4B841C}"/>
              </a:ext>
            </a:extLst>
          </p:cNvPr>
          <p:cNvCxnSpPr/>
          <p:nvPr/>
        </p:nvCxnSpPr>
        <p:spPr>
          <a:xfrm>
            <a:off x="4731657" y="3053958"/>
            <a:ext cx="2109856" cy="1430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72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1A85EC-1611-4302-ACBF-F630640658EE}"/>
              </a:ext>
            </a:extLst>
          </p:cNvPr>
          <p:cNvCxnSpPr>
            <a:cxnSpLocks/>
          </p:cNvCxnSpPr>
          <p:nvPr/>
        </p:nvCxnSpPr>
        <p:spPr>
          <a:xfrm>
            <a:off x="4209143" y="1191238"/>
            <a:ext cx="0" cy="442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4E15F-8C6B-4D23-B91A-F979AC20C698}"/>
              </a:ext>
            </a:extLst>
          </p:cNvPr>
          <p:cNvCxnSpPr/>
          <p:nvPr/>
        </p:nvCxnSpPr>
        <p:spPr>
          <a:xfrm flipV="1">
            <a:off x="391882" y="5617029"/>
            <a:ext cx="3817261" cy="107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0D2DE6B-1931-4E9F-ABAD-A13DC7FC6056}"/>
              </a:ext>
            </a:extLst>
          </p:cNvPr>
          <p:cNvSpPr/>
          <p:nvPr/>
        </p:nvSpPr>
        <p:spPr>
          <a:xfrm>
            <a:off x="4920343" y="1480457"/>
            <a:ext cx="6168569" cy="1175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EC6A6-E0F3-4B9E-B353-A8F213A5EE15}"/>
              </a:ext>
            </a:extLst>
          </p:cNvPr>
          <p:cNvSpPr/>
          <p:nvPr/>
        </p:nvSpPr>
        <p:spPr>
          <a:xfrm>
            <a:off x="2699657" y="4615543"/>
            <a:ext cx="6284686" cy="12861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7767FB-8F00-4667-901C-189EFE238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06" y="3525375"/>
            <a:ext cx="1471234" cy="10740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57FEC3D-EEB4-4655-9710-823E3DB50259}"/>
              </a:ext>
            </a:extLst>
          </p:cNvPr>
          <p:cNvSpPr/>
          <p:nvPr/>
        </p:nvSpPr>
        <p:spPr>
          <a:xfrm>
            <a:off x="3990749" y="4615542"/>
            <a:ext cx="1829480" cy="1286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D1C7B1-4399-4940-9B3A-033FD9BA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26" y="4717596"/>
            <a:ext cx="998001" cy="8994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5F8A51-E781-4440-BE9A-8B374D722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7" y="2945333"/>
            <a:ext cx="509953" cy="54520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C1D6EB-A054-4093-9CB2-C694A917A4F3}"/>
              </a:ext>
            </a:extLst>
          </p:cNvPr>
          <p:cNvCxnSpPr/>
          <p:nvPr/>
        </p:nvCxnSpPr>
        <p:spPr>
          <a:xfrm>
            <a:off x="6197600" y="2945333"/>
            <a:ext cx="1308026" cy="54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BA51B8E-4CF1-4407-BBF7-E79CBDF37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14" y="3053958"/>
            <a:ext cx="1412874" cy="15443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CF9741-48D7-462E-ACA3-58CB86FFEED2}"/>
              </a:ext>
            </a:extLst>
          </p:cNvPr>
          <p:cNvSpPr txBox="1"/>
          <p:nvPr/>
        </p:nvSpPr>
        <p:spPr>
          <a:xfrm>
            <a:off x="8190007" y="3877737"/>
            <a:ext cx="400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FEDERLA BANK.GRENSPAN.SQ.COLEMAN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D0A0A9-2D50-4DEF-947C-EDD79D087245}"/>
              </a:ext>
            </a:extLst>
          </p:cNvPr>
          <p:cNvCxnSpPr/>
          <p:nvPr/>
        </p:nvCxnSpPr>
        <p:spPr>
          <a:xfrm>
            <a:off x="1799771" y="1480457"/>
            <a:ext cx="0" cy="442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59113B-6BD0-4560-AEE5-1FF954292AB6}"/>
              </a:ext>
            </a:extLst>
          </p:cNvPr>
          <p:cNvCxnSpPr/>
          <p:nvPr/>
        </p:nvCxnSpPr>
        <p:spPr>
          <a:xfrm>
            <a:off x="2699657" y="3429000"/>
            <a:ext cx="1117600" cy="105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3B1F9E-DD6D-42D8-91FF-B1C0D54DC2B9}"/>
              </a:ext>
            </a:extLst>
          </p:cNvPr>
          <p:cNvSpPr txBox="1"/>
          <p:nvPr/>
        </p:nvSpPr>
        <p:spPr>
          <a:xfrm>
            <a:off x="2699657" y="6558861"/>
            <a:ext cx="1907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0.001 (delta)moody </a:t>
            </a:r>
            <a:r>
              <a:rPr lang="en-US" sz="800" dirty="0"/>
              <a:t>!HOMCEI:NANA JACK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93889F-05C8-4C08-A935-4CC0ED4B841C}"/>
              </a:ext>
            </a:extLst>
          </p:cNvPr>
          <p:cNvCxnSpPr/>
          <p:nvPr/>
        </p:nvCxnSpPr>
        <p:spPr>
          <a:xfrm>
            <a:off x="4731657" y="3053958"/>
            <a:ext cx="2109856" cy="1430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97E82-F286-4294-B462-EF8D583FF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93" y="4119751"/>
            <a:ext cx="949574" cy="15826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462B61-9C86-4142-9F7E-BBB165EC3DE2}"/>
              </a:ext>
            </a:extLst>
          </p:cNvPr>
          <p:cNvSpPr txBox="1"/>
          <p:nvPr/>
        </p:nvSpPr>
        <p:spPr>
          <a:xfrm>
            <a:off x="5903043" y="5510401"/>
            <a:ext cx="574196" cy="1015663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$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4658B5-DCC2-479A-BA76-542B5B365E5C}"/>
              </a:ext>
            </a:extLst>
          </p:cNvPr>
          <p:cNvCxnSpPr/>
          <p:nvPr/>
        </p:nvCxnSpPr>
        <p:spPr>
          <a:xfrm flipV="1">
            <a:off x="5770542" y="5333127"/>
            <a:ext cx="486462" cy="81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5010AF5-B554-41CD-8D4D-54F5DBC34143}"/>
              </a:ext>
            </a:extLst>
          </p:cNvPr>
          <p:cNvSpPr/>
          <p:nvPr/>
        </p:nvSpPr>
        <p:spPr>
          <a:xfrm>
            <a:off x="5078005" y="4747031"/>
            <a:ext cx="895917" cy="732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196FE-99F8-453E-BD73-D61C2E443211}"/>
              </a:ext>
            </a:extLst>
          </p:cNvPr>
          <p:cNvSpPr/>
          <p:nvPr/>
        </p:nvSpPr>
        <p:spPr>
          <a:xfrm>
            <a:off x="5014736" y="5395128"/>
            <a:ext cx="895917" cy="732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9CEB7E-8B4D-4D0C-800B-71A68F776E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60" y="4632536"/>
            <a:ext cx="2133600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946694-0A79-43C1-B652-331C37C22164}"/>
              </a:ext>
            </a:extLst>
          </p:cNvPr>
          <p:cNvSpPr txBox="1"/>
          <p:nvPr/>
        </p:nvSpPr>
        <p:spPr>
          <a:xfrm>
            <a:off x="11167860" y="4804924"/>
            <a:ext cx="88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/>
              <a:t>The international record for, amigo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F9FC5-0626-47D1-A83E-1D79052B2749}"/>
              </a:ext>
            </a:extLst>
          </p:cNvPr>
          <p:cNvSpPr txBox="1"/>
          <p:nvPr/>
        </p:nvSpPr>
        <p:spPr>
          <a:xfrm>
            <a:off x="11175320" y="44849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FREIND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6C2750-3983-45F6-B0D9-E483C8488E50}"/>
              </a:ext>
            </a:extLst>
          </p:cNvPr>
          <p:cNvCxnSpPr/>
          <p:nvPr/>
        </p:nvCxnSpPr>
        <p:spPr>
          <a:xfrm flipH="1">
            <a:off x="5770542" y="4247069"/>
            <a:ext cx="5318370" cy="60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65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1A85EC-1611-4302-ACBF-F630640658EE}"/>
              </a:ext>
            </a:extLst>
          </p:cNvPr>
          <p:cNvCxnSpPr>
            <a:cxnSpLocks/>
          </p:cNvCxnSpPr>
          <p:nvPr/>
        </p:nvCxnSpPr>
        <p:spPr>
          <a:xfrm>
            <a:off x="4209143" y="1191238"/>
            <a:ext cx="0" cy="442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4E15F-8C6B-4D23-B91A-F979AC20C698}"/>
              </a:ext>
            </a:extLst>
          </p:cNvPr>
          <p:cNvCxnSpPr/>
          <p:nvPr/>
        </p:nvCxnSpPr>
        <p:spPr>
          <a:xfrm flipV="1">
            <a:off x="391882" y="5617029"/>
            <a:ext cx="3817261" cy="107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0D2DE6B-1931-4E9F-ABAD-A13DC7FC6056}"/>
              </a:ext>
            </a:extLst>
          </p:cNvPr>
          <p:cNvSpPr/>
          <p:nvPr/>
        </p:nvSpPr>
        <p:spPr>
          <a:xfrm>
            <a:off x="4920343" y="1480457"/>
            <a:ext cx="6168569" cy="1175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9CEB7E-8B4D-4D0C-800B-71A68F776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0" y="1766513"/>
            <a:ext cx="2133600" cy="21431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0023DC-EB17-4547-8931-53B9CC4BA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501" y="2388358"/>
            <a:ext cx="998001" cy="8994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81FF70-B57F-4494-A462-64991E5FBA50}"/>
              </a:ext>
            </a:extLst>
          </p:cNvPr>
          <p:cNvSpPr txBox="1"/>
          <p:nvPr/>
        </p:nvSpPr>
        <p:spPr>
          <a:xfrm>
            <a:off x="6400800" y="3179082"/>
            <a:ext cx="568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</a:t>
            </a:r>
            <a:r>
              <a:rPr lang="en-US" strike="sngStrike" dirty="0"/>
              <a:t>lsint(</a:t>
            </a:r>
            <a:r>
              <a:rPr lang="en-US" strike="sngStrike" dirty="0" err="1"/>
              <a:t>scrooms</a:t>
            </a:r>
            <a:r>
              <a:rPr lang="en-US" dirty="0"/>
              <a:t>) </a:t>
            </a:r>
            <a:r>
              <a:rPr lang="en-US" strike="sngStrike" dirty="0"/>
              <a:t>I ate </a:t>
            </a:r>
            <a:r>
              <a:rPr lang="en-US" strike="sngStrike" dirty="0" err="1"/>
              <a:t>mushin</a:t>
            </a:r>
            <a:r>
              <a:rPr lang="en-US" strike="sngStrike" dirty="0"/>
              <a:t> </a:t>
            </a:r>
            <a:r>
              <a:rPr lang="en-US" strike="sngStrike" dirty="0" err="1"/>
              <a:t>inflamtoery</a:t>
            </a:r>
            <a:r>
              <a:rPr lang="en-US" strike="sngStrike" dirty="0"/>
              <a:t> </a:t>
            </a:r>
            <a:r>
              <a:rPr lang="en-US" strike="sngStrike" dirty="0" err="1"/>
              <a:t>decese</a:t>
            </a:r>
            <a:r>
              <a:rPr lang="en-US" strike="sngStrike" dirty="0"/>
              <a:t>(</a:t>
            </a:r>
            <a:r>
              <a:rPr lang="en-US" strike="sngStrike" dirty="0" err="1"/>
              <a:t>ddr</a:t>
            </a:r>
            <a:r>
              <a:rPr lang="en-US" strike="sngStrike" dirty="0"/>
              <a:t> spy)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A3FF997-4D9A-4927-B10D-2F5B91DE4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56" y="3702153"/>
            <a:ext cx="714233" cy="10870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7977492-92D8-4734-8970-7599743A9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934" y="3702153"/>
            <a:ext cx="1116916" cy="111691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61A0EE9-2667-480C-955A-DF220EF51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8" y="3732021"/>
            <a:ext cx="800763" cy="108704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C438643-B26A-458D-8647-7EE935847674}"/>
              </a:ext>
            </a:extLst>
          </p:cNvPr>
          <p:cNvSpPr txBox="1"/>
          <p:nvPr/>
        </p:nvSpPr>
        <p:spPr>
          <a:xfrm>
            <a:off x="9520680" y="4840840"/>
            <a:ext cx="13948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HOMCEI:LUX</a:t>
            </a:r>
          </a:p>
          <a:p>
            <a:r>
              <a:rPr lang="en-US" sz="800" strike="sngStrike" dirty="0"/>
              <a:t> papa </a:t>
            </a:r>
            <a:r>
              <a:rPr lang="en-US" sz="800" strike="sngStrike" dirty="0" err="1"/>
              <a:t>smurf</a:t>
            </a:r>
            <a:r>
              <a:rPr lang="en-US" sz="800" strike="sngStrike" dirty="0"/>
              <a:t>, scrooge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B157D6-98F9-432D-B656-985CD44A4CFB}"/>
              </a:ext>
            </a:extLst>
          </p:cNvPr>
          <p:cNvSpPr txBox="1"/>
          <p:nvPr/>
        </p:nvSpPr>
        <p:spPr>
          <a:xfrm>
            <a:off x="9520680" y="5333283"/>
            <a:ext cx="1366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Jason is Blue</a:t>
            </a:r>
          </a:p>
          <a:p>
            <a:r>
              <a:rPr lang="en-US" sz="800" strike="sngStrike" dirty="0" err="1"/>
              <a:t>Gheoh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michelbach,unmog</a:t>
            </a:r>
            <a:r>
              <a:rPr lang="en-US" sz="800" strike="sngStrike" dirty="0"/>
              <a:t>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86712B-50BA-4EBF-A44B-882C5B716AB9}"/>
              </a:ext>
            </a:extLst>
          </p:cNvPr>
          <p:cNvCxnSpPr>
            <a:stCxn id="39" idx="1"/>
          </p:cNvCxnSpPr>
          <p:nvPr/>
        </p:nvCxnSpPr>
        <p:spPr>
          <a:xfrm flipV="1">
            <a:off x="9520680" y="5579504"/>
            <a:ext cx="13660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4C2B23A0-9191-412A-8408-FF062E8D8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626" y="3282304"/>
            <a:ext cx="998001" cy="89943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C662E1C-577F-442D-9B92-7C05F6707333}"/>
              </a:ext>
            </a:extLst>
          </p:cNvPr>
          <p:cNvSpPr txBox="1"/>
          <p:nvPr/>
        </p:nvSpPr>
        <p:spPr>
          <a:xfrm>
            <a:off x="4697626" y="4557486"/>
            <a:ext cx="1312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</a:t>
            </a:r>
          </a:p>
          <a:p>
            <a:r>
              <a:rPr lang="en-US" dirty="0"/>
              <a:t>DEA</a:t>
            </a:r>
            <a:r>
              <a:rPr lang="en-US" strike="sngStrike" dirty="0"/>
              <a:t>(</a:t>
            </a:r>
            <a:r>
              <a:rPr lang="en-US" strike="sngStrike" dirty="0" err="1"/>
              <a:t>lsd</a:t>
            </a:r>
            <a:r>
              <a:rPr lang="en-US" strike="sngStrike" dirty="0"/>
              <a:t>)</a:t>
            </a:r>
          </a:p>
          <a:p>
            <a:r>
              <a:rPr lang="en-US" dirty="0"/>
              <a:t>DEA</a:t>
            </a:r>
            <a:r>
              <a:rPr lang="en-US" strike="sngStrike" dirty="0"/>
              <a:t>(</a:t>
            </a:r>
            <a:r>
              <a:rPr lang="en-US" strike="sngStrike" dirty="0" err="1"/>
              <a:t>mdma</a:t>
            </a:r>
            <a:r>
              <a:rPr lang="en-US" strike="sngStrike" dirty="0"/>
              <a:t>)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1C4E27F-A912-4137-A1C9-0A60F9F29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30" y="3732021"/>
            <a:ext cx="1630570" cy="108704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A52B74-6FCB-400E-9B7F-C14EF4793103}"/>
              </a:ext>
            </a:extLst>
          </p:cNvPr>
          <p:cNvCxnSpPr/>
          <p:nvPr/>
        </p:nvCxnSpPr>
        <p:spPr>
          <a:xfrm flipV="1">
            <a:off x="6009908" y="4275544"/>
            <a:ext cx="6428835" cy="13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6276902-15A5-4A98-A11F-6F4979228203}"/>
              </a:ext>
            </a:extLst>
          </p:cNvPr>
          <p:cNvSpPr txBox="1"/>
          <p:nvPr/>
        </p:nvSpPr>
        <p:spPr>
          <a:xfrm>
            <a:off x="11088912" y="490239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MARX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F41FA9-6F62-4555-A8FA-0ED24AB5F596}"/>
              </a:ext>
            </a:extLst>
          </p:cNvPr>
          <p:cNvSpPr txBox="1"/>
          <p:nvPr/>
        </p:nvSpPr>
        <p:spPr>
          <a:xfrm>
            <a:off x="6426299" y="2802226"/>
            <a:ext cx="551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41.HOMCIDE:LUX(COURNTRY LUXEMBURG) </a:t>
            </a:r>
            <a:r>
              <a:rPr lang="en-US" sz="800" strike="sngStrike" dirty="0"/>
              <a:t>albert </a:t>
            </a:r>
            <a:r>
              <a:rPr lang="en-US" sz="800" strike="sngStrike" dirty="0" err="1"/>
              <a:t>scwhizer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switzeland</a:t>
            </a:r>
            <a:endParaRPr lang="en-US" sz="800" strike="sngStrike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FCFEC1-607D-4DF1-BB74-6BEF01D68DAE}"/>
              </a:ext>
            </a:extLst>
          </p:cNvPr>
          <p:cNvCxnSpPr/>
          <p:nvPr/>
        </p:nvCxnSpPr>
        <p:spPr>
          <a:xfrm>
            <a:off x="6426299" y="3171558"/>
            <a:ext cx="5765701" cy="75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E1F5052-9BBA-420A-B1CE-34965D5F8B60}"/>
              </a:ext>
            </a:extLst>
          </p:cNvPr>
          <p:cNvSpPr txBox="1"/>
          <p:nvPr/>
        </p:nvSpPr>
        <p:spPr>
          <a:xfrm>
            <a:off x="4885313" y="3702153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1/0/0/1/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FFED1B-22FE-42AC-8C79-864372AC7B67}"/>
              </a:ext>
            </a:extLst>
          </p:cNvPr>
          <p:cNvCxnSpPr/>
          <p:nvPr/>
        </p:nvCxnSpPr>
        <p:spPr>
          <a:xfrm flipV="1">
            <a:off x="5036457" y="3702153"/>
            <a:ext cx="317310" cy="318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71C8219-17F8-4D77-A474-008F36768BB9}"/>
              </a:ext>
            </a:extLst>
          </p:cNvPr>
          <p:cNvSpPr/>
          <p:nvPr/>
        </p:nvSpPr>
        <p:spPr>
          <a:xfrm>
            <a:off x="4777691" y="59218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Google Sans"/>
              </a:rPr>
              <a:t>1938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Discovery of LSD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FA135A-2A1F-460E-9828-E61A691B6D2D}"/>
              </a:ext>
            </a:extLst>
          </p:cNvPr>
          <p:cNvSpPr txBox="1"/>
          <p:nvPr/>
        </p:nvSpPr>
        <p:spPr>
          <a:xfrm>
            <a:off x="4574444" y="5332722"/>
            <a:ext cx="3489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WW2.CPVA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D16CF2-605E-4712-B9B4-4B8788516E43}"/>
              </a:ext>
            </a:extLst>
          </p:cNvPr>
          <p:cNvSpPr txBox="1"/>
          <p:nvPr/>
        </p:nvSpPr>
        <p:spPr>
          <a:xfrm>
            <a:off x="7608538" y="4818781"/>
            <a:ext cx="1405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Albert </a:t>
            </a:r>
          </a:p>
          <a:p>
            <a:r>
              <a:rPr lang="en-US" strike="sngStrike" dirty="0"/>
              <a:t>Hoffman LSD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E1C458E-F9F4-4968-B75B-1224F2C928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49" y="3720271"/>
            <a:ext cx="793585" cy="108704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28618D9-4486-4125-9D1F-78D725780E56}"/>
              </a:ext>
            </a:extLst>
          </p:cNvPr>
          <p:cNvSpPr txBox="1"/>
          <p:nvPr/>
        </p:nvSpPr>
        <p:spPr>
          <a:xfrm>
            <a:off x="6776056" y="6078722"/>
            <a:ext cx="477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</a:t>
            </a:r>
            <a:r>
              <a:rPr lang="en-US" strike="sngStrike" dirty="0"/>
              <a:t>Warpd </a:t>
            </a:r>
            <a:r>
              <a:rPr lang="en-US" strike="sngStrike" dirty="0" err="1"/>
              <a:t>recod</a:t>
            </a:r>
            <a:r>
              <a:rPr lang="en-US" strike="sngStrike" dirty="0"/>
              <a:t> amiga, include </a:t>
            </a:r>
            <a:r>
              <a:rPr lang="en-US" dirty="0"/>
              <a:t>KING.CPVA</a:t>
            </a:r>
            <a:r>
              <a:rPr lang="en-US" strike="sngStrike" dirty="0"/>
              <a:t> </a:t>
            </a:r>
            <a:r>
              <a:rPr lang="en-US" strike="sngStrike" dirty="0" err="1"/>
              <a:t>nvidia</a:t>
            </a:r>
            <a:endParaRPr lang="en-US" strike="sngStrike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86768D6-3394-4458-8A67-6154FAEF877A}"/>
              </a:ext>
            </a:extLst>
          </p:cNvPr>
          <p:cNvCxnSpPr/>
          <p:nvPr/>
        </p:nvCxnSpPr>
        <p:spPr>
          <a:xfrm flipV="1">
            <a:off x="4209143" y="6078722"/>
            <a:ext cx="1640114" cy="7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712A979-D8CA-4417-B6E3-59A103BA47E2}"/>
              </a:ext>
            </a:extLst>
          </p:cNvPr>
          <p:cNvCxnSpPr/>
          <p:nvPr/>
        </p:nvCxnSpPr>
        <p:spPr>
          <a:xfrm flipV="1">
            <a:off x="4353013" y="6127485"/>
            <a:ext cx="2236473" cy="45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3DDD454D-8D56-401B-ACE0-0559B54813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38" y="6355382"/>
            <a:ext cx="502617" cy="50261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9CF71C1-49F8-4398-A2B8-55C456990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38" y="6367849"/>
            <a:ext cx="851815" cy="47731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BACBDCB1-02B1-459B-A9AC-CAC843FA535F}"/>
              </a:ext>
            </a:extLst>
          </p:cNvPr>
          <p:cNvSpPr/>
          <p:nvPr/>
        </p:nvSpPr>
        <p:spPr>
          <a:xfrm>
            <a:off x="6966857" y="6609150"/>
            <a:ext cx="1930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85D4B1C-4DA8-4E99-8331-9B18C6A46FEB}"/>
              </a:ext>
            </a:extLst>
          </p:cNvPr>
          <p:cNvCxnSpPr>
            <a:cxnSpLocks/>
          </p:cNvCxnSpPr>
          <p:nvPr/>
        </p:nvCxnSpPr>
        <p:spPr>
          <a:xfrm flipV="1">
            <a:off x="4123502" y="5480817"/>
            <a:ext cx="8068498" cy="53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B6C3AE-B984-4D36-85F2-B7E66E5C3C60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9768114" y="3548414"/>
            <a:ext cx="449969" cy="12924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D63AF4-2440-4616-B235-C565DEF7483A}"/>
              </a:ext>
            </a:extLst>
          </p:cNvPr>
          <p:cNvSpPr txBox="1"/>
          <p:nvPr/>
        </p:nvSpPr>
        <p:spPr>
          <a:xfrm>
            <a:off x="9520680" y="6448054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MAINSTREET(mason </a:t>
            </a:r>
            <a:r>
              <a:rPr lang="en-US" strike="sngStrike" dirty="0" err="1"/>
              <a:t>oli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3337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A0D742-E808-47BE-A2E9-12AFC49A9C8D}"/>
              </a:ext>
            </a:extLst>
          </p:cNvPr>
          <p:cNvSpPr/>
          <p:nvPr/>
        </p:nvSpPr>
        <p:spPr>
          <a:xfrm>
            <a:off x="4470400" y="2252378"/>
            <a:ext cx="2757714" cy="13907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AC2468-08A0-4976-BC6C-37C6B5E99806}"/>
              </a:ext>
            </a:extLst>
          </p:cNvPr>
          <p:cNvSpPr/>
          <p:nvPr/>
        </p:nvSpPr>
        <p:spPr>
          <a:xfrm>
            <a:off x="928914" y="3643086"/>
            <a:ext cx="10624457" cy="9724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868CF0-1783-4B2E-B880-38D9007999E9}"/>
              </a:ext>
            </a:extLst>
          </p:cNvPr>
          <p:cNvSpPr/>
          <p:nvPr/>
        </p:nvSpPr>
        <p:spPr>
          <a:xfrm>
            <a:off x="4601029" y="2017486"/>
            <a:ext cx="2438400" cy="13907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4CF4C5-1862-4D77-82F9-B342A8292C38}"/>
              </a:ext>
            </a:extLst>
          </p:cNvPr>
          <p:cNvCxnSpPr/>
          <p:nvPr/>
        </p:nvCxnSpPr>
        <p:spPr>
          <a:xfrm>
            <a:off x="653143" y="4136571"/>
            <a:ext cx="11030857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50C2E05-027D-4211-BAA0-CAE1B35BF80B}"/>
              </a:ext>
            </a:extLst>
          </p:cNvPr>
          <p:cNvSpPr/>
          <p:nvPr/>
        </p:nvSpPr>
        <p:spPr>
          <a:xfrm>
            <a:off x="5497285" y="2252377"/>
            <a:ext cx="1342571" cy="1390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978365-7D4E-452F-875C-3A091B998212}"/>
              </a:ext>
            </a:extLst>
          </p:cNvPr>
          <p:cNvCxnSpPr>
            <a:endCxn id="40" idx="2"/>
          </p:cNvCxnSpPr>
          <p:nvPr/>
        </p:nvCxnSpPr>
        <p:spPr>
          <a:xfrm>
            <a:off x="6168570" y="3408193"/>
            <a:ext cx="1" cy="23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040BB74E-5935-4C4E-8C36-C90D0C92D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13" y="2404206"/>
            <a:ext cx="800763" cy="108704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FE32ED-5313-429F-B3F3-5575C3358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2" y="1295427"/>
            <a:ext cx="2133600" cy="214312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C1902-FAEB-419C-8564-1E62E2357520}"/>
              </a:ext>
            </a:extLst>
          </p:cNvPr>
          <p:cNvCxnSpPr/>
          <p:nvPr/>
        </p:nvCxnSpPr>
        <p:spPr>
          <a:xfrm>
            <a:off x="2641600" y="2252377"/>
            <a:ext cx="1059543" cy="1238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9D6A675-5E40-4C15-8813-342ABE81C412}"/>
              </a:ext>
            </a:extLst>
          </p:cNvPr>
          <p:cNvSpPr/>
          <p:nvPr/>
        </p:nvSpPr>
        <p:spPr>
          <a:xfrm>
            <a:off x="2641600" y="1395772"/>
            <a:ext cx="1286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WW2.CPVA</a:t>
            </a:r>
          </a:p>
          <a:p>
            <a:r>
              <a:rPr lang="en-US" b="1" dirty="0"/>
              <a:t>DEA</a:t>
            </a:r>
            <a:r>
              <a:rPr lang="en-US" b="1" strike="sngStrike" dirty="0"/>
              <a:t>(</a:t>
            </a:r>
            <a:r>
              <a:rPr lang="en-US" b="1" strike="sngStrike" dirty="0" err="1"/>
              <a:t>lsd</a:t>
            </a:r>
            <a:r>
              <a:rPr lang="en-US" b="1" strike="sngStrike" dirty="0"/>
              <a:t>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C58B14-EEEB-4BF6-8398-D56C97ACF031}"/>
              </a:ext>
            </a:extLst>
          </p:cNvPr>
          <p:cNvSpPr/>
          <p:nvPr/>
        </p:nvSpPr>
        <p:spPr>
          <a:xfrm>
            <a:off x="5123543" y="2540000"/>
            <a:ext cx="373742" cy="420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7396B76-4FEB-4FCC-A567-39BE1EF13775}"/>
              </a:ext>
            </a:extLst>
          </p:cNvPr>
          <p:cNvSpPr/>
          <p:nvPr/>
        </p:nvSpPr>
        <p:spPr>
          <a:xfrm>
            <a:off x="5119912" y="2953658"/>
            <a:ext cx="373742" cy="420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0A6F072-308F-4DC4-B6B9-180A03348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501" y="2412327"/>
            <a:ext cx="333445" cy="30051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C6A4119-2682-477A-B3A1-92D86DC53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984" y="3794917"/>
            <a:ext cx="333445" cy="300512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A01ACA1-4443-4886-874D-16FF6B195E44}"/>
              </a:ext>
            </a:extLst>
          </p:cNvPr>
          <p:cNvSpPr/>
          <p:nvPr/>
        </p:nvSpPr>
        <p:spPr>
          <a:xfrm>
            <a:off x="7910286" y="1295427"/>
            <a:ext cx="2133600" cy="20791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SQ.SUN.CPVA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1C1D3C-3DB6-4027-ABBC-5AAD8364DF23}"/>
              </a:ext>
            </a:extLst>
          </p:cNvPr>
          <p:cNvCxnSpPr>
            <a:endCxn id="58" idx="3"/>
          </p:cNvCxnSpPr>
          <p:nvPr/>
        </p:nvCxnSpPr>
        <p:spPr>
          <a:xfrm flipH="1">
            <a:off x="7039429" y="2042103"/>
            <a:ext cx="2002971" cy="1903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EE2C69-E055-4A74-84A0-41C76FD13392}"/>
              </a:ext>
            </a:extLst>
          </p:cNvPr>
          <p:cNvCxnSpPr/>
          <p:nvPr/>
        </p:nvCxnSpPr>
        <p:spPr>
          <a:xfrm flipH="1" flipV="1">
            <a:off x="7707086" y="2960914"/>
            <a:ext cx="319314" cy="447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48A5663-B677-43E7-98B7-5992AC139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26" y="4806941"/>
            <a:ext cx="895350" cy="1238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7221E06-CB3C-4B44-81DC-26959EFEDBBF}"/>
              </a:ext>
            </a:extLst>
          </p:cNvPr>
          <p:cNvSpPr txBox="1"/>
          <p:nvPr/>
        </p:nvSpPr>
        <p:spPr>
          <a:xfrm>
            <a:off x="4339771" y="5426066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CPVA.</a:t>
            </a:r>
            <a:r>
              <a:rPr lang="en-US" sz="800" strike="sngStrike" dirty="0" err="1"/>
              <a:t>nvidia.amiga</a:t>
            </a:r>
            <a:endParaRPr lang="en-US" sz="800" strike="sngStrike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F3CDBFE-4230-4A73-899C-7C52640E2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362" y="5305849"/>
            <a:ext cx="738416" cy="7384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6E09C-50B1-49EC-811B-E3E2DD2E8431}"/>
              </a:ext>
            </a:extLst>
          </p:cNvPr>
          <p:cNvSpPr txBox="1"/>
          <p:nvPr/>
        </p:nvSpPr>
        <p:spPr>
          <a:xfrm>
            <a:off x="6241142" y="4963886"/>
            <a:ext cx="211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Wsam</a:t>
            </a:r>
            <a:r>
              <a:rPr lang="en-US" strike="sngStrike" dirty="0"/>
              <a:t>/</a:t>
            </a:r>
            <a:r>
              <a:rPr lang="en-US" strike="sngStrike" dirty="0" err="1"/>
              <a:t>oslkari</a:t>
            </a:r>
            <a:r>
              <a:rPr lang="en-US" strike="sngStrike" dirty="0"/>
              <a:t>/</a:t>
            </a:r>
            <a:r>
              <a:rPr lang="en-US" strike="sngStrike" dirty="0" err="1"/>
              <a:t>nvidia</a:t>
            </a:r>
            <a:endParaRPr lang="en-US" strike="sngStrik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AA7296-ABF5-479B-AAF5-44358D0FA1C7}"/>
              </a:ext>
            </a:extLst>
          </p:cNvPr>
          <p:cNvSpPr txBox="1"/>
          <p:nvPr/>
        </p:nvSpPr>
        <p:spPr>
          <a:xfrm>
            <a:off x="7329714" y="6044265"/>
            <a:ext cx="1595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Arun </a:t>
            </a:r>
            <a:r>
              <a:rPr lang="en-US" dirty="0" err="1"/>
              <a:t>Biligiri</a:t>
            </a:r>
            <a:endParaRPr lang="en-US" dirty="0"/>
          </a:p>
          <a:p>
            <a:r>
              <a:rPr lang="en-US" dirty="0"/>
              <a:t>Arun GOTI PATI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E77E4DE-7E44-488D-9FD1-426A230C3222}"/>
              </a:ext>
            </a:extLst>
          </p:cNvPr>
          <p:cNvCxnSpPr>
            <a:endCxn id="34" idx="3"/>
          </p:cNvCxnSpPr>
          <p:nvPr/>
        </p:nvCxnSpPr>
        <p:spPr>
          <a:xfrm flipV="1">
            <a:off x="7039429" y="6367431"/>
            <a:ext cx="1886043" cy="193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235B7880-45EF-4D50-98C4-021900D21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831" y="6094736"/>
            <a:ext cx="490308" cy="738416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2AB9589-DE8E-4B67-95BE-EA5D933AE4A4}"/>
              </a:ext>
            </a:extLst>
          </p:cNvPr>
          <p:cNvCxnSpPr/>
          <p:nvPr/>
        </p:nvCxnSpPr>
        <p:spPr>
          <a:xfrm>
            <a:off x="8621486" y="6044265"/>
            <a:ext cx="142240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893119F-3106-43A5-B0F8-2102AE919BF2}"/>
              </a:ext>
            </a:extLst>
          </p:cNvPr>
          <p:cNvSpPr txBox="1"/>
          <p:nvPr/>
        </p:nvSpPr>
        <p:spPr>
          <a:xfrm>
            <a:off x="7491615" y="5725404"/>
            <a:ext cx="331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apple.release.wsdam.release</a:t>
            </a:r>
            <a:r>
              <a:rPr lang="en-US" dirty="0"/>
              <a:t> 3.2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5B476D5-7194-475D-A897-4B8BEBFFDF90}"/>
              </a:ext>
            </a:extLst>
          </p:cNvPr>
          <p:cNvCxnSpPr>
            <a:cxnSpLocks/>
          </p:cNvCxnSpPr>
          <p:nvPr/>
        </p:nvCxnSpPr>
        <p:spPr>
          <a:xfrm>
            <a:off x="7491615" y="5866528"/>
            <a:ext cx="2828042" cy="980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F2CAD7E-E587-4EC5-8BAB-585ED72C91B8}"/>
              </a:ext>
            </a:extLst>
          </p:cNvPr>
          <p:cNvCxnSpPr/>
          <p:nvPr/>
        </p:nvCxnSpPr>
        <p:spPr>
          <a:xfrm>
            <a:off x="10189029" y="5675057"/>
            <a:ext cx="725714" cy="369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3BD46B2-372F-4A3C-B47A-CAB30C060F6D}"/>
              </a:ext>
            </a:extLst>
          </p:cNvPr>
          <p:cNvCxnSpPr/>
          <p:nvPr/>
        </p:nvCxnSpPr>
        <p:spPr>
          <a:xfrm>
            <a:off x="7296495" y="6255657"/>
            <a:ext cx="1324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02A3DF-1071-4C23-831D-C79F820E0B33}"/>
              </a:ext>
            </a:extLst>
          </p:cNvPr>
          <p:cNvCxnSpPr/>
          <p:nvPr/>
        </p:nvCxnSpPr>
        <p:spPr>
          <a:xfrm>
            <a:off x="5493654" y="4963886"/>
            <a:ext cx="1545775" cy="15000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99123FF-574D-4BF9-88ED-2A7A2C1650B3}"/>
              </a:ext>
            </a:extLst>
          </p:cNvPr>
          <p:cNvSpPr/>
          <p:nvPr/>
        </p:nvSpPr>
        <p:spPr>
          <a:xfrm>
            <a:off x="1117600" y="4734734"/>
            <a:ext cx="1354511" cy="11576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E0AEEE-455E-4E91-B7BD-A8C97DA365BE}"/>
              </a:ext>
            </a:extLst>
          </p:cNvPr>
          <p:cNvCxnSpPr/>
          <p:nvPr/>
        </p:nvCxnSpPr>
        <p:spPr>
          <a:xfrm>
            <a:off x="812800" y="4806941"/>
            <a:ext cx="1828800" cy="11576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E4727B31-F429-4342-AFCE-90F6BBB2C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762" y="4762140"/>
            <a:ext cx="1711778" cy="73361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F2DBBE4-15B9-4669-8F65-5D2FD799EAF2}"/>
              </a:ext>
            </a:extLst>
          </p:cNvPr>
          <p:cNvSpPr txBox="1"/>
          <p:nvPr/>
        </p:nvSpPr>
        <p:spPr>
          <a:xfrm>
            <a:off x="4644929" y="3556629"/>
            <a:ext cx="17123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5am </a:t>
            </a:r>
            <a:r>
              <a:rPr lang="en-US" sz="800" strike="sngStrike" dirty="0">
                <a:solidFill>
                  <a:schemeClr val="bg1"/>
                </a:solidFill>
              </a:rPr>
              <a:t>Gary Lawn Chair (sunrise)</a:t>
            </a:r>
          </a:p>
          <a:p>
            <a:r>
              <a:rPr lang="en-US" sz="800" strike="sngStrike" dirty="0">
                <a:solidFill>
                  <a:schemeClr val="bg1"/>
                </a:solidFill>
              </a:rPr>
              <a:t>[x] no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04EAEA8-2300-4394-8FC1-9E1D849DEEB4}"/>
              </a:ext>
            </a:extLst>
          </p:cNvPr>
          <p:cNvCxnSpPr/>
          <p:nvPr/>
        </p:nvCxnSpPr>
        <p:spPr>
          <a:xfrm flipV="1">
            <a:off x="5005946" y="2412327"/>
            <a:ext cx="843311" cy="581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3FA3D36-E690-4777-9750-C1226AB4D2FC}"/>
              </a:ext>
            </a:extLst>
          </p:cNvPr>
          <p:cNvSpPr txBox="1"/>
          <p:nvPr/>
        </p:nvSpPr>
        <p:spPr>
          <a:xfrm>
            <a:off x="2620787" y="6057445"/>
            <a:ext cx="290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MAINSTREET(mason DEA(</a:t>
            </a:r>
            <a:r>
              <a:rPr lang="en-US" strike="sngStrike" dirty="0" err="1"/>
              <a:t>oli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796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A0EFF09-83BC-4C4E-B98B-13C60A256574}"/>
              </a:ext>
            </a:extLst>
          </p:cNvPr>
          <p:cNvSpPr/>
          <p:nvPr/>
        </p:nvSpPr>
        <p:spPr>
          <a:xfrm>
            <a:off x="3592706" y="5233890"/>
            <a:ext cx="966594" cy="58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61696E-8DFE-46B1-A21F-6411FAD2E7DF}"/>
              </a:ext>
            </a:extLst>
          </p:cNvPr>
          <p:cNvSpPr txBox="1"/>
          <p:nvPr/>
        </p:nvSpPr>
        <p:spPr>
          <a:xfrm>
            <a:off x="1625600" y="1993900"/>
            <a:ext cx="534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WWI.Freemont.St</a:t>
            </a:r>
            <a:r>
              <a:rPr lang="en-US" dirty="0"/>
              <a:t>. </a:t>
            </a:r>
            <a:r>
              <a:rPr lang="en-US" dirty="0" err="1"/>
              <a:t>Mato.toosie</a:t>
            </a:r>
            <a:r>
              <a:rPr lang="en-US" dirty="0"/>
              <a:t>: </a:t>
            </a:r>
            <a:r>
              <a:rPr lang="en-US" sz="800" strike="sngStrike" dirty="0"/>
              <a:t>king/queen/jobs/</a:t>
            </a:r>
            <a:r>
              <a:rPr lang="en-US" sz="800" strike="sngStrike" dirty="0" err="1"/>
              <a:t>jbo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meiers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meier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smeier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meiers</a:t>
            </a:r>
            <a:endParaRPr lang="en-US" sz="800" strike="sngStrik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DBE898B-3972-4B64-A5DF-314852E63E08}"/>
              </a:ext>
            </a:extLst>
          </p:cNvPr>
          <p:cNvSpPr/>
          <p:nvPr/>
        </p:nvSpPr>
        <p:spPr>
          <a:xfrm>
            <a:off x="7251700" y="2274656"/>
            <a:ext cx="1003300" cy="793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2C51FB-4C08-4862-8FD8-0996CE55933F}"/>
              </a:ext>
            </a:extLst>
          </p:cNvPr>
          <p:cNvSpPr/>
          <p:nvPr/>
        </p:nvSpPr>
        <p:spPr>
          <a:xfrm>
            <a:off x="7162800" y="3029925"/>
            <a:ext cx="1003300" cy="793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4B506-3E54-46CC-8695-AAEFDB5A3D8E}"/>
              </a:ext>
            </a:extLst>
          </p:cNvPr>
          <p:cNvSpPr txBox="1"/>
          <p:nvPr/>
        </p:nvSpPr>
        <p:spPr>
          <a:xfrm>
            <a:off x="6971294" y="1778000"/>
            <a:ext cx="251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Moody peter logical wife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19B59F-31E9-4384-9856-DFE4A8678278}"/>
              </a:ext>
            </a:extLst>
          </p:cNvPr>
          <p:cNvSpPr txBox="1"/>
          <p:nvPr/>
        </p:nvSpPr>
        <p:spPr>
          <a:xfrm>
            <a:off x="6966773" y="1273086"/>
            <a:ext cx="5029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nonPolcieTRX</a:t>
            </a:r>
            <a:r>
              <a:rPr lang="en-US" dirty="0"/>
              <a:t>: 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endParaRPr lang="en-US" dirty="0"/>
          </a:p>
          <a:p>
            <a:r>
              <a:rPr lang="en-US" dirty="0"/>
              <a:t>IF wife=missing THEN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wife.nonPioceTRXLgioal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C8C8AC-2147-4FF4-9D0E-AA574B148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4216364"/>
            <a:ext cx="793750" cy="55681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9597B-5C4F-4D6C-9EB9-211434BE2543}"/>
              </a:ext>
            </a:extLst>
          </p:cNvPr>
          <p:cNvCxnSpPr/>
          <p:nvPr/>
        </p:nvCxnSpPr>
        <p:spPr>
          <a:xfrm>
            <a:off x="4298447" y="3975100"/>
            <a:ext cx="2153153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2B5ACFF1-AA94-493C-ADC0-55131AF62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56" y="3894595"/>
            <a:ext cx="1169987" cy="87636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984D16-4AA9-4C89-A64C-F058B9B9CCF6}"/>
              </a:ext>
            </a:extLst>
          </p:cNvPr>
          <p:cNvCxnSpPr/>
          <p:nvPr/>
        </p:nvCxnSpPr>
        <p:spPr>
          <a:xfrm>
            <a:off x="1714500" y="3823159"/>
            <a:ext cx="3924300" cy="1752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10C223-67AE-48B4-B684-1576BDF01C83}"/>
              </a:ext>
            </a:extLst>
          </p:cNvPr>
          <p:cNvSpPr txBox="1"/>
          <p:nvPr/>
        </p:nvSpPr>
        <p:spPr>
          <a:xfrm>
            <a:off x="1535045" y="3404631"/>
            <a:ext cx="349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</a:t>
            </a:r>
            <a:r>
              <a:rPr lang="en-US" strike="sngStrike" dirty="0"/>
              <a:t>(</a:t>
            </a:r>
            <a:r>
              <a:rPr lang="en-US" strike="sngStrike" dirty="0" err="1"/>
              <a:t>cocain</a:t>
            </a:r>
            <a:r>
              <a:rPr lang="en-US" strike="sngStrike" dirty="0"/>
              <a:t>).ATOMCLOCI(</a:t>
            </a:r>
            <a:r>
              <a:rPr lang="en-US" strike="sngStrike" dirty="0" err="1"/>
              <a:t>steve,tim</a:t>
            </a:r>
            <a:r>
              <a:rPr lang="en-US" strike="sngStrike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2430F5-1C0E-424A-A57D-FEE70028E6E8}"/>
              </a:ext>
            </a:extLst>
          </p:cNvPr>
          <p:cNvSpPr txBox="1"/>
          <p:nvPr/>
        </p:nvSpPr>
        <p:spPr>
          <a:xfrm>
            <a:off x="2875756" y="5270500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Garage</a:t>
            </a:r>
            <a:r>
              <a:rPr lang="en-US" dirty="0"/>
              <a:t>.A5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957FAD-6126-4BE0-A495-02BFE12CE999}"/>
              </a:ext>
            </a:extLst>
          </p:cNvPr>
          <p:cNvSpPr txBox="1"/>
          <p:nvPr/>
        </p:nvSpPr>
        <p:spPr>
          <a:xfrm>
            <a:off x="1881382" y="4842392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CPVA.PREA.§187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C68D85-8FA4-4F1F-80E2-3CADC327F215}"/>
              </a:ext>
            </a:extLst>
          </p:cNvPr>
          <p:cNvSpPr txBox="1"/>
          <p:nvPr/>
        </p:nvSpPr>
        <p:spPr>
          <a:xfrm>
            <a:off x="7810500" y="4770956"/>
            <a:ext cx="430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Tootsie and his wife play </a:t>
            </a:r>
            <a:r>
              <a:rPr lang="en-US" strike="sngStrike" dirty="0" err="1"/>
              <a:t>financl</a:t>
            </a:r>
            <a:r>
              <a:rPr lang="en-US" strike="sngStrike" dirty="0"/>
              <a:t> </a:t>
            </a:r>
            <a:r>
              <a:rPr lang="en-US" strike="sngStrike" dirty="0" err="1"/>
              <a:t>fantsy</a:t>
            </a:r>
            <a:r>
              <a:rPr lang="en-US" strike="sngStrike" dirty="0"/>
              <a:t>, both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6E8012-1C36-4CEE-8F53-D858A30D1C52}"/>
              </a:ext>
            </a:extLst>
          </p:cNvPr>
          <p:cNvSpPr txBox="1"/>
          <p:nvPr/>
        </p:nvSpPr>
        <p:spPr>
          <a:xfrm>
            <a:off x="7810500" y="4216364"/>
            <a:ext cx="304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1991 </a:t>
            </a:r>
            <a:r>
              <a:rPr lang="en-US" strike="sngStrike" dirty="0"/>
              <a:t>tootsie plays </a:t>
            </a:r>
            <a:r>
              <a:rPr lang="en-US" strike="sngStrike" dirty="0" err="1"/>
              <a:t>finacl</a:t>
            </a:r>
            <a:r>
              <a:rPr lang="en-US" strike="sngStrike" dirty="0"/>
              <a:t> </a:t>
            </a:r>
            <a:r>
              <a:rPr lang="en-US" strike="sngStrike" dirty="0" err="1"/>
              <a:t>fatasy</a:t>
            </a:r>
            <a:endParaRPr lang="en-US" strike="sngStrike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94DA408-9C69-4C26-93BC-9FD778775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5467901"/>
            <a:ext cx="1032888" cy="1032888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316AAA2-0692-4FA4-98C4-5EECACB68B45}"/>
              </a:ext>
            </a:extLst>
          </p:cNvPr>
          <p:cNvCxnSpPr/>
          <p:nvPr/>
        </p:nvCxnSpPr>
        <p:spPr>
          <a:xfrm flipV="1">
            <a:off x="7543800" y="5639832"/>
            <a:ext cx="219710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5B4F506-018E-4567-A79B-1498F59CC051}"/>
              </a:ext>
            </a:extLst>
          </p:cNvPr>
          <p:cNvSpPr txBox="1"/>
          <p:nvPr/>
        </p:nvSpPr>
        <p:spPr>
          <a:xfrm>
            <a:off x="6629574" y="5043546"/>
            <a:ext cx="291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WW2.marx.LISA</a:t>
            </a:r>
            <a:r>
              <a:rPr lang="en-US" strike="sngStrike" dirty="0"/>
              <a:t> phone game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943445-19CF-4B33-B6C6-3D1ED8AAF4AE}"/>
              </a:ext>
            </a:extLst>
          </p:cNvPr>
          <p:cNvCxnSpPr/>
          <p:nvPr/>
        </p:nvCxnSpPr>
        <p:spPr>
          <a:xfrm>
            <a:off x="7251700" y="5140288"/>
            <a:ext cx="558800" cy="1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7796C9-580C-43D9-88AC-81806A0B2709}"/>
              </a:ext>
            </a:extLst>
          </p:cNvPr>
          <p:cNvCxnSpPr/>
          <p:nvPr/>
        </p:nvCxnSpPr>
        <p:spPr>
          <a:xfrm flipV="1">
            <a:off x="4034535" y="1993900"/>
            <a:ext cx="990696" cy="28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B28BA21-9962-4B2A-BA14-0F07D2A0A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284" y="6188871"/>
            <a:ext cx="441325" cy="28013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4A8533-C713-45F4-A61E-57B430135F27}"/>
              </a:ext>
            </a:extLst>
          </p:cNvPr>
          <p:cNvCxnSpPr/>
          <p:nvPr/>
        </p:nvCxnSpPr>
        <p:spPr>
          <a:xfrm flipV="1">
            <a:off x="8642350" y="5727050"/>
            <a:ext cx="1568450" cy="927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35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DC8AE5-C067-47E2-8AC7-E2024F399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26" y="1987076"/>
            <a:ext cx="2695575" cy="1695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110A7-F9F8-453D-9EA9-7A4EED0E6EAC}"/>
              </a:ext>
            </a:extLst>
          </p:cNvPr>
          <p:cNvSpPr txBox="1"/>
          <p:nvPr/>
        </p:nvSpPr>
        <p:spPr>
          <a:xfrm>
            <a:off x="4904610" y="1710077"/>
            <a:ext cx="309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National Science Foundation.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F440026-6F83-434B-8C95-4D48274F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813" y="1928132"/>
            <a:ext cx="1900988" cy="17132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89D3A7-674A-47D8-AAC7-EC4A4EF8F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169" y="1970938"/>
            <a:ext cx="2695575" cy="171575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ECA4A5-05F7-424D-B9FF-529DC4AB8CA6}"/>
              </a:ext>
            </a:extLst>
          </p:cNvPr>
          <p:cNvSpPr/>
          <p:nvPr/>
        </p:nvSpPr>
        <p:spPr>
          <a:xfrm>
            <a:off x="2063682" y="1710077"/>
            <a:ext cx="692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CPVA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F99D0B-B748-4F44-98C0-CBA6FE549A8B}"/>
              </a:ext>
            </a:extLst>
          </p:cNvPr>
          <p:cNvSpPr txBox="1"/>
          <p:nvPr/>
        </p:nvSpPr>
        <p:spPr>
          <a:xfrm>
            <a:off x="2774267" y="3618454"/>
            <a:ext cx="35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CHANGE    </a:t>
            </a:r>
            <a:r>
              <a:rPr lang="en-US" strike="sngStrike" dirty="0"/>
              <a:t>(free pizza at visa)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B3DD599-9CC0-479D-8C49-B0A6C46F4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682" y="3962357"/>
            <a:ext cx="2133600" cy="2143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3559DCF-3472-4572-BB6B-04E73DB7B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796" y="3962357"/>
            <a:ext cx="1391032" cy="2117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1F18BE2-BF17-43D1-A9F0-4D530C87EE3C}"/>
              </a:ext>
            </a:extLst>
          </p:cNvPr>
          <p:cNvSpPr/>
          <p:nvPr/>
        </p:nvSpPr>
        <p:spPr>
          <a:xfrm>
            <a:off x="4305277" y="3803120"/>
            <a:ext cx="2002971" cy="203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9C255F-EFF0-406A-88F4-12237648358E}"/>
              </a:ext>
            </a:extLst>
          </p:cNvPr>
          <p:cNvSpPr/>
          <p:nvPr/>
        </p:nvSpPr>
        <p:spPr>
          <a:xfrm>
            <a:off x="7518400" y="4673600"/>
            <a:ext cx="2438401" cy="14058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0951E1-6DD8-4BD2-A87C-87A1C13EFE91}"/>
              </a:ext>
            </a:extLst>
          </p:cNvPr>
          <p:cNvSpPr/>
          <p:nvPr/>
        </p:nvSpPr>
        <p:spPr>
          <a:xfrm>
            <a:off x="6995884" y="4670329"/>
            <a:ext cx="464457" cy="14058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5A569CC-2ECD-4A82-975C-E482E0E05637}"/>
              </a:ext>
            </a:extLst>
          </p:cNvPr>
          <p:cNvSpPr/>
          <p:nvPr/>
        </p:nvSpPr>
        <p:spPr>
          <a:xfrm>
            <a:off x="9985831" y="4655814"/>
            <a:ext cx="464457" cy="14058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8F27F-223E-4909-A27B-759CA9E42E7F}"/>
              </a:ext>
            </a:extLst>
          </p:cNvPr>
          <p:cNvSpPr txBox="1"/>
          <p:nvPr/>
        </p:nvSpPr>
        <p:spPr>
          <a:xfrm>
            <a:off x="236500" y="4286482"/>
            <a:ext cx="1735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Police Sirens: 7:28am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90104C-1439-41A1-89D9-005D7DEE2D25}"/>
              </a:ext>
            </a:extLst>
          </p:cNvPr>
          <p:cNvSpPr txBox="1"/>
          <p:nvPr/>
        </p:nvSpPr>
        <p:spPr>
          <a:xfrm>
            <a:off x="8782428" y="3820568"/>
            <a:ext cx="3915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CEO Joseph Saunders Lamb Silence</a:t>
            </a:r>
          </a:p>
          <a:p>
            <a:r>
              <a:rPr lang="en-US" strike="sngStrike" dirty="0"/>
              <a:t>CEO Charles Scharf (</a:t>
            </a:r>
            <a:r>
              <a:rPr lang="en-US" strike="sngStrike" dirty="0" err="1"/>
              <a:t>tranls</a:t>
            </a:r>
            <a:r>
              <a:rPr lang="en-US" strike="sngStrike" dirty="0"/>
              <a:t>.) Lamb silent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240580-1AAD-420B-8B0F-7AB30130E2CC}"/>
              </a:ext>
            </a:extLst>
          </p:cNvPr>
          <p:cNvSpPr/>
          <p:nvPr/>
        </p:nvSpPr>
        <p:spPr>
          <a:xfrm>
            <a:off x="9985831" y="4820232"/>
            <a:ext cx="464457" cy="2887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B279CDC-08FB-4D3E-A0B2-1C1D229EB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8" y="3858641"/>
            <a:ext cx="1472228" cy="1923181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9A0B54-4E13-4B3C-96C0-682328B61820}"/>
              </a:ext>
            </a:extLst>
          </p:cNvPr>
          <p:cNvCxnSpPr/>
          <p:nvPr/>
        </p:nvCxnSpPr>
        <p:spPr>
          <a:xfrm flipV="1">
            <a:off x="4530796" y="4286482"/>
            <a:ext cx="1762890" cy="53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422E64-C13F-418F-9F82-DA074EA4C35D}"/>
              </a:ext>
            </a:extLst>
          </p:cNvPr>
          <p:cNvCxnSpPr/>
          <p:nvPr/>
        </p:nvCxnSpPr>
        <p:spPr>
          <a:xfrm flipH="1" flipV="1">
            <a:off x="5009468" y="3987786"/>
            <a:ext cx="3350760" cy="12607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B492B4D-E033-408D-B553-2B858A32C14B}"/>
              </a:ext>
            </a:extLst>
          </p:cNvPr>
          <p:cNvSpPr txBox="1"/>
          <p:nvPr/>
        </p:nvSpPr>
        <p:spPr>
          <a:xfrm rot="1123751">
            <a:off x="6039917" y="4594002"/>
            <a:ext cx="17636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41.WW2!AVABILT.v2.FBI:KIDNAPPING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4BD18B-AF88-4FE6-81CA-70B47ECB4B18}"/>
              </a:ext>
            </a:extLst>
          </p:cNvPr>
          <p:cNvSpPr txBox="1"/>
          <p:nvPr/>
        </p:nvSpPr>
        <p:spPr>
          <a:xfrm>
            <a:off x="6671462" y="3744716"/>
            <a:ext cx="2275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IMPORT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6E4CC5-FB6D-4F0C-9BD2-CA74251EAF10}"/>
              </a:ext>
            </a:extLst>
          </p:cNvPr>
          <p:cNvSpPr txBox="1"/>
          <p:nvPr/>
        </p:nvSpPr>
        <p:spPr>
          <a:xfrm>
            <a:off x="5254858" y="3626860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Status: </a:t>
            </a:r>
            <a:r>
              <a:rPr lang="en-US" sz="800" strike="sngStrike" dirty="0" err="1"/>
              <a:t>Petersson</a:t>
            </a:r>
            <a:endParaRPr lang="en-US" sz="800" strike="sngStrik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736F3B-245C-45B3-85A2-F0C488E5D908}"/>
              </a:ext>
            </a:extLst>
          </p:cNvPr>
          <p:cNvSpPr txBox="1"/>
          <p:nvPr/>
        </p:nvSpPr>
        <p:spPr>
          <a:xfrm>
            <a:off x="236500" y="988666"/>
            <a:ext cx="12071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QUALITY OF SERVICE(</a:t>
            </a:r>
            <a:r>
              <a:rPr lang="en-US" sz="6000" b="1" dirty="0" err="1"/>
              <a:t>nonPoliceQOS</a:t>
            </a:r>
            <a:r>
              <a:rPr lang="en-US" sz="6000" b="1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5C70E0-339F-4C35-8E30-D0ECE359DB75}"/>
              </a:ext>
            </a:extLst>
          </p:cNvPr>
          <p:cNvSpPr txBox="1"/>
          <p:nvPr/>
        </p:nvSpPr>
        <p:spPr>
          <a:xfrm>
            <a:off x="2409770" y="6105482"/>
            <a:ext cx="17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Bradley Johnson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AD0634-048E-4A7D-874C-AA44B0DC1D63}"/>
              </a:ext>
            </a:extLst>
          </p:cNvPr>
          <p:cNvSpPr txBox="1"/>
          <p:nvPr/>
        </p:nvSpPr>
        <p:spPr>
          <a:xfrm>
            <a:off x="4519649" y="6099454"/>
            <a:ext cx="14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Jason </a:t>
            </a:r>
            <a:r>
              <a:rPr lang="en-US" dirty="0" err="1"/>
              <a:t>Meiers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2E3B13-2C3D-45AE-A63B-F453E88C4BEE}"/>
              </a:ext>
            </a:extLst>
          </p:cNvPr>
          <p:cNvSpPr txBox="1"/>
          <p:nvPr/>
        </p:nvSpPr>
        <p:spPr>
          <a:xfrm>
            <a:off x="348343" y="607620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Philip </a:t>
            </a:r>
            <a:r>
              <a:rPr lang="en-US" dirty="0" err="1"/>
              <a:t>Johson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C1EC74-234A-4E24-9620-6B12A1678EC9}"/>
              </a:ext>
            </a:extLst>
          </p:cNvPr>
          <p:cNvSpPr txBox="1"/>
          <p:nvPr/>
        </p:nvSpPr>
        <p:spPr>
          <a:xfrm>
            <a:off x="9520680" y="6448054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MAINSTREET(mason </a:t>
            </a:r>
            <a:r>
              <a:rPr lang="en-US" strike="sngStrike" dirty="0" err="1"/>
              <a:t>oli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077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>
            <a:extLst>
              <a:ext uri="{FF2B5EF4-FFF2-40B4-BE49-F238E27FC236}">
                <a16:creationId xmlns:a16="http://schemas.microsoft.com/office/drawing/2014/main" id="{58C21848-8CCA-42E2-8AD2-C417F5A80478}"/>
              </a:ext>
            </a:extLst>
          </p:cNvPr>
          <p:cNvSpPr/>
          <p:nvPr/>
        </p:nvSpPr>
        <p:spPr>
          <a:xfrm>
            <a:off x="5297330" y="3536388"/>
            <a:ext cx="798670" cy="690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63233-19D0-4AF6-AC13-04EB2D0E2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49" y="2844138"/>
            <a:ext cx="1234942" cy="1855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2184FB-4B33-4F73-9B42-2540CAA18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6" y="1269999"/>
            <a:ext cx="3091688" cy="431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ADCDD8-F52B-41AC-91AA-CDD65277B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799" y="2976279"/>
            <a:ext cx="1489075" cy="10258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C159BB7-0093-47E1-9B84-042986F17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9" y="4455336"/>
            <a:ext cx="1362075" cy="93831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EAC028-7A42-4AF9-9E68-71331FC0C359}"/>
              </a:ext>
            </a:extLst>
          </p:cNvPr>
          <p:cNvCxnSpPr/>
          <p:nvPr/>
        </p:nvCxnSpPr>
        <p:spPr>
          <a:xfrm flipV="1">
            <a:off x="8966200" y="3489182"/>
            <a:ext cx="1549400" cy="32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708C45-5828-4756-BAA3-1F13A2648C53}"/>
              </a:ext>
            </a:extLst>
          </p:cNvPr>
          <p:cNvCxnSpPr/>
          <p:nvPr/>
        </p:nvCxnSpPr>
        <p:spPr>
          <a:xfrm flipV="1">
            <a:off x="8521700" y="4343400"/>
            <a:ext cx="3149600" cy="1050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31DA6A-ED57-40A9-873E-A16CE038EB9B}"/>
              </a:ext>
            </a:extLst>
          </p:cNvPr>
          <p:cNvSpPr txBox="1"/>
          <p:nvPr/>
        </p:nvSpPr>
        <p:spPr>
          <a:xfrm>
            <a:off x="8521700" y="2438400"/>
            <a:ext cx="19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 SQ.COLEMAN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730F1B-B76F-41C7-9A59-3A2894C52472}"/>
              </a:ext>
            </a:extLst>
          </p:cNvPr>
          <p:cNvSpPr txBox="1"/>
          <p:nvPr/>
        </p:nvSpPr>
        <p:spPr>
          <a:xfrm>
            <a:off x="8521700" y="4323696"/>
            <a:ext cx="13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</a:t>
            </a:r>
            <a:r>
              <a:rPr lang="en-US" strike="sngStrike" dirty="0"/>
              <a:t>(</a:t>
            </a:r>
            <a:r>
              <a:rPr lang="en-US" strike="sngStrike" dirty="0" err="1"/>
              <a:t>mdma</a:t>
            </a:r>
            <a:r>
              <a:rPr lang="en-US" strike="sngStrike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0AF6A2-DB4B-452B-AC6D-F1CDDC56087C}"/>
              </a:ext>
            </a:extLst>
          </p:cNvPr>
          <p:cNvSpPr txBox="1"/>
          <p:nvPr/>
        </p:nvSpPr>
        <p:spPr>
          <a:xfrm>
            <a:off x="8521700" y="4050269"/>
            <a:ext cx="62089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 </a:t>
            </a:r>
            <a:r>
              <a:rPr lang="en-US" dirty="0" err="1"/>
              <a:t>Funiore</a:t>
            </a:r>
            <a:r>
              <a:rPr lang="en-US" dirty="0"/>
              <a:t> nonPoiceRT.41.laborp.specimen(</a:t>
            </a:r>
            <a:r>
              <a:rPr lang="en-US" dirty="0" err="1"/>
              <a:t>lguekckecks</a:t>
            </a:r>
            <a:r>
              <a:rPr lang="en-US" dirty="0"/>
              <a:t>(</a:t>
            </a:r>
            <a:r>
              <a:rPr lang="en-US" dirty="0" err="1"/>
              <a:t>trml</a:t>
            </a:r>
            <a:r>
              <a:rPr lang="en-US" dirty="0"/>
              <a:t>)</a:t>
            </a:r>
          </a:p>
          <a:p>
            <a:r>
              <a:rPr lang="en-US" sz="800" strike="sngStrike" dirty="0"/>
              <a:t>			) 4 </a:t>
            </a:r>
            <a:r>
              <a:rPr lang="en-US" sz="800" strike="sngStrike" dirty="0" err="1"/>
              <a:t>menstandkin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cirl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ejaculing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lat</a:t>
            </a:r>
            <a:r>
              <a:rPr lang="en-US" sz="800" strike="sngStrike" dirty="0"/>
              <a:t> to eat cookie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D17937-2423-4BC4-8D12-44DB6D874D7B}"/>
              </a:ext>
            </a:extLst>
          </p:cNvPr>
          <p:cNvCxnSpPr/>
          <p:nvPr/>
        </p:nvCxnSpPr>
        <p:spPr>
          <a:xfrm>
            <a:off x="12415234" y="4172755"/>
            <a:ext cx="1687132" cy="12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B41D969-BD74-42A0-9F21-AF7494DDA465}"/>
              </a:ext>
            </a:extLst>
          </p:cNvPr>
          <p:cNvCxnSpPr/>
          <p:nvPr/>
        </p:nvCxnSpPr>
        <p:spPr>
          <a:xfrm>
            <a:off x="5636878" y="2897903"/>
            <a:ext cx="2343955" cy="20415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76348D0C-CEF0-4278-869E-6336E91CC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37" y="1880392"/>
            <a:ext cx="1181282" cy="74982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3F0298-DE17-4CDA-9262-148EAD3044FD}"/>
              </a:ext>
            </a:extLst>
          </p:cNvPr>
          <p:cNvCxnSpPr/>
          <p:nvPr/>
        </p:nvCxnSpPr>
        <p:spPr>
          <a:xfrm>
            <a:off x="6606862" y="1416676"/>
            <a:ext cx="2099256" cy="20123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A381DD3-A590-4039-B541-544BABDC0690}"/>
              </a:ext>
            </a:extLst>
          </p:cNvPr>
          <p:cNvSpPr txBox="1"/>
          <p:nvPr/>
        </p:nvSpPr>
        <p:spPr>
          <a:xfrm>
            <a:off x="10515600" y="2697092"/>
            <a:ext cx="14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CAMP DAVID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81F309-5C5A-4E8E-B645-ED3957561171}"/>
              </a:ext>
            </a:extLst>
          </p:cNvPr>
          <p:cNvCxnSpPr/>
          <p:nvPr/>
        </p:nvCxnSpPr>
        <p:spPr>
          <a:xfrm flipH="1">
            <a:off x="11462197" y="3810793"/>
            <a:ext cx="209103" cy="6445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97E8EFD-C4F0-4B90-95A5-CE87E3AF188B}"/>
              </a:ext>
            </a:extLst>
          </p:cNvPr>
          <p:cNvSpPr txBox="1"/>
          <p:nvPr/>
        </p:nvSpPr>
        <p:spPr>
          <a:xfrm>
            <a:off x="4097986" y="1479904"/>
            <a:ext cx="396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JFK.BULLET.SHOTER.24.”PENG”.TRIGGER.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5AA0D4-3E3F-4A22-81D5-0581B2BDBE04}"/>
              </a:ext>
            </a:extLst>
          </p:cNvPr>
          <p:cNvSpPr/>
          <p:nvPr/>
        </p:nvSpPr>
        <p:spPr>
          <a:xfrm>
            <a:off x="8706118" y="1583007"/>
            <a:ext cx="1181282" cy="6158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DHL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B0474C-C420-4E70-8EBC-2FB6140C7292}"/>
              </a:ext>
            </a:extLst>
          </p:cNvPr>
          <p:cNvCxnSpPr/>
          <p:nvPr/>
        </p:nvCxnSpPr>
        <p:spPr>
          <a:xfrm>
            <a:off x="8066124" y="1303174"/>
            <a:ext cx="1514261" cy="1087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6AC258-A796-4C89-B317-D8C93C144000}"/>
              </a:ext>
            </a:extLst>
          </p:cNvPr>
          <p:cNvCxnSpPr>
            <a:stCxn id="19" idx="0"/>
          </p:cNvCxnSpPr>
          <p:nvPr/>
        </p:nvCxnSpPr>
        <p:spPr>
          <a:xfrm flipH="1">
            <a:off x="3882639" y="2438400"/>
            <a:ext cx="5630711" cy="211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19AE14-9C6E-4F98-81CD-48FDA6984463}"/>
              </a:ext>
            </a:extLst>
          </p:cNvPr>
          <p:cNvCxnSpPr/>
          <p:nvPr/>
        </p:nvCxnSpPr>
        <p:spPr>
          <a:xfrm>
            <a:off x="3882639" y="2743715"/>
            <a:ext cx="4398476" cy="1669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12F582-EC87-4C52-9170-5934E0196F8D}"/>
              </a:ext>
            </a:extLst>
          </p:cNvPr>
          <p:cNvCxnSpPr/>
          <p:nvPr/>
        </p:nvCxnSpPr>
        <p:spPr>
          <a:xfrm flipH="1">
            <a:off x="4807980" y="4412844"/>
            <a:ext cx="3529942" cy="96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1674052-F862-46F8-8ED5-58A99DD5B4FA}"/>
              </a:ext>
            </a:extLst>
          </p:cNvPr>
          <p:cNvSpPr txBox="1"/>
          <p:nvPr/>
        </p:nvSpPr>
        <p:spPr>
          <a:xfrm>
            <a:off x="5168655" y="185042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1997 December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B8640C-E403-4A3E-8422-06F0EFFB5148}"/>
              </a:ext>
            </a:extLst>
          </p:cNvPr>
          <p:cNvSpPr txBox="1"/>
          <p:nvPr/>
        </p:nvSpPr>
        <p:spPr>
          <a:xfrm>
            <a:off x="5668649" y="254558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 </a:t>
            </a:r>
            <a:r>
              <a:rPr lang="en-US" dirty="0" err="1"/>
              <a:t>Deember</a:t>
            </a:r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0B8706F-0A59-4A9C-AAC3-5304428BE6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90" y="4412844"/>
            <a:ext cx="2276475" cy="200977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C1D91BB-9877-459C-BB9E-3455A98CC80C}"/>
              </a:ext>
            </a:extLst>
          </p:cNvPr>
          <p:cNvSpPr txBox="1"/>
          <p:nvPr/>
        </p:nvSpPr>
        <p:spPr>
          <a:xfrm>
            <a:off x="5017172" y="5314495"/>
            <a:ext cx="37509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GENESIS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697262-CCBF-47AF-8C5E-42D2F047A8E8}"/>
              </a:ext>
            </a:extLst>
          </p:cNvPr>
          <p:cNvSpPr txBox="1"/>
          <p:nvPr/>
        </p:nvSpPr>
        <p:spPr>
          <a:xfrm>
            <a:off x="5160301" y="5314495"/>
            <a:ext cx="14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MAINSTREET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F1EADA-9F11-4ED1-AB41-ED19A7AC9C65}"/>
              </a:ext>
            </a:extLst>
          </p:cNvPr>
          <p:cNvSpPr txBox="1"/>
          <p:nvPr/>
        </p:nvSpPr>
        <p:spPr>
          <a:xfrm>
            <a:off x="4892616" y="6366383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1988 !GENSIS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B4EC09A-6BA6-42D1-B076-510CC5C61E9F}"/>
              </a:ext>
            </a:extLst>
          </p:cNvPr>
          <p:cNvCxnSpPr/>
          <p:nvPr/>
        </p:nvCxnSpPr>
        <p:spPr>
          <a:xfrm flipH="1">
            <a:off x="5537915" y="6551049"/>
            <a:ext cx="86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98BC0A6-04DB-46D7-BBE9-A29FA920DCE1}"/>
              </a:ext>
            </a:extLst>
          </p:cNvPr>
          <p:cNvSpPr txBox="1"/>
          <p:nvPr/>
        </p:nvSpPr>
        <p:spPr>
          <a:xfrm>
            <a:off x="4113294" y="3612163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ATOMCILOCK.J5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6E5038A-61E9-464B-B543-A9039195BB6D}"/>
              </a:ext>
            </a:extLst>
          </p:cNvPr>
          <p:cNvCxnSpPr/>
          <p:nvPr/>
        </p:nvCxnSpPr>
        <p:spPr>
          <a:xfrm>
            <a:off x="5117251" y="3421700"/>
            <a:ext cx="757027" cy="521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EF9FB1-442F-493A-B616-99E5B1CA5B85}"/>
              </a:ext>
            </a:extLst>
          </p:cNvPr>
          <p:cNvSpPr txBox="1"/>
          <p:nvPr/>
        </p:nvSpPr>
        <p:spPr>
          <a:xfrm>
            <a:off x="4786178" y="2352325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Traded;stolen</a:t>
            </a:r>
            <a:endParaRPr lang="en-US" sz="800" strike="sngStrik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B0EED67-F1F7-432A-BD9D-60B1250E7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95" y="3106084"/>
            <a:ext cx="1005639" cy="1217612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A405D26-BD96-4E13-A950-38BE2ABBC7A3}"/>
              </a:ext>
            </a:extLst>
          </p:cNvPr>
          <p:cNvCxnSpPr>
            <a:endCxn id="22" idx="1"/>
          </p:cNvCxnSpPr>
          <p:nvPr/>
        </p:nvCxnSpPr>
        <p:spPr>
          <a:xfrm>
            <a:off x="6972532" y="3093929"/>
            <a:ext cx="1549168" cy="12025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6689C762-02B1-49D0-BB36-BA382E9FF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254" y="5494460"/>
            <a:ext cx="1902751" cy="1116973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FE3C13C-97E2-435C-AC57-9D010111FCDA}"/>
              </a:ext>
            </a:extLst>
          </p:cNvPr>
          <p:cNvCxnSpPr>
            <a:cxnSpLocks/>
          </p:cNvCxnSpPr>
          <p:nvPr/>
        </p:nvCxnSpPr>
        <p:spPr>
          <a:xfrm>
            <a:off x="5336596" y="4343400"/>
            <a:ext cx="3556095" cy="119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6624A6B-B3BA-415D-B501-A6CA28B7E7AB}"/>
              </a:ext>
            </a:extLst>
          </p:cNvPr>
          <p:cNvSpPr txBox="1"/>
          <p:nvPr/>
        </p:nvSpPr>
        <p:spPr>
          <a:xfrm>
            <a:off x="9077280" y="6585478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HOMICI:BILL.</a:t>
            </a:r>
            <a:r>
              <a:rPr lang="en-US" strike="sngStrike" dirty="0" err="1"/>
              <a:t>rui</a:t>
            </a:r>
            <a:endParaRPr lang="en-US" strike="sngStrike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FF0CE8-33D1-4D9E-B59E-3084793357AA}"/>
              </a:ext>
            </a:extLst>
          </p:cNvPr>
          <p:cNvSpPr txBox="1"/>
          <p:nvPr/>
        </p:nvSpPr>
        <p:spPr>
          <a:xfrm>
            <a:off x="11486232" y="3977640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Lucky one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563ABD5-BB48-4A2B-AE85-E6B8E2643E74}"/>
              </a:ext>
            </a:extLst>
          </p:cNvPr>
          <p:cNvSpPr txBox="1"/>
          <p:nvPr/>
        </p:nvSpPr>
        <p:spPr>
          <a:xfrm>
            <a:off x="8966200" y="5314495"/>
            <a:ext cx="3281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CAMP DAVID, UAK, RUI, </a:t>
            </a:r>
            <a:r>
              <a:rPr lang="en-US" strike="sngStrike" dirty="0" err="1"/>
              <a:t>Lebanise</a:t>
            </a:r>
            <a:endParaRPr lang="en-US" strike="sngStrike" dirty="0"/>
          </a:p>
          <a:p>
            <a:r>
              <a:rPr lang="en-US" dirty="0"/>
              <a:t>		</a:t>
            </a:r>
            <a:r>
              <a:rPr lang="en-US" strike="sngStrike" dirty="0" err="1"/>
              <a:t>gehs</a:t>
            </a:r>
            <a:r>
              <a:rPr lang="en-US" strike="sngStrike" dirty="0"/>
              <a:t> pub?</a:t>
            </a:r>
          </a:p>
          <a:p>
            <a:r>
              <a:rPr lang="en-US" dirty="0"/>
              <a:t>		[x] no41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38B762-EA72-4293-A04C-9EAA42B5EF9A}"/>
              </a:ext>
            </a:extLst>
          </p:cNvPr>
          <p:cNvSpPr txBox="1"/>
          <p:nvPr/>
        </p:nvSpPr>
        <p:spPr>
          <a:xfrm>
            <a:off x="3566687" y="1173805"/>
            <a:ext cx="650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MAINSTET(!HOMIC:CHANLOR) </a:t>
            </a:r>
            <a:r>
              <a:rPr lang="en-US" strike="sngStrike" dirty="0"/>
              <a:t>sent </a:t>
            </a:r>
            <a:r>
              <a:rPr lang="en-US" strike="sngStrike" dirty="0" err="1"/>
              <a:t>moher</a:t>
            </a:r>
            <a:r>
              <a:rPr lang="en-US" strike="sngStrike" dirty="0"/>
              <a:t>, old </a:t>
            </a:r>
            <a:r>
              <a:rPr lang="en-US" strike="sngStrike" dirty="0" err="1"/>
              <a:t>gensis</a:t>
            </a:r>
            <a:r>
              <a:rPr lang="en-US" strike="sngStrike" dirty="0"/>
              <a:t>, added watch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FE7CE5-A71C-4DCF-9992-FD7C114DB303}"/>
              </a:ext>
            </a:extLst>
          </p:cNvPr>
          <p:cNvCxnSpPr/>
          <p:nvPr/>
        </p:nvCxnSpPr>
        <p:spPr>
          <a:xfrm>
            <a:off x="7262475" y="1891380"/>
            <a:ext cx="2099256" cy="20123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F79B46D-22EC-4614-91DE-337105E5AB2A}"/>
              </a:ext>
            </a:extLst>
          </p:cNvPr>
          <p:cNvSpPr txBox="1"/>
          <p:nvPr/>
        </p:nvSpPr>
        <p:spPr>
          <a:xfrm>
            <a:off x="11230377" y="310608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§Assault</a:t>
            </a:r>
          </a:p>
        </p:txBody>
      </p:sp>
    </p:spTree>
    <p:extLst>
      <p:ext uri="{BB962C8B-B14F-4D97-AF65-F5344CB8AC3E}">
        <p14:creationId xmlns:p14="http://schemas.microsoft.com/office/powerpoint/2010/main" val="397261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C6BBEC-3892-4BEF-BFB9-AEBAD6A4A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6" y="1269999"/>
            <a:ext cx="3091688" cy="4318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B018F2A-9858-4810-B32C-3D6FDA8E0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76" y="3656985"/>
            <a:ext cx="2276475" cy="200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1BBC88-E424-492B-B9CF-280BADF85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663" y="2291969"/>
            <a:ext cx="2619375" cy="174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1E0CC2-AF00-4260-B6A6-1CCB5F3C2E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24" y="2291969"/>
            <a:ext cx="2141880" cy="1627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D2780B-482D-4432-9D36-582DA2C7651D}"/>
              </a:ext>
            </a:extLst>
          </p:cNvPr>
          <p:cNvSpPr txBox="1"/>
          <p:nvPr/>
        </p:nvSpPr>
        <p:spPr>
          <a:xfrm>
            <a:off x="7237927" y="4842456"/>
            <a:ext cx="4654223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MAINSTEER LIBRARY MAE SOUTH FORT WORTH</a:t>
            </a:r>
          </a:p>
          <a:p>
            <a:r>
              <a:rPr lang="en-US" sz="8800" dirty="0"/>
              <a:t>2023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6CE2C-C000-430E-8FA1-AF570C45CDA8}"/>
              </a:ext>
            </a:extLst>
          </p:cNvPr>
          <p:cNvSpPr/>
          <p:nvPr/>
        </p:nvSpPr>
        <p:spPr>
          <a:xfrm>
            <a:off x="9672034" y="5357611"/>
            <a:ext cx="450760" cy="9530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23E0E2-4471-433E-856E-DB621DB84510}"/>
              </a:ext>
            </a:extLst>
          </p:cNvPr>
          <p:cNvSpPr/>
          <p:nvPr/>
        </p:nvSpPr>
        <p:spPr>
          <a:xfrm>
            <a:off x="9916732" y="5357610"/>
            <a:ext cx="1540871" cy="9530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160A16-B482-48CC-A338-9ADD5327923D}"/>
              </a:ext>
            </a:extLst>
          </p:cNvPr>
          <p:cNvSpPr/>
          <p:nvPr/>
        </p:nvSpPr>
        <p:spPr>
          <a:xfrm>
            <a:off x="11391921" y="5357609"/>
            <a:ext cx="450760" cy="9530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1AA84B-6C0E-4FC3-AAEC-B835CD6AAF66}"/>
              </a:ext>
            </a:extLst>
          </p:cNvPr>
          <p:cNvSpPr txBox="1"/>
          <p:nvPr/>
        </p:nvSpPr>
        <p:spPr>
          <a:xfrm>
            <a:off x="10216779" y="5531792"/>
            <a:ext cx="107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Years later…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F8DAEB-1C48-4EC7-B925-FCCDCEC9DD5B}"/>
              </a:ext>
            </a:extLst>
          </p:cNvPr>
          <p:cNvSpPr/>
          <p:nvPr/>
        </p:nvSpPr>
        <p:spPr>
          <a:xfrm>
            <a:off x="11517005" y="5512184"/>
            <a:ext cx="304120" cy="309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1CE505-2E03-4D0B-8C7D-B47CD1170C7C}"/>
              </a:ext>
            </a:extLst>
          </p:cNvPr>
          <p:cNvCxnSpPr/>
          <p:nvPr/>
        </p:nvCxnSpPr>
        <p:spPr>
          <a:xfrm>
            <a:off x="10216779" y="5357609"/>
            <a:ext cx="1076578" cy="953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E4CE1-8775-40A1-B0C6-6E296AD91BE5}"/>
              </a:ext>
            </a:extLst>
          </p:cNvPr>
          <p:cNvSpPr/>
          <p:nvPr/>
        </p:nvSpPr>
        <p:spPr>
          <a:xfrm>
            <a:off x="5926081" y="4473124"/>
            <a:ext cx="985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GENESIS</a:t>
            </a:r>
          </a:p>
        </p:txBody>
      </p:sp>
    </p:spTree>
    <p:extLst>
      <p:ext uri="{BB962C8B-B14F-4D97-AF65-F5344CB8AC3E}">
        <p14:creationId xmlns:p14="http://schemas.microsoft.com/office/powerpoint/2010/main" val="426003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A8E687F-3C86-4BFC-82EE-4A2B18777F6C}"/>
              </a:ext>
            </a:extLst>
          </p:cNvPr>
          <p:cNvSpPr/>
          <p:nvPr/>
        </p:nvSpPr>
        <p:spPr>
          <a:xfrm>
            <a:off x="7793383" y="1249707"/>
            <a:ext cx="2013507" cy="6493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66E2D-3311-48D2-8149-5510DB90E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7" y="1529734"/>
            <a:ext cx="1238250" cy="1238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C6BBEC-3892-4BEF-BFB9-AEBAD6A4A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6" y="1269999"/>
            <a:ext cx="3091688" cy="4318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B018F2A-9858-4810-B32C-3D6FDA8E0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76" y="3656985"/>
            <a:ext cx="2276475" cy="200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1BBC88-E424-492B-B9CF-280BADF85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07" y="2730049"/>
            <a:ext cx="2619375" cy="174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1E0CC2-AF00-4260-B6A6-1CCB5F3C2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24" y="2861281"/>
            <a:ext cx="2141880" cy="1627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D2780B-482D-4432-9D36-582DA2C7651D}"/>
              </a:ext>
            </a:extLst>
          </p:cNvPr>
          <p:cNvSpPr txBox="1"/>
          <p:nvPr/>
        </p:nvSpPr>
        <p:spPr>
          <a:xfrm>
            <a:off x="7237927" y="4842456"/>
            <a:ext cx="4654223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MAINSTEER LIBRARY MAE SOUTH FORT WORTH</a:t>
            </a:r>
          </a:p>
          <a:p>
            <a:r>
              <a:rPr lang="en-US" sz="8800" dirty="0"/>
              <a:t>2023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6CE2C-C000-430E-8FA1-AF570C45CDA8}"/>
              </a:ext>
            </a:extLst>
          </p:cNvPr>
          <p:cNvSpPr/>
          <p:nvPr/>
        </p:nvSpPr>
        <p:spPr>
          <a:xfrm>
            <a:off x="9672034" y="5357611"/>
            <a:ext cx="450760" cy="9530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23E0E2-4471-433E-856E-DB621DB84510}"/>
              </a:ext>
            </a:extLst>
          </p:cNvPr>
          <p:cNvSpPr/>
          <p:nvPr/>
        </p:nvSpPr>
        <p:spPr>
          <a:xfrm>
            <a:off x="9916732" y="5357610"/>
            <a:ext cx="1540871" cy="9530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160A16-B482-48CC-A338-9ADD5327923D}"/>
              </a:ext>
            </a:extLst>
          </p:cNvPr>
          <p:cNvSpPr/>
          <p:nvPr/>
        </p:nvSpPr>
        <p:spPr>
          <a:xfrm>
            <a:off x="11391921" y="5357609"/>
            <a:ext cx="450760" cy="9530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1AA84B-6C0E-4FC3-AAEC-B835CD6AAF66}"/>
              </a:ext>
            </a:extLst>
          </p:cNvPr>
          <p:cNvSpPr txBox="1"/>
          <p:nvPr/>
        </p:nvSpPr>
        <p:spPr>
          <a:xfrm>
            <a:off x="10216779" y="5531792"/>
            <a:ext cx="107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Years later…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F8DAEB-1C48-4EC7-B925-FCCDCEC9DD5B}"/>
              </a:ext>
            </a:extLst>
          </p:cNvPr>
          <p:cNvSpPr/>
          <p:nvPr/>
        </p:nvSpPr>
        <p:spPr>
          <a:xfrm>
            <a:off x="11517005" y="5512184"/>
            <a:ext cx="304120" cy="309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1CE505-2E03-4D0B-8C7D-B47CD1170C7C}"/>
              </a:ext>
            </a:extLst>
          </p:cNvPr>
          <p:cNvCxnSpPr/>
          <p:nvPr/>
        </p:nvCxnSpPr>
        <p:spPr>
          <a:xfrm>
            <a:off x="10216779" y="5357609"/>
            <a:ext cx="1076578" cy="953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E4CE1-8775-40A1-B0C6-6E296AD91BE5}"/>
              </a:ext>
            </a:extLst>
          </p:cNvPr>
          <p:cNvSpPr/>
          <p:nvPr/>
        </p:nvSpPr>
        <p:spPr>
          <a:xfrm>
            <a:off x="522804" y="5525816"/>
            <a:ext cx="44622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/>
              <a:t>GENESIS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752465-7395-479C-B0C3-BE15C26D773B}"/>
              </a:ext>
            </a:extLst>
          </p:cNvPr>
          <p:cNvSpPr/>
          <p:nvPr/>
        </p:nvSpPr>
        <p:spPr>
          <a:xfrm>
            <a:off x="4031363" y="1200820"/>
            <a:ext cx="2019300" cy="187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9E4096-8143-4D67-BFF1-4CAEFD758D7B}"/>
              </a:ext>
            </a:extLst>
          </p:cNvPr>
          <p:cNvCxnSpPr/>
          <p:nvPr/>
        </p:nvCxnSpPr>
        <p:spPr>
          <a:xfrm>
            <a:off x="4115444" y="1269999"/>
            <a:ext cx="2036150" cy="20192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96381C4-CD85-4BE0-BB87-2FE2B3DBB4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94" y="1277322"/>
            <a:ext cx="1309687" cy="8715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313F16-0424-4DA0-A5C0-65BE351B3D45}"/>
              </a:ext>
            </a:extLst>
          </p:cNvPr>
          <p:cNvCxnSpPr/>
          <p:nvPr/>
        </p:nvCxnSpPr>
        <p:spPr>
          <a:xfrm>
            <a:off x="6050663" y="1529734"/>
            <a:ext cx="1937637" cy="7499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0DEF174-9F2D-4A88-A314-2D9B6AB84C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260" y="1390913"/>
            <a:ext cx="2013507" cy="11275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30C9BD-8A0D-46E1-99A0-5ABE51EA20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54" y="1889283"/>
            <a:ext cx="765175" cy="5607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A87168C-8A27-4944-9339-4E6CF28B2E98}"/>
              </a:ext>
            </a:extLst>
          </p:cNvPr>
          <p:cNvSpPr txBox="1"/>
          <p:nvPr/>
        </p:nvSpPr>
        <p:spPr>
          <a:xfrm>
            <a:off x="7793383" y="1529734"/>
            <a:ext cx="196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DOOR !CAR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02CE8F-1274-4479-A00D-C5727C8FE5B5}"/>
              </a:ext>
            </a:extLst>
          </p:cNvPr>
          <p:cNvCxnSpPr>
            <a:stCxn id="25" idx="1"/>
            <a:endCxn id="25" idx="3"/>
          </p:cNvCxnSpPr>
          <p:nvPr/>
        </p:nvCxnSpPr>
        <p:spPr>
          <a:xfrm>
            <a:off x="7793383" y="1714400"/>
            <a:ext cx="1961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CD88A9-7456-4C2E-A92B-6653444EA557}"/>
              </a:ext>
            </a:extLst>
          </p:cNvPr>
          <p:cNvSpPr txBox="1"/>
          <p:nvPr/>
        </p:nvSpPr>
        <p:spPr>
          <a:xfrm>
            <a:off x="8024554" y="1249707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HW80 EDEN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CD6982-9067-4A41-ABF4-07B469E08FB0}"/>
              </a:ext>
            </a:extLst>
          </p:cNvPr>
          <p:cNvSpPr txBox="1"/>
          <p:nvPr/>
        </p:nvSpPr>
        <p:spPr>
          <a:xfrm>
            <a:off x="6102865" y="2368378"/>
            <a:ext cx="3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G.GOD.St</a:t>
            </a:r>
            <a:r>
              <a:rPr lang="en-US" dirty="0"/>
              <a:t>. </a:t>
            </a:r>
            <a:r>
              <a:rPr lang="en-US" dirty="0" err="1"/>
              <a:t>Peter.VIRINGA</a:t>
            </a:r>
            <a:r>
              <a:rPr lang="en-US" dirty="0"/>
              <a:t> HOLY MARY</a:t>
            </a:r>
          </a:p>
        </p:txBody>
      </p:sp>
    </p:spTree>
    <p:extLst>
      <p:ext uri="{BB962C8B-B14F-4D97-AF65-F5344CB8AC3E}">
        <p14:creationId xmlns:p14="http://schemas.microsoft.com/office/powerpoint/2010/main" val="194678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C6BBEC-3892-4BEF-BFB9-AEBAD6A4A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4" y="1329974"/>
            <a:ext cx="1311108" cy="18311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5BE4CE1-8775-40A1-B0C6-6E296AD91BE5}"/>
              </a:ext>
            </a:extLst>
          </p:cNvPr>
          <p:cNvSpPr/>
          <p:nvPr/>
        </p:nvSpPr>
        <p:spPr>
          <a:xfrm>
            <a:off x="522804" y="5525816"/>
            <a:ext cx="44622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/>
              <a:t>GENESIS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5A8A7A-F46B-4698-8E75-F88C93DA7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952" y="2645607"/>
            <a:ext cx="1905000" cy="1866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AFCDBE-346C-456A-B258-08F482ED4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77" y="2702341"/>
            <a:ext cx="2022475" cy="1866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32229E-1D86-4E60-95A2-2FBA1297C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0" y="4661872"/>
            <a:ext cx="1533652" cy="115023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28E13E-1665-43E0-ADB1-D2382BE36C7B}"/>
              </a:ext>
            </a:extLst>
          </p:cNvPr>
          <p:cNvCxnSpPr/>
          <p:nvPr/>
        </p:nvCxnSpPr>
        <p:spPr>
          <a:xfrm flipV="1">
            <a:off x="6096000" y="4318000"/>
            <a:ext cx="34798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5ADA48-D528-49B4-BC17-652819B1303F}"/>
              </a:ext>
            </a:extLst>
          </p:cNvPr>
          <p:cNvSpPr txBox="1"/>
          <p:nvPr/>
        </p:nvSpPr>
        <p:spPr>
          <a:xfrm>
            <a:off x="8610600" y="41370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EDEN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476C93-C9E9-46B7-9B50-CFD24915121D}"/>
              </a:ext>
            </a:extLst>
          </p:cNvPr>
          <p:cNvSpPr txBox="1"/>
          <p:nvPr/>
        </p:nvSpPr>
        <p:spPr>
          <a:xfrm>
            <a:off x="5809167" y="5812111"/>
            <a:ext cx="6186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Hersey, </a:t>
            </a:r>
            <a:r>
              <a:rPr lang="en-US" dirty="0" err="1"/>
              <a:t>Endland</a:t>
            </a:r>
            <a:endParaRPr lang="en-US" dirty="0"/>
          </a:p>
          <a:p>
            <a:r>
              <a:rPr lang="en-US" dirty="0"/>
              <a:t>Oakland </a:t>
            </a:r>
            <a:r>
              <a:rPr lang="en-US" dirty="0" err="1"/>
              <a:t>Califironia</a:t>
            </a:r>
            <a:r>
              <a:rPr lang="en-US" dirty="0"/>
              <a:t> 2005</a:t>
            </a:r>
          </a:p>
          <a:p>
            <a:r>
              <a:rPr lang="en-US" dirty="0"/>
              <a:t>JOEPHSE.TERMAINER </a:t>
            </a:r>
            <a:r>
              <a:rPr lang="en-US" dirty="0" err="1"/>
              <a:t>creaed</a:t>
            </a:r>
            <a:r>
              <a:rPr lang="en-US" dirty="0"/>
              <a:t> EDEN </a:t>
            </a:r>
            <a:r>
              <a:rPr lang="en-US" dirty="0" err="1"/>
              <a:t>ibm.jvm.eden</a:t>
            </a:r>
            <a:r>
              <a:rPr lang="en-US" dirty="0"/>
              <a:t>(s1,s3,tenured)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A86685-6ABE-4E82-BC47-FBEB70ED70F9}"/>
              </a:ext>
            </a:extLst>
          </p:cNvPr>
          <p:cNvCxnSpPr/>
          <p:nvPr/>
        </p:nvCxnSpPr>
        <p:spPr>
          <a:xfrm>
            <a:off x="7962900" y="6508750"/>
            <a:ext cx="40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F468FDC5-73CB-424D-B58C-214E71AAB2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25" y="1329974"/>
            <a:ext cx="3416300" cy="43434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E08BBA0-1A47-45C4-8AB6-DAAFCB339148}"/>
              </a:ext>
            </a:extLst>
          </p:cNvPr>
          <p:cNvSpPr/>
          <p:nvPr/>
        </p:nvSpPr>
        <p:spPr>
          <a:xfrm>
            <a:off x="6222044" y="145554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 err="1">
                <a:solidFill>
                  <a:srgbClr val="2D548E"/>
                </a:solidFill>
                <a:latin typeface="Roboto Condensed"/>
              </a:rPr>
              <a:t>Gov.Goodwin</a:t>
            </a:r>
            <a:r>
              <a:rPr lang="en-US" b="1" dirty="0">
                <a:solidFill>
                  <a:srgbClr val="2D548E"/>
                </a:solidFill>
                <a:latin typeface="Roboto Condensed"/>
              </a:rPr>
              <a:t> Knight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7D07EB-2107-4755-A35C-81025CC5FD15}"/>
              </a:ext>
            </a:extLst>
          </p:cNvPr>
          <p:cNvSpPr txBox="1"/>
          <p:nvPr/>
        </p:nvSpPr>
        <p:spPr>
          <a:xfrm>
            <a:off x="6267577" y="1814596"/>
            <a:ext cx="4458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41.WAR.WW2.b10-&gt;WHITEHOUSE.LARRY </a:t>
            </a:r>
          </a:p>
          <a:p>
            <a:r>
              <a:rPr lang="en-US" strike="sngStrike" dirty="0"/>
              <a:t>moved </a:t>
            </a:r>
            <a:r>
              <a:rPr lang="en-US" dirty="0"/>
              <a:t>PENTAGON.MILITARY to WHITEHOSUE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DA0193-5B0D-41A7-B58F-B9E6D8C09835}"/>
              </a:ext>
            </a:extLst>
          </p:cNvPr>
          <p:cNvCxnSpPr/>
          <p:nvPr/>
        </p:nvCxnSpPr>
        <p:spPr>
          <a:xfrm>
            <a:off x="8497001" y="4038600"/>
            <a:ext cx="1078799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272180-95F4-42D1-817F-DC78451ABD87}"/>
              </a:ext>
            </a:extLst>
          </p:cNvPr>
          <p:cNvCxnSpPr/>
          <p:nvPr/>
        </p:nvCxnSpPr>
        <p:spPr>
          <a:xfrm>
            <a:off x="6222044" y="4750216"/>
            <a:ext cx="3239456" cy="12967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7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181D7-B1ED-4156-82B1-78E24FACA73A}"/>
              </a:ext>
            </a:extLst>
          </p:cNvPr>
          <p:cNvSpPr/>
          <p:nvPr/>
        </p:nvSpPr>
        <p:spPr>
          <a:xfrm>
            <a:off x="2813665" y="2286000"/>
            <a:ext cx="5118100" cy="21463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04AB9F-0343-4BF2-B6C5-5BC6A2020254}"/>
              </a:ext>
            </a:extLst>
          </p:cNvPr>
          <p:cNvSpPr/>
          <p:nvPr/>
        </p:nvSpPr>
        <p:spPr>
          <a:xfrm>
            <a:off x="1511300" y="4102100"/>
            <a:ext cx="5118100" cy="21463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391DF-1961-4A8F-A9D3-3C1E5BE48647}"/>
              </a:ext>
            </a:extLst>
          </p:cNvPr>
          <p:cNvSpPr txBox="1"/>
          <p:nvPr/>
        </p:nvSpPr>
        <p:spPr>
          <a:xfrm>
            <a:off x="8301124" y="3316655"/>
            <a:ext cx="31054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Saturday 7am-9am </a:t>
            </a:r>
            <a:r>
              <a:rPr lang="en-US" dirty="0" err="1"/>
              <a:t>Chruch</a:t>
            </a:r>
            <a:endParaRPr lang="en-US" dirty="0"/>
          </a:p>
          <a:p>
            <a:r>
              <a:rPr lang="en-US" dirty="0"/>
              <a:t>	10 Breakfast</a:t>
            </a:r>
          </a:p>
          <a:p>
            <a:r>
              <a:rPr lang="en-US" dirty="0"/>
              <a:t>Saturday 11am</a:t>
            </a:r>
          </a:p>
          <a:p>
            <a:r>
              <a:rPr lang="en-US" dirty="0"/>
              <a:t>	6pm</a:t>
            </a:r>
          </a:p>
          <a:p>
            <a:r>
              <a:rPr lang="en-US" dirty="0"/>
              <a:t>	8pm Philp </a:t>
            </a:r>
            <a:r>
              <a:rPr lang="en-US" dirty="0" err="1"/>
              <a:t>Johsn</a:t>
            </a:r>
            <a:r>
              <a:rPr lang="en-US" dirty="0"/>
              <a:t> Park</a:t>
            </a:r>
          </a:p>
          <a:p>
            <a:r>
              <a:rPr lang="en-US" dirty="0"/>
              <a:t>	10pm </a:t>
            </a:r>
          </a:p>
          <a:p>
            <a:r>
              <a:rPr lang="en-US" dirty="0"/>
              <a:t>	12pm </a:t>
            </a:r>
            <a:r>
              <a:rPr lang="en-US" dirty="0" err="1"/>
              <a:t>Philli</a:t>
            </a:r>
            <a:r>
              <a:rPr lang="en-US" dirty="0"/>
              <a:t> Tilly Park</a:t>
            </a:r>
          </a:p>
          <a:p>
            <a:r>
              <a:rPr lang="en-US" dirty="0"/>
              <a:t>1am Ironman </a:t>
            </a:r>
            <a:r>
              <a:rPr lang="en-US" dirty="0" err="1"/>
              <a:t>Joggin</a:t>
            </a:r>
            <a:endParaRPr lang="en-US" dirty="0"/>
          </a:p>
          <a:p>
            <a:r>
              <a:rPr lang="en-US" dirty="0"/>
              <a:t>6am Ironman </a:t>
            </a:r>
            <a:r>
              <a:rPr lang="en-US" dirty="0" err="1"/>
              <a:t>Bycley,Swimming</a:t>
            </a:r>
            <a:endParaRPr lang="en-US" dirty="0"/>
          </a:p>
          <a:p>
            <a:r>
              <a:rPr lang="en-US" dirty="0"/>
              <a:t>7am Police Bench</a:t>
            </a:r>
          </a:p>
          <a:p>
            <a:r>
              <a:rPr lang="en-US" dirty="0"/>
              <a:t>8am POLICE COURT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7710FF-D76A-46B8-B3F0-49FACD5A5ADF}"/>
              </a:ext>
            </a:extLst>
          </p:cNvPr>
          <p:cNvCxnSpPr/>
          <p:nvPr/>
        </p:nvCxnSpPr>
        <p:spPr>
          <a:xfrm>
            <a:off x="8712200" y="3327400"/>
            <a:ext cx="2514600" cy="162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29531F1-FE83-4F9B-9E8E-45DB3F829AF7}"/>
              </a:ext>
            </a:extLst>
          </p:cNvPr>
          <p:cNvSpPr/>
          <p:nvPr/>
        </p:nvSpPr>
        <p:spPr>
          <a:xfrm>
            <a:off x="76200" y="415699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Saturday 11am</a:t>
            </a:r>
          </a:p>
          <a:p>
            <a:r>
              <a:rPr lang="en-US" dirty="0"/>
              <a:t>	6pm</a:t>
            </a:r>
          </a:p>
          <a:p>
            <a:r>
              <a:rPr lang="en-US" dirty="0"/>
              <a:t>	8pm Philp </a:t>
            </a:r>
            <a:r>
              <a:rPr lang="en-US" dirty="0" err="1"/>
              <a:t>Johsn</a:t>
            </a:r>
            <a:r>
              <a:rPr lang="en-US" dirty="0"/>
              <a:t> Park</a:t>
            </a:r>
          </a:p>
          <a:p>
            <a:r>
              <a:rPr lang="en-US" dirty="0"/>
              <a:t>	10pm </a:t>
            </a:r>
          </a:p>
          <a:p>
            <a:r>
              <a:rPr lang="en-US" dirty="0"/>
              <a:t>	12pm </a:t>
            </a:r>
            <a:r>
              <a:rPr lang="en-US" dirty="0" err="1"/>
              <a:t>Philli</a:t>
            </a:r>
            <a:r>
              <a:rPr lang="en-US" dirty="0"/>
              <a:t> Tilly Park</a:t>
            </a:r>
          </a:p>
          <a:p>
            <a:r>
              <a:rPr lang="en-US" dirty="0"/>
              <a:t>1am </a:t>
            </a:r>
            <a:r>
              <a:rPr lang="en-US" strike="sngStrike" dirty="0"/>
              <a:t>Ironman </a:t>
            </a:r>
            <a:r>
              <a:rPr lang="en-US" strike="sngStrike" dirty="0" err="1"/>
              <a:t>Joggin</a:t>
            </a:r>
            <a:endParaRPr lang="en-US" strike="sngStrike" dirty="0"/>
          </a:p>
          <a:p>
            <a:r>
              <a:rPr lang="en-US" dirty="0"/>
              <a:t>6am</a:t>
            </a:r>
            <a:r>
              <a:rPr lang="en-US" strike="sngStrike" dirty="0"/>
              <a:t> Ironman </a:t>
            </a:r>
            <a:r>
              <a:rPr lang="en-US" strike="sngStrike" dirty="0" err="1"/>
              <a:t>Bycley,Swimming</a:t>
            </a:r>
            <a:endParaRPr lang="en-US" strike="sngStrike" dirty="0"/>
          </a:p>
          <a:p>
            <a:r>
              <a:rPr lang="en-US" dirty="0"/>
              <a:t>7am Police Bench</a:t>
            </a:r>
          </a:p>
          <a:p>
            <a:r>
              <a:rPr lang="en-US" dirty="0"/>
              <a:t>8am POLICE COURT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8D4F3-E097-4EBF-B6E2-28210C225ADD}"/>
              </a:ext>
            </a:extLst>
          </p:cNvPr>
          <p:cNvSpPr txBox="1"/>
          <p:nvPr/>
        </p:nvSpPr>
        <p:spPr>
          <a:xfrm>
            <a:off x="8301124" y="2286000"/>
            <a:ext cx="229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Stalking </a:t>
            </a:r>
            <a:r>
              <a:rPr lang="en-US" strike="sngStrike" dirty="0"/>
              <a:t>moto </a:t>
            </a:r>
            <a:r>
              <a:rPr lang="en-US" dirty="0"/>
              <a:t>LBIRARY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AA862-268D-4526-BC20-9FEA00759B6B}"/>
              </a:ext>
            </a:extLst>
          </p:cNvPr>
          <p:cNvSpPr txBox="1"/>
          <p:nvPr/>
        </p:nvSpPr>
        <p:spPr>
          <a:xfrm>
            <a:off x="530941" y="5450789"/>
            <a:ext cx="163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P.A.L </a:t>
            </a:r>
            <a:r>
              <a:rPr lang="en-US" dirty="0" err="1"/>
              <a:t>Triathon</a:t>
            </a:r>
            <a:endParaRPr lang="en-US" dirty="0"/>
          </a:p>
          <a:p>
            <a:r>
              <a:rPr lang="en-US" dirty="0"/>
              <a:t>P.A.L </a:t>
            </a:r>
            <a:r>
              <a:rPr lang="en-US" dirty="0" err="1"/>
              <a:t>Triatholon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EEA42A-D461-4E15-BBD4-FDE8815729B9}"/>
              </a:ext>
            </a:extLst>
          </p:cNvPr>
          <p:cNvSpPr/>
          <p:nvPr/>
        </p:nvSpPr>
        <p:spPr>
          <a:xfrm>
            <a:off x="7477432" y="2655332"/>
            <a:ext cx="643966" cy="67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3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60658-C102-40CE-B285-91B3345B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0" y="3876828"/>
            <a:ext cx="2952750" cy="155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C00906-383C-496F-AA3B-B9F57B80EDE8}"/>
              </a:ext>
            </a:extLst>
          </p:cNvPr>
          <p:cNvSpPr txBox="1"/>
          <p:nvPr/>
        </p:nvSpPr>
        <p:spPr>
          <a:xfrm>
            <a:off x="4144296" y="1694067"/>
            <a:ext cx="222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Government: </a:t>
            </a:r>
          </a:p>
          <a:p>
            <a:r>
              <a:rPr lang="en-US" dirty="0"/>
              <a:t>State Level Fighter Jet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6F6C7-6113-47FF-BAAF-AB45EF5BF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5" y="1694067"/>
            <a:ext cx="2871020" cy="1914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386A6F-1B7C-4670-B742-A2441CD9D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91" y="177953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9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DB2E5-874E-4EB0-9901-712E1E96BCDC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11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44D8F-4118-437B-81E9-940B0120AF21}"/>
              </a:ext>
            </a:extLst>
          </p:cNvPr>
          <p:cNvSpPr/>
          <p:nvPr/>
        </p:nvSpPr>
        <p:spPr>
          <a:xfrm>
            <a:off x="0" y="956346"/>
            <a:ext cx="12192000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59C23-484C-47D0-9E31-FD0C250A9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1590521"/>
            <a:ext cx="2143125" cy="2143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2F139-1280-47B8-AEE5-00E208A45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28" y="2133446"/>
            <a:ext cx="2857500" cy="160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650B19-C15A-485E-9318-144D2A508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844" y="2133446"/>
            <a:ext cx="285750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F7A7B3-FB52-4C36-8C52-88E5B8D34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28" y="4344316"/>
            <a:ext cx="2857500" cy="160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23905E-0E8D-4516-AAD6-7F93A969B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6" y="4353687"/>
            <a:ext cx="2752725" cy="1666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318036-67E3-4958-90C6-D91988FD6975}"/>
              </a:ext>
            </a:extLst>
          </p:cNvPr>
          <p:cNvSpPr txBox="1"/>
          <p:nvPr/>
        </p:nvSpPr>
        <p:spPr>
          <a:xfrm>
            <a:off x="4159045" y="1579465"/>
            <a:ext cx="546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nonPoliceCfgLogical.BLACK.nonPolciComptuerInterested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5956CE-240C-401D-AE93-C1971BDAF434}"/>
              </a:ext>
            </a:extLst>
          </p:cNvPr>
          <p:cNvCxnSpPr/>
          <p:nvPr/>
        </p:nvCxnSpPr>
        <p:spPr>
          <a:xfrm>
            <a:off x="6096000" y="1579465"/>
            <a:ext cx="794915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37DD15-0CB4-41F0-9F71-D9A5A1B3E81C}"/>
              </a:ext>
            </a:extLst>
          </p:cNvPr>
          <p:cNvSpPr txBox="1"/>
          <p:nvPr/>
        </p:nvSpPr>
        <p:spPr>
          <a:xfrm>
            <a:off x="7890387" y="4344316"/>
            <a:ext cx="2857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network operation center at </a:t>
            </a:r>
            <a:r>
              <a:rPr lang="en-US" dirty="0" err="1"/>
              <a:t>Depmetn</a:t>
            </a:r>
            <a:r>
              <a:rPr lang="en-US" dirty="0"/>
              <a:t> of </a:t>
            </a:r>
            <a:r>
              <a:rPr lang="en-US" dirty="0" err="1"/>
              <a:t>Helath</a:t>
            </a:r>
            <a:r>
              <a:rPr lang="en-US" dirty="0"/>
              <a:t> and Human services in Baltimore. </a:t>
            </a:r>
            <a:r>
              <a:rPr lang="en-US" dirty="0" err="1"/>
              <a:t>NonPolcieCfgLogical.nonPoclieRtot.LIBRARYLogical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1083</Words>
  <Application>Microsoft Office PowerPoint</Application>
  <PresentationFormat>Widescreen</PresentationFormat>
  <Paragraphs>275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Google Sans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custom-tc-ems16@FortWorthPublicLibrary.org</dc:creator>
  <cp:lastModifiedBy>custom-tc-ems16@FortWorthPublicLibrary.org</cp:lastModifiedBy>
  <cp:revision>18</cp:revision>
  <dcterms:created xsi:type="dcterms:W3CDTF">2023-07-26T22:05:37Z</dcterms:created>
  <dcterms:modified xsi:type="dcterms:W3CDTF">2023-07-27T00:35:27Z</dcterms:modified>
</cp:coreProperties>
</file>