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4096B-EDAE-4DD0-A225-81DFAB6E6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12FF4-2FD5-4B14-86E5-6F00228B8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1182F-6F43-4FE5-9F7F-54949730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42F2-D0D3-4715-A804-23E441080F9B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30F02-AD42-42F3-8352-319925C04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CF8C4-45E3-43C4-A2E1-7C856B1F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879C-C5EE-4F73-AAED-071BC9C2F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4F69-6446-4B91-BDEA-059056D8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C527A-73A9-42D7-8192-A506F8D14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59D00-FFB7-472F-9BAA-058F69521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42F2-D0D3-4715-A804-23E441080F9B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4D88B-4934-48CA-A790-29800788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A173B-8985-4D85-AB36-D350DDB33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879C-C5EE-4F73-AAED-071BC9C2F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5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26E7D-01F2-4078-88DC-0E69BD5DB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257CB-A669-459B-AED5-22EF1593E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FC22D-CCD2-4410-94CE-1AC058E19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42F2-D0D3-4715-A804-23E441080F9B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D9066-1BE7-4815-B48B-D6E2006FB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0B558-034F-4E1C-A422-1E32C7075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879C-C5EE-4F73-AAED-071BC9C2F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1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76FD-EBC5-4D90-AC80-52F31D23E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68D97-BFA4-444C-BAC9-F9398C20E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74812-94E5-4F58-9563-8697BC82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42F2-D0D3-4715-A804-23E441080F9B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C6DB9-1A09-4CD0-B38D-CA2CADA32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EB6B0-D77E-4945-8FF3-8ACE1D2B4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879C-C5EE-4F73-AAED-071BC9C2F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7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6362-1899-4FA9-81DA-DF9B7291C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72F87-338F-4140-A3F6-80E83C8F1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C6A88-A5B1-412B-9BE8-196755621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42F2-D0D3-4715-A804-23E441080F9B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A3F2B-F841-4B28-BCB1-3AD35D05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13635-277C-4833-A2AE-B5DF5DB92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879C-C5EE-4F73-AAED-071BC9C2F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04BB-3D98-45AC-AEB2-5FF9EA4E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FCC71-6444-4BB9-8EE8-C6624B968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02EC1-7067-4819-9C4F-194586499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E281B-47BB-47EC-9741-1C3317CE7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42F2-D0D3-4715-A804-23E441080F9B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75078-D1FF-40D2-B0AE-4DC47DDD4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338C9-174D-4E86-863E-E31FB3A5A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879C-C5EE-4F73-AAED-071BC9C2F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8609C-1A11-4130-9163-C5EE22B97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BFE06-F831-4783-B529-E478928E0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5DF67-48A1-406E-BF1C-968FB99C0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8BBAF-A83F-420F-A4AB-365CEF6AD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4DE7AB-FEB4-4AC5-BA46-1ACEB0030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F66F9C-29C8-48BE-8F6F-08B3EBCE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42F2-D0D3-4715-A804-23E441080F9B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565375-47CB-4B70-ADB6-D4EC453A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B27BB5-E235-4DB7-B295-B2359606A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879C-C5EE-4F73-AAED-071BC9C2F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2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F047-0C6C-449E-829B-82AD97C3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621C58-8BD2-4DCB-82B7-76A82B28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42F2-D0D3-4715-A804-23E441080F9B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A4F3E-5067-429A-BD68-A93F40AEE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A13DE-8CD2-47FF-944A-F9F6A1BD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879C-C5EE-4F73-AAED-071BC9C2F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6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69B827-6762-4780-A303-53C609495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42F2-D0D3-4715-A804-23E441080F9B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00FD57-B28E-4C23-9041-F0FF9C9D7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E9190-0E2B-49FC-B7B9-0DBA34CE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879C-C5EE-4F73-AAED-071BC9C2F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0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127A6-98CF-4718-847C-04F5E364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ED6EA-E4AF-4625-ACA8-DA8FA1C2E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2E66C-9CAE-4BCD-BB07-F7F2D9880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D7DED-F72B-47C0-8F59-272B8289E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42F2-D0D3-4715-A804-23E441080F9B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B1132-A710-4028-A96F-1A2A3239D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A0818-B74D-43C8-9719-4F17F89F6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879C-C5EE-4F73-AAED-071BC9C2F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49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EEEC5-4CBC-4153-B40E-D81192104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2A7D2F-1622-46EA-B12F-0F55E1A93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00A96-02AC-4F71-A727-9089ECCC7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2537C-F63F-40CB-99E7-D2984B51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C42F2-D0D3-4715-A804-23E441080F9B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93399-B704-4C31-AB5A-5FFD3D59F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C878F-B489-4F97-942C-2220D2FF6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879C-C5EE-4F73-AAED-071BC9C2F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9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CCDA0-8E12-46AA-8AAF-270BAC9C4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5BC90-2227-4D22-B120-1E3E5FA24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F85F5-4B7A-4FAA-A14D-BE613EBE0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C42F2-D0D3-4715-A804-23E441080F9B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ECA67-118C-4384-A533-6EE1ED375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D6804-51CD-4DE8-B2B0-D91DAF257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9879C-C5EE-4F73-AAED-071BC9C2F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6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3" Type="http://schemas.openxmlformats.org/officeDocument/2006/relationships/hyperlink" Target="https://en.wikipedia.org/wiki/Ellen_Rometsch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5" Type="http://schemas.openxmlformats.org/officeDocument/2006/relationships/image" Target="../media/image1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Relationship Id="rId1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325683-A951-4011-890D-8015F39F40A7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7924AC-E82B-4AA3-A3F6-3104FB3E7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723" y="3672336"/>
            <a:ext cx="304762" cy="5238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B3FDD45-AED7-4CCB-86C5-695C3A2A56C1}"/>
              </a:ext>
            </a:extLst>
          </p:cNvPr>
          <p:cNvSpPr/>
          <p:nvPr/>
        </p:nvSpPr>
        <p:spPr>
          <a:xfrm>
            <a:off x="2887346" y="5035034"/>
            <a:ext cx="1667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Robert Hanssen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B3CCDC-BF4B-4252-AD24-B0E144C92FB4}"/>
              </a:ext>
            </a:extLst>
          </p:cNvPr>
          <p:cNvSpPr/>
          <p:nvPr/>
        </p:nvSpPr>
        <p:spPr>
          <a:xfrm>
            <a:off x="3087553" y="4665702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dirty="0">
                <a:solidFill>
                  <a:srgbClr val="1A0DAB"/>
                </a:solidFill>
                <a:effectLst/>
                <a:latin typeface="Roboto"/>
                <a:hlinkClick r:id="rId3"/>
              </a:rPr>
              <a:t>Ellen </a:t>
            </a:r>
            <a:r>
              <a:rPr lang="en-US" b="0" i="0" u="none" strike="noStrike" dirty="0" err="1">
                <a:solidFill>
                  <a:srgbClr val="1A0DAB"/>
                </a:solidFill>
                <a:effectLst/>
                <a:latin typeface="Roboto"/>
                <a:hlinkClick r:id="rId3"/>
              </a:rPr>
              <a:t>Rometsch</a:t>
            </a:r>
            <a:endParaRPr lang="en-US" b="0" i="0" u="none" strike="noStrike" dirty="0">
              <a:solidFill>
                <a:srgbClr val="1A0DAB"/>
              </a:solidFill>
              <a:effectLst/>
              <a:latin typeface="Roboto"/>
              <a:hlinkClick r:id="rId3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A151FF-D91C-4AAE-951A-8DC25E647AA5}"/>
              </a:ext>
            </a:extLst>
          </p:cNvPr>
          <p:cNvSpPr/>
          <p:nvPr/>
        </p:nvSpPr>
        <p:spPr>
          <a:xfrm>
            <a:off x="0" y="914400"/>
            <a:ext cx="12192000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DECAAE-FB1E-4B8B-9240-C691E801328D}"/>
              </a:ext>
            </a:extLst>
          </p:cNvPr>
          <p:cNvCxnSpPr/>
          <p:nvPr/>
        </p:nvCxnSpPr>
        <p:spPr>
          <a:xfrm flipV="1">
            <a:off x="5524500" y="914400"/>
            <a:ext cx="723881" cy="88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1363C2-D0B2-4B06-8FFB-C95CB3473429}"/>
              </a:ext>
            </a:extLst>
          </p:cNvPr>
          <p:cNvCxnSpPr/>
          <p:nvPr/>
        </p:nvCxnSpPr>
        <p:spPr>
          <a:xfrm flipV="1">
            <a:off x="2887346" y="4178300"/>
            <a:ext cx="1862454" cy="134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830EC6-3C03-4B98-A4E0-C1D960EBD11D}"/>
              </a:ext>
            </a:extLst>
          </p:cNvPr>
          <p:cNvCxnSpPr/>
          <p:nvPr/>
        </p:nvCxnSpPr>
        <p:spPr>
          <a:xfrm>
            <a:off x="1910904" y="3668863"/>
            <a:ext cx="863600" cy="44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DE93919-186F-41B0-844B-73AB50659A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993" y="2570546"/>
            <a:ext cx="1147047" cy="7058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6561104-3B05-405C-9636-44CC3590BA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004" y="2543860"/>
            <a:ext cx="1073447" cy="804049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6C1C7C3-8DC4-4281-9A0C-8BD6273A463A}"/>
              </a:ext>
            </a:extLst>
          </p:cNvPr>
          <p:cNvCxnSpPr/>
          <p:nvPr/>
        </p:nvCxnSpPr>
        <p:spPr>
          <a:xfrm>
            <a:off x="2425700" y="2570546"/>
            <a:ext cx="3263900" cy="858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28440982-124D-4237-897F-2C3EBF6FB9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925" y="2538413"/>
            <a:ext cx="1160928" cy="8040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8FC636D-9CE7-4F05-AE92-987351D692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138" y="2666821"/>
            <a:ext cx="1160928" cy="378114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20894E-D400-4EB5-A216-ECE320A1487A}"/>
              </a:ext>
            </a:extLst>
          </p:cNvPr>
          <p:cNvCxnSpPr/>
          <p:nvPr/>
        </p:nvCxnSpPr>
        <p:spPr>
          <a:xfrm>
            <a:off x="9101138" y="2260600"/>
            <a:ext cx="1973262" cy="1562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F42D460C-0B4E-42D1-B3FC-45DA36379A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65" y="2496557"/>
            <a:ext cx="581278" cy="813789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8062E78-DFA2-4AC2-8849-E83FC8988E44}"/>
              </a:ext>
            </a:extLst>
          </p:cNvPr>
          <p:cNvCxnSpPr/>
          <p:nvPr/>
        </p:nvCxnSpPr>
        <p:spPr>
          <a:xfrm>
            <a:off x="1346200" y="2570546"/>
            <a:ext cx="2472373" cy="73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03CB5914-0AFB-4021-AFBF-FF8AC4E983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770" y="3509055"/>
            <a:ext cx="996988" cy="850372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1C724B1-C24E-4C44-9CF1-D5DF7233F7D2}"/>
              </a:ext>
            </a:extLst>
          </p:cNvPr>
          <p:cNvCxnSpPr>
            <a:cxnSpLocks/>
          </p:cNvCxnSpPr>
          <p:nvPr/>
        </p:nvCxnSpPr>
        <p:spPr>
          <a:xfrm>
            <a:off x="2681123" y="3661272"/>
            <a:ext cx="1376527" cy="452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9D1764FB-CCD6-47DA-8501-0612C9696A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57" y="1480390"/>
            <a:ext cx="2144396" cy="89349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C53FA8F-86E8-4936-8A68-B1934CC5736C}"/>
              </a:ext>
            </a:extLst>
          </p:cNvPr>
          <p:cNvSpPr txBox="1"/>
          <p:nvPr/>
        </p:nvSpPr>
        <p:spPr>
          <a:xfrm>
            <a:off x="5048712" y="1723697"/>
            <a:ext cx="5473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 CPVA.NAME CHANGE</a:t>
            </a:r>
            <a:r>
              <a:rPr lang="en-US" strike="sngStrike" dirty="0"/>
              <a:t>(”</a:t>
            </a:r>
            <a:r>
              <a:rPr lang="en-US" strike="sngStrike" dirty="0" err="1"/>
              <a:t>lsd</a:t>
            </a:r>
            <a:r>
              <a:rPr lang="en-US" strike="sngStrike" dirty="0"/>
              <a:t> POT”)</a:t>
            </a:r>
            <a:r>
              <a:rPr lang="en-US" dirty="0"/>
              <a:t>.CPVA(“</a:t>
            </a:r>
            <a:r>
              <a:rPr lang="en-US" dirty="0" err="1"/>
              <a:t>frepp</a:t>
            </a:r>
            <a:r>
              <a:rPr lang="en-US" dirty="0"/>
              <a:t> pizza”)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F95044A0-069A-4ECE-9C6E-5EF8EBC70C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126" y="1502678"/>
            <a:ext cx="1722013" cy="88860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299D33F-2AB4-4672-BCC7-54643D238F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677" y="2442496"/>
            <a:ext cx="510027" cy="28991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E7A70B1-B125-4E87-A134-EA907644DEAC}"/>
              </a:ext>
            </a:extLst>
          </p:cNvPr>
          <p:cNvCxnSpPr/>
          <p:nvPr/>
        </p:nvCxnSpPr>
        <p:spPr>
          <a:xfrm flipV="1">
            <a:off x="1346200" y="2442496"/>
            <a:ext cx="1741353" cy="6024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A4B87D3-2565-4779-9C61-E7C2EE5589C5}"/>
              </a:ext>
            </a:extLst>
          </p:cNvPr>
          <p:cNvCxnSpPr/>
          <p:nvPr/>
        </p:nvCxnSpPr>
        <p:spPr>
          <a:xfrm flipV="1">
            <a:off x="7467600" y="1642249"/>
            <a:ext cx="1729231" cy="2471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41134E47-63DA-4CCA-BF69-95F6A92F8F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811" y="3813066"/>
            <a:ext cx="1360779" cy="136077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C97324F-C22D-4B67-9F07-03BD106F0DBF}"/>
              </a:ext>
            </a:extLst>
          </p:cNvPr>
          <p:cNvSpPr txBox="1"/>
          <p:nvPr/>
        </p:nvSpPr>
        <p:spPr>
          <a:xfrm>
            <a:off x="8128000" y="3668863"/>
            <a:ext cx="144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Herman </a:t>
            </a:r>
            <a:r>
              <a:rPr lang="en-US" dirty="0" err="1"/>
              <a:t>Tietz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587548-16F2-4CAA-A94C-3F08F55B12FA}"/>
              </a:ext>
            </a:extLst>
          </p:cNvPr>
          <p:cNvSpPr txBox="1"/>
          <p:nvPr/>
        </p:nvSpPr>
        <p:spPr>
          <a:xfrm>
            <a:off x="8332215" y="5219700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Ludwig </a:t>
            </a:r>
            <a:r>
              <a:rPr lang="en-US" dirty="0" err="1"/>
              <a:t>Erhadt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2BEC953-5FDA-4F8F-8BB5-8A4FEEF2D345}"/>
              </a:ext>
            </a:extLst>
          </p:cNvPr>
          <p:cNvSpPr txBox="1"/>
          <p:nvPr/>
        </p:nvSpPr>
        <p:spPr>
          <a:xfrm>
            <a:off x="2015355" y="5810071"/>
            <a:ext cx="52750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WAR.ATOMCLOCK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0347A1-B233-4D37-BA07-62625E7615B9}"/>
              </a:ext>
            </a:extLst>
          </p:cNvPr>
          <p:cNvCxnSpPr>
            <a:cxnSpLocks/>
          </p:cNvCxnSpPr>
          <p:nvPr/>
        </p:nvCxnSpPr>
        <p:spPr>
          <a:xfrm flipV="1">
            <a:off x="3317264" y="3904666"/>
            <a:ext cx="4582153" cy="2038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B52F4C5-5D75-446A-BDFA-0B0141D01124}"/>
              </a:ext>
            </a:extLst>
          </p:cNvPr>
          <p:cNvCxnSpPr/>
          <p:nvPr/>
        </p:nvCxnSpPr>
        <p:spPr>
          <a:xfrm flipV="1">
            <a:off x="3317264" y="5215751"/>
            <a:ext cx="5014951" cy="892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D12A0C1-8000-4B0C-9175-FAA619D189AA}"/>
              </a:ext>
            </a:extLst>
          </p:cNvPr>
          <p:cNvCxnSpPr/>
          <p:nvPr/>
        </p:nvCxnSpPr>
        <p:spPr>
          <a:xfrm>
            <a:off x="9196831" y="3353157"/>
            <a:ext cx="1507759" cy="220422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DB8ECFB2-4272-410B-8335-2F9C6E529C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950" y="5524500"/>
            <a:ext cx="1208901" cy="1208901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7ABC466-82ED-4D01-94E2-F295A7402BA9}"/>
              </a:ext>
            </a:extLst>
          </p:cNvPr>
          <p:cNvCxnSpPr/>
          <p:nvPr/>
        </p:nvCxnSpPr>
        <p:spPr>
          <a:xfrm>
            <a:off x="8927722" y="4455269"/>
            <a:ext cx="1507759" cy="220422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589CC22-377B-421E-A9F6-7ACAF80AF9EF}"/>
              </a:ext>
            </a:extLst>
          </p:cNvPr>
          <p:cNvCxnSpPr/>
          <p:nvPr/>
        </p:nvCxnSpPr>
        <p:spPr>
          <a:xfrm flipV="1">
            <a:off x="3815758" y="1723697"/>
            <a:ext cx="1232954" cy="77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037D5A8-0049-4FEC-A622-61E96E3EF0EF}"/>
              </a:ext>
            </a:extLst>
          </p:cNvPr>
          <p:cNvCxnSpPr/>
          <p:nvPr/>
        </p:nvCxnSpPr>
        <p:spPr>
          <a:xfrm flipH="1" flipV="1">
            <a:off x="9097008" y="1908363"/>
            <a:ext cx="1663843" cy="18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5D313F7D-C961-47BA-BA15-29FB684BD23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998" y="1379537"/>
            <a:ext cx="2590800" cy="1762125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C7FFA2B4-28A2-49E2-8144-2F989220C71D}"/>
              </a:ext>
            </a:extLst>
          </p:cNvPr>
          <p:cNvSpPr/>
          <p:nvPr/>
        </p:nvSpPr>
        <p:spPr>
          <a:xfrm>
            <a:off x="10845800" y="3293775"/>
            <a:ext cx="1201738" cy="215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AAB690-78DA-4490-8DD6-E5E4D33DABE9}"/>
              </a:ext>
            </a:extLst>
          </p:cNvPr>
          <p:cNvSpPr/>
          <p:nvPr/>
        </p:nvSpPr>
        <p:spPr>
          <a:xfrm>
            <a:off x="10856170" y="3539568"/>
            <a:ext cx="1180998" cy="534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A53AE01-D3C1-459B-BC2D-2ECDEDC99C37}"/>
              </a:ext>
            </a:extLst>
          </p:cNvPr>
          <p:cNvSpPr txBox="1"/>
          <p:nvPr/>
        </p:nvSpPr>
        <p:spPr>
          <a:xfrm>
            <a:off x="10800283" y="3552209"/>
            <a:ext cx="146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nonPoliceTRX</a:t>
            </a:r>
            <a:endParaRPr lang="en-US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EB8D561-2171-4CBA-A136-0B3BD4AE6F84}"/>
              </a:ext>
            </a:extLst>
          </p:cNvPr>
          <p:cNvCxnSpPr/>
          <p:nvPr/>
        </p:nvCxnSpPr>
        <p:spPr>
          <a:xfrm flipV="1">
            <a:off x="8927722" y="2442496"/>
            <a:ext cx="642083" cy="833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63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325683-A951-4011-890D-8015F39F40A7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A151FF-D91C-4AAE-951A-8DC25E647AA5}"/>
              </a:ext>
            </a:extLst>
          </p:cNvPr>
          <p:cNvSpPr/>
          <p:nvPr/>
        </p:nvSpPr>
        <p:spPr>
          <a:xfrm>
            <a:off x="0" y="914400"/>
            <a:ext cx="12192000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DECAAE-FB1E-4B8B-9240-C691E801328D}"/>
              </a:ext>
            </a:extLst>
          </p:cNvPr>
          <p:cNvCxnSpPr/>
          <p:nvPr/>
        </p:nvCxnSpPr>
        <p:spPr>
          <a:xfrm flipV="1">
            <a:off x="5524500" y="914400"/>
            <a:ext cx="723881" cy="88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D8E4D07-47A0-41B7-A6FF-FA161CCF0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386" y="4048127"/>
            <a:ext cx="2686050" cy="1704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AA5820-DFF4-4C49-8866-D15175E875A3}"/>
              </a:ext>
            </a:extLst>
          </p:cNvPr>
          <p:cNvSpPr txBox="1"/>
          <p:nvPr/>
        </p:nvSpPr>
        <p:spPr>
          <a:xfrm>
            <a:off x="3159333" y="1443722"/>
            <a:ext cx="47303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COMMISARRY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2917E0-3D92-431C-B4C6-86F644B2BC14}"/>
              </a:ext>
            </a:extLst>
          </p:cNvPr>
          <p:cNvCxnSpPr>
            <a:cxnSpLocks/>
          </p:cNvCxnSpPr>
          <p:nvPr/>
        </p:nvCxnSpPr>
        <p:spPr>
          <a:xfrm flipV="1">
            <a:off x="0" y="4787900"/>
            <a:ext cx="2057400" cy="105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C1A0B6-E6D8-447C-AA75-625149FA17F0}"/>
              </a:ext>
            </a:extLst>
          </p:cNvPr>
          <p:cNvCxnSpPr>
            <a:cxnSpLocks/>
          </p:cNvCxnSpPr>
          <p:nvPr/>
        </p:nvCxnSpPr>
        <p:spPr>
          <a:xfrm flipV="1">
            <a:off x="3251200" y="1358900"/>
            <a:ext cx="0" cy="237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6E3430-0887-4446-8C11-76CF7A0522D9}"/>
              </a:ext>
            </a:extLst>
          </p:cNvPr>
          <p:cNvCxnSpPr>
            <a:cxnSpLocks/>
          </p:cNvCxnSpPr>
          <p:nvPr/>
        </p:nvCxnSpPr>
        <p:spPr>
          <a:xfrm>
            <a:off x="3467100" y="2198132"/>
            <a:ext cx="8432799" cy="24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F43A62-5F84-4E14-8B9D-212052DAEBFA}"/>
              </a:ext>
            </a:extLst>
          </p:cNvPr>
          <p:cNvCxnSpPr/>
          <p:nvPr/>
        </p:nvCxnSpPr>
        <p:spPr>
          <a:xfrm>
            <a:off x="114300" y="2327830"/>
            <a:ext cx="1943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7715518-D59B-4D2C-B476-E97CBFC5E55D}"/>
              </a:ext>
            </a:extLst>
          </p:cNvPr>
          <p:cNvSpPr txBox="1"/>
          <p:nvPr/>
        </p:nvSpPr>
        <p:spPr>
          <a:xfrm>
            <a:off x="609600" y="2044700"/>
            <a:ext cx="122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Post Office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5116D9-0FA1-44B0-8256-79021921516A}"/>
              </a:ext>
            </a:extLst>
          </p:cNvPr>
          <p:cNvSpPr/>
          <p:nvPr/>
        </p:nvSpPr>
        <p:spPr>
          <a:xfrm>
            <a:off x="3467100" y="2327830"/>
            <a:ext cx="1113495" cy="1405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9CE67E9-9513-44A4-831D-B391F5D726F6}"/>
              </a:ext>
            </a:extLst>
          </p:cNvPr>
          <p:cNvCxnSpPr>
            <a:stCxn id="21" idx="0"/>
            <a:endCxn id="21" idx="2"/>
          </p:cNvCxnSpPr>
          <p:nvPr/>
        </p:nvCxnSpPr>
        <p:spPr>
          <a:xfrm>
            <a:off x="4023848" y="2327830"/>
            <a:ext cx="0" cy="1405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6F2F69-8BE9-4F5E-AFBE-F9DD5FEB3ECD}"/>
              </a:ext>
            </a:extLst>
          </p:cNvPr>
          <p:cNvCxnSpPr/>
          <p:nvPr/>
        </p:nvCxnSpPr>
        <p:spPr>
          <a:xfrm flipH="1">
            <a:off x="2819400" y="6184900"/>
            <a:ext cx="64770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AEA3C79F-08ED-4979-955F-7B4882360F09}"/>
              </a:ext>
            </a:extLst>
          </p:cNvPr>
          <p:cNvSpPr/>
          <p:nvPr/>
        </p:nvSpPr>
        <p:spPr>
          <a:xfrm>
            <a:off x="3822700" y="4559300"/>
            <a:ext cx="622299" cy="63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823F5FF-57FC-45E8-B1F5-84CFAD31BD74}"/>
              </a:ext>
            </a:extLst>
          </p:cNvPr>
          <p:cNvSpPr/>
          <p:nvPr/>
        </p:nvSpPr>
        <p:spPr>
          <a:xfrm>
            <a:off x="3822700" y="5181600"/>
            <a:ext cx="622299" cy="63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1D4B34-8851-4463-9E35-D1AE92D07038}"/>
              </a:ext>
            </a:extLst>
          </p:cNvPr>
          <p:cNvSpPr txBox="1"/>
          <p:nvPr/>
        </p:nvSpPr>
        <p:spPr>
          <a:xfrm>
            <a:off x="3657600" y="440690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Joel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EEC9690-D81B-4004-BD04-A46C46D40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395" y="4887119"/>
            <a:ext cx="614362" cy="61436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52FB63A-729F-428A-807C-E28D6F421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069" y="4910485"/>
            <a:ext cx="614362" cy="61436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02B0CBD-5D61-4082-B317-6EAC78546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569" y="5710238"/>
            <a:ext cx="614362" cy="61436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A4FB1ED-E8FF-416A-AE39-174801483AE8}"/>
              </a:ext>
            </a:extLst>
          </p:cNvPr>
          <p:cNvSpPr txBox="1"/>
          <p:nvPr/>
        </p:nvSpPr>
        <p:spPr>
          <a:xfrm>
            <a:off x="1819049" y="4455249"/>
            <a:ext cx="121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RADIO:JVC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DEC579-F888-4454-81DE-304BDABC07A5}"/>
              </a:ext>
            </a:extLst>
          </p:cNvPr>
          <p:cNvSpPr txBox="1"/>
          <p:nvPr/>
        </p:nvSpPr>
        <p:spPr>
          <a:xfrm>
            <a:off x="114300" y="2678745"/>
            <a:ext cx="674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PX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90774D4-8BCA-4AF3-B010-76FA0130A57C}"/>
              </a:ext>
            </a:extLst>
          </p:cNvPr>
          <p:cNvCxnSpPr/>
          <p:nvPr/>
        </p:nvCxnSpPr>
        <p:spPr>
          <a:xfrm>
            <a:off x="3251200" y="3987800"/>
            <a:ext cx="8648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1FFB891-62D8-40C5-89B0-26154BBD586E}"/>
              </a:ext>
            </a:extLst>
          </p:cNvPr>
          <p:cNvSpPr/>
          <p:nvPr/>
        </p:nvSpPr>
        <p:spPr>
          <a:xfrm>
            <a:off x="4796494" y="2324447"/>
            <a:ext cx="7099300" cy="440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580CD4E-F8AC-4F24-BFCA-CF89827B4F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845" y="5637560"/>
            <a:ext cx="1461454" cy="109468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00FAB14-E568-4441-B8FA-FEC926C95E04}"/>
              </a:ext>
            </a:extLst>
          </p:cNvPr>
          <p:cNvCxnSpPr/>
          <p:nvPr/>
        </p:nvCxnSpPr>
        <p:spPr>
          <a:xfrm flipH="1">
            <a:off x="6301913" y="6070600"/>
            <a:ext cx="64770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F218A58-7A48-4B01-897B-301BBA627B6C}"/>
              </a:ext>
            </a:extLst>
          </p:cNvPr>
          <p:cNvSpPr txBox="1"/>
          <p:nvPr/>
        </p:nvSpPr>
        <p:spPr>
          <a:xfrm>
            <a:off x="5092700" y="4776232"/>
            <a:ext cx="748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MARY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FCA32BC-255F-47C8-A774-837A2E60E5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005" y="4102979"/>
            <a:ext cx="3063995" cy="171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8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40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Google Sans</vt:lpstr>
      <vt:lpstr>Roboto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custom-tc-ems10@FORTWORTHPUBLICLIBRARY.ORG</dc:creator>
  <cp:lastModifiedBy>custom-tc-ems10@FORTWORTHPUBLICLIBRARY.ORG</cp:lastModifiedBy>
  <cp:revision>4</cp:revision>
  <dcterms:created xsi:type="dcterms:W3CDTF">2023-07-28T00:19:51Z</dcterms:created>
  <dcterms:modified xsi:type="dcterms:W3CDTF">2023-07-28T00:33:49Z</dcterms:modified>
</cp:coreProperties>
</file>