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1196" autoAdjust="0"/>
  </p:normalViewPr>
  <p:slideViewPr>
    <p:cSldViewPr snapToGrid="0">
      <p:cViewPr varScale="1">
        <p:scale>
          <a:sx n="64" d="100"/>
          <a:sy n="64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E99DB-0588-4A43-9B8A-5FB40ADEC917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AD07C-B95C-4917-B385-FF489C25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07C-B95C-4917-B385-FF489C25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07C-B95C-4917-B385-FF489C25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7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07C-B95C-4917-B385-FF489C25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1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07C-B95C-4917-B385-FF489C25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07C-B95C-4917-B385-FF489C25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D07C-B95C-4917-B385-FF489C25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2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2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1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5C777-3281-4E3E-978D-5E26CF3FAAF2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5B49-FFBF-4B0F-99AA-3F28C657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9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1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4204"/>
            <a:ext cx="1219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7538" y="2203554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Backups </a:t>
            </a:r>
            <a:r>
              <a:rPr lang="en-US" sz="800" strike="sngStrike" dirty="0" smtClean="0"/>
              <a:t>( Box.net)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1723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2098" y="2068643"/>
            <a:ext cx="5958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Exectve</a:t>
            </a:r>
            <a:r>
              <a:rPr lang="en-US" dirty="0" smtClean="0"/>
              <a:t> </a:t>
            </a:r>
            <a:r>
              <a:rPr lang="en-US" dirty="0" err="1" smtClean="0"/>
              <a:t>Breifeing</a:t>
            </a:r>
            <a:r>
              <a:rPr lang="en-US" dirty="0" smtClean="0"/>
              <a:t> IBM Santa Clara, </a:t>
            </a:r>
            <a:r>
              <a:rPr lang="en-US" dirty="0" err="1" smtClean="0"/>
              <a:t>Alvisio</a:t>
            </a:r>
            <a:r>
              <a:rPr lang="en-US" dirty="0" smtClean="0"/>
              <a:t>, California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strike="sngStrike" dirty="0" smtClean="0"/>
              <a:t>does </a:t>
            </a:r>
            <a:r>
              <a:rPr lang="en-US" strike="sngStrike" dirty="0" err="1" smtClean="0"/>
              <a:t>Piliki</a:t>
            </a:r>
            <a:r>
              <a:rPr lang="en-US" strike="sngStrike" dirty="0" smtClean="0"/>
              <a:t> Understand this</a:t>
            </a:r>
          </a:p>
          <a:p>
            <a:endParaRPr lang="en-US" strike="sngStrike" dirty="0"/>
          </a:p>
          <a:p>
            <a:endParaRPr lang="en-US" strike="sngStrike" dirty="0" smtClean="0"/>
          </a:p>
          <a:p>
            <a:r>
              <a:rPr lang="en-US" strike="sngStrike" dirty="0" err="1" smtClean="0"/>
              <a:t>Execl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swedier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ameicn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famly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66514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82" y="2322851"/>
            <a:ext cx="352425" cy="5334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26882" y="2021387"/>
            <a:ext cx="689547" cy="149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82" y="3288467"/>
            <a:ext cx="352425" cy="533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623277" y="2770895"/>
            <a:ext cx="689547" cy="1499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93416" y="1460505"/>
            <a:ext cx="29161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Family Code section </a:t>
            </a:r>
            <a:r>
              <a:rPr lang="en-US" dirty="0" smtClean="0">
                <a:solidFill>
                  <a:srgbClr val="202124"/>
                </a:solidFill>
                <a:latin typeface="Google Sans"/>
              </a:rPr>
              <a:t>6.003</a:t>
            </a:r>
          </a:p>
          <a:p>
            <a:r>
              <a:rPr lang="en-US" dirty="0" smtClean="0">
                <a:solidFill>
                  <a:srgbClr val="202124"/>
                </a:solidFill>
                <a:latin typeface="Google Sans"/>
              </a:rPr>
              <a:t>Texas Law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19738" y="1446552"/>
            <a:ext cx="403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Latham Street, Mountain View, California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9428" y="1631218"/>
            <a:ext cx="10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Adultery</a:t>
            </a:r>
          </a:p>
          <a:p>
            <a:r>
              <a:rPr lang="en-US" dirty="0" smtClean="0"/>
              <a:t>Cheating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12" y="2532526"/>
            <a:ext cx="481540" cy="6474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15" y="2995027"/>
            <a:ext cx="586880" cy="58688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6625652" y="2589551"/>
            <a:ext cx="1394086" cy="123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09428" y="1815884"/>
            <a:ext cx="1246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89379" y="2096337"/>
            <a:ext cx="1246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57516" y="3449067"/>
            <a:ext cx="4279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Wanderlust (</a:t>
            </a:r>
            <a:r>
              <a:rPr lang="en-US" strike="sngStrike" dirty="0" err="1" smtClean="0"/>
              <a:t>tranl</a:t>
            </a:r>
            <a:r>
              <a:rPr lang="en-US" strike="sngStrike" dirty="0" smtClean="0"/>
              <a:t>) sexual </a:t>
            </a:r>
            <a:r>
              <a:rPr lang="en-US" strike="sngStrike" dirty="0" err="1" smtClean="0"/>
              <a:t>eroued</a:t>
            </a:r>
            <a:r>
              <a:rPr lang="en-US" strike="sngStrike" dirty="0" smtClean="0"/>
              <a:t> to wander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20913" y="4035947"/>
            <a:ext cx="499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MAINSTREET.ATOMCLOCIK(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-o, drunk, </a:t>
            </a:r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dj</a:t>
            </a:r>
            <a:r>
              <a:rPr lang="en-US" strike="sngStrike" dirty="0" smtClean="0"/>
              <a:t>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32105" y="116998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-652743" y="390535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33338" y="4691921"/>
            <a:ext cx="4649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CPVA.(delta).charts FA.154, </a:t>
            </a:r>
            <a:r>
              <a:rPr lang="en-US" dirty="0"/>
              <a:t>6.003. ADULTERY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Childe Support / Oral Sex, </a:t>
            </a:r>
            <a:r>
              <a:rPr lang="en-US" dirty="0" err="1" smtClean="0"/>
              <a:t>Adultry</a:t>
            </a:r>
            <a:r>
              <a:rPr lang="en-US" dirty="0" smtClean="0"/>
              <a:t> </a:t>
            </a:r>
            <a:r>
              <a:rPr lang="en-US" dirty="0" err="1" smtClean="0"/>
              <a:t>Sepcifig</a:t>
            </a:r>
            <a:r>
              <a:rPr lang="en-US" dirty="0" smtClean="0"/>
              <a:t> Code</a:t>
            </a:r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33338" y="5615251"/>
            <a:ext cx="1364105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33337" y="6150285"/>
            <a:ext cx="1364105" cy="674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533337" y="6302897"/>
            <a:ext cx="165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times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646951" y="5615251"/>
            <a:ext cx="1334124" cy="10569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769738" y="4702359"/>
            <a:ext cx="10775428" cy="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0194" y="4220613"/>
            <a:ext cx="2654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2010-2015 (5Y), 2023; 25Y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90706" y="341369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Visa/gold/blue</a:t>
            </a:r>
            <a:endParaRPr lang="en-US" sz="900" strike="sngStrike" dirty="0"/>
          </a:p>
        </p:txBody>
      </p:sp>
      <p:sp>
        <p:nvSpPr>
          <p:cNvPr id="32" name="TextBox 31"/>
          <p:cNvSpPr txBox="1"/>
          <p:nvPr/>
        </p:nvSpPr>
        <p:spPr>
          <a:xfrm>
            <a:off x="3701514" y="2515876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BGH</a:t>
            </a:r>
            <a:r>
              <a:rPr lang="en-US" strike="sngStrike" dirty="0" smtClean="0"/>
              <a:t>(spy)</a:t>
            </a:r>
            <a:endParaRPr lang="en-US" strike="sngStrike" dirty="0"/>
          </a:p>
        </p:txBody>
      </p:sp>
      <p:sp>
        <p:nvSpPr>
          <p:cNvPr id="33" name="Cube 32"/>
          <p:cNvSpPr/>
          <p:nvPr/>
        </p:nvSpPr>
        <p:spPr>
          <a:xfrm>
            <a:off x="7128955" y="1937477"/>
            <a:ext cx="934387" cy="58461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3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73" y="1758197"/>
            <a:ext cx="1124263" cy="712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5704" y="1592799"/>
            <a:ext cx="8581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2015 §</a:t>
            </a:r>
            <a:r>
              <a:rPr lang="en-US" dirty="0" err="1" smtClean="0"/>
              <a:t>Stalkign</a:t>
            </a:r>
            <a:r>
              <a:rPr lang="en-US" dirty="0" smtClean="0"/>
              <a:t>: </a:t>
            </a:r>
            <a:r>
              <a:rPr lang="en-US" strike="sngStrike" dirty="0" err="1" smtClean="0"/>
              <a:t>Antoneette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Ronson</a:t>
            </a:r>
            <a:endParaRPr lang="en-US" strike="sngStrike" dirty="0" smtClean="0"/>
          </a:p>
          <a:p>
            <a:r>
              <a:rPr lang="en-US" strike="sngStrike" dirty="0" smtClean="0"/>
              <a:t>Other: Motel 6</a:t>
            </a:r>
          </a:p>
          <a:p>
            <a:r>
              <a:rPr lang="en-US" dirty="0" smtClean="0"/>
              <a:t>PENETOGNMUSIK.41.CPVA,Staling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stop with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 cook or </a:t>
            </a:r>
            <a:r>
              <a:rPr lang="en-US" strike="sngStrike" dirty="0" err="1" smtClean="0"/>
              <a:t>snoopo</a:t>
            </a:r>
            <a:r>
              <a:rPr lang="en-US" strike="sngStrike" dirty="0" smtClean="0"/>
              <a:t> at motel 5 for sex and party</a:t>
            </a:r>
          </a:p>
          <a:p>
            <a:r>
              <a:rPr lang="en-US" dirty="0" smtClean="0"/>
              <a:t>41.MATHEW.nonPoliceNewarLogical: </a:t>
            </a:r>
            <a:r>
              <a:rPr lang="en-US" strike="sngStrike" dirty="0" smtClean="0"/>
              <a:t>day laborer $100/d</a:t>
            </a:r>
          </a:p>
          <a:p>
            <a:r>
              <a:rPr lang="en-US" dirty="0" smtClean="0"/>
              <a:t>HOMCI:IS-A-BELL: </a:t>
            </a:r>
            <a:r>
              <a:rPr lang="en-US" strike="sngStrike" dirty="0" smtClean="0"/>
              <a:t>Pleasanton Motel 6, rip off </a:t>
            </a:r>
            <a:r>
              <a:rPr lang="en-US" strike="sngStrike" dirty="0" err="1" smtClean="0"/>
              <a:t>mercdes</a:t>
            </a:r>
            <a:r>
              <a:rPr lang="en-US" strike="sngStrike" dirty="0" smtClean="0"/>
              <a:t> sign</a:t>
            </a:r>
            <a:endParaRPr lang="en-US" strike="sngStrike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9173" y="1394084"/>
            <a:ext cx="988715" cy="149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9607" y="3642610"/>
            <a:ext cx="11122701" cy="29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8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43" y="2488761"/>
            <a:ext cx="1203759" cy="1203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48" y="2533336"/>
            <a:ext cx="1980847" cy="1109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22" y="6306496"/>
            <a:ext cx="304800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34" y="2488761"/>
            <a:ext cx="793657" cy="119842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732551" y="1948721"/>
            <a:ext cx="1543987" cy="254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948084" y="1813808"/>
            <a:ext cx="1543987" cy="2548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/>
          <p:cNvSpPr/>
          <p:nvPr/>
        </p:nvSpPr>
        <p:spPr>
          <a:xfrm>
            <a:off x="6096000" y="1693889"/>
            <a:ext cx="934387" cy="16639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64" y="3432746"/>
            <a:ext cx="840522" cy="470692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5771213" y="3357797"/>
            <a:ext cx="1109273" cy="1004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7899" y="128915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logiacl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6233409" y="4082745"/>
            <a:ext cx="392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VIRGINA.MARY.</a:t>
            </a:r>
            <a:r>
              <a:rPr lang="en-US" strike="sngStrike" dirty="0" err="1" smtClean="0"/>
              <a:t>Thomas</a:t>
            </a:r>
            <a:r>
              <a:rPr lang="en-US" strike="sngStrike" dirty="0" smtClean="0"/>
              <a:t>-is-dieter(</a:t>
            </a:r>
            <a:r>
              <a:rPr lang="en-US" strike="sngStrike" dirty="0" err="1" smtClean="0"/>
              <a:t>tarzan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1510017" y="4875634"/>
            <a:ext cx="1933731" cy="142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018795" y="4501255"/>
            <a:ext cx="108828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9410" y="6306496"/>
            <a:ext cx="10775428" cy="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50701" y="4901114"/>
            <a:ext cx="814465" cy="75468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endCxn id="24" idx="3"/>
          </p:cNvCxnSpPr>
          <p:nvPr/>
        </p:nvCxnSpPr>
        <p:spPr>
          <a:xfrm flipH="1">
            <a:off x="2865166" y="5278456"/>
            <a:ext cx="1781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26833" y="5009305"/>
            <a:ext cx="357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.</a:t>
            </a:r>
            <a:r>
              <a:rPr lang="en-US" strike="sngStrike" dirty="0" err="1" smtClean="0"/>
              <a:t>studio.JANE.roth.ibm.dmielr.moody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4826833" y="4616394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WW2.CIVIL CODE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274164" y="6306496"/>
            <a:ext cx="776536" cy="4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10" y="6421574"/>
            <a:ext cx="355613" cy="355613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V="1">
            <a:off x="1943541" y="6329798"/>
            <a:ext cx="776536" cy="4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30271" y="4570614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Foster City Blvd</a:t>
            </a:r>
            <a:endParaRPr lang="en-US" strike="sngStrike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99410" y="1214206"/>
            <a:ext cx="1" cy="564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881" y="3687994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0.1 </a:t>
            </a:r>
            <a:r>
              <a:rPr lang="en-US" sz="800" dirty="0" err="1" smtClean="0"/>
              <a:t>Polcie</a:t>
            </a:r>
            <a:r>
              <a:rPr lang="en-US" sz="800" dirty="0" smtClean="0"/>
              <a:t> </a:t>
            </a:r>
            <a:r>
              <a:rPr lang="en-US" sz="800" dirty="0" err="1" smtClean="0"/>
              <a:t>Sient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8989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76" y="2953062"/>
            <a:ext cx="1067462" cy="6110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929390" y="2803161"/>
            <a:ext cx="2083633" cy="1094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94479" y="2953062"/>
            <a:ext cx="1543987" cy="47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08" y="2662394"/>
            <a:ext cx="435052" cy="91666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2688187" y="1929008"/>
            <a:ext cx="846722" cy="238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914" y="2293062"/>
            <a:ext cx="278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WWI.SQ.COLEMEEN.</a:t>
            </a:r>
            <a:r>
              <a:rPr lang="en-US" strike="sngStrike" dirty="0" err="1" smtClean="0"/>
              <a:t>tootsie</a:t>
            </a:r>
            <a:endParaRPr lang="en-US" strike="sngStrike" dirty="0"/>
          </a:p>
        </p:txBody>
      </p:sp>
      <p:sp>
        <p:nvSpPr>
          <p:cNvPr id="2" name="TextBox 1"/>
          <p:cNvSpPr txBox="1"/>
          <p:nvPr/>
        </p:nvSpPr>
        <p:spPr>
          <a:xfrm>
            <a:off x="325914" y="4676498"/>
            <a:ext cx="407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Angela: Davis </a:t>
            </a:r>
            <a:r>
              <a:rPr lang="en-US" strike="sngStrike" dirty="0" err="1" smtClean="0"/>
              <a:t>dhassel</a:t>
            </a:r>
            <a:r>
              <a:rPr lang="en-US" strike="sngStrike" dirty="0" smtClean="0"/>
              <a:t>/ </a:t>
            </a:r>
            <a:r>
              <a:rPr lang="en-US" strike="sngStrike" dirty="0" err="1" smtClean="0"/>
              <a:t>davut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erssmus</a:t>
            </a:r>
            <a:r>
              <a:rPr lang="en-US" strike="sngStrike" dirty="0" smtClean="0"/>
              <a:t> mc</a:t>
            </a:r>
            <a:endParaRPr lang="en-US" strike="sngStrik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5914" y="4676498"/>
            <a:ext cx="11111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5913" y="5173672"/>
            <a:ext cx="11111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34" y="5469412"/>
            <a:ext cx="843094" cy="843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17" y="5439865"/>
            <a:ext cx="635614" cy="8497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72" y="5439865"/>
            <a:ext cx="735806" cy="735806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518738" y="5469412"/>
            <a:ext cx="4571610" cy="706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518738" y="5301515"/>
            <a:ext cx="4571610" cy="706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79655" y="5102424"/>
            <a:ext cx="4571610" cy="7062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8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59" y="2894134"/>
            <a:ext cx="637084" cy="59960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1834467" y="2483686"/>
            <a:ext cx="876533" cy="14492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36159" y="1633928"/>
            <a:ext cx="47687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CPVA.SQ.VIRGINA.MARY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strike="sngStrike" dirty="0"/>
              <a:t>Thomas-is-dieter(</a:t>
            </a:r>
            <a:r>
              <a:rPr lang="en-US" strike="sngStrike" dirty="0" err="1"/>
              <a:t>nees</a:t>
            </a:r>
            <a:r>
              <a:rPr lang="en-US" strike="sngStrike" dirty="0"/>
              <a:t>): summer of 69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82256" y="3193937"/>
            <a:ext cx="555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VIRIGNA</a:t>
            </a:r>
            <a:r>
              <a:rPr lang="en-US" strike="sngStrike" dirty="0" smtClean="0"/>
              <a:t>(parents </a:t>
            </a:r>
            <a:r>
              <a:rPr lang="en-US" strike="sngStrike" dirty="0" err="1" smtClean="0"/>
              <a:t>dandea</a:t>
            </a:r>
            <a:r>
              <a:rPr lang="en-US" dirty="0" smtClean="0"/>
              <a:t>).</a:t>
            </a:r>
            <a:r>
              <a:rPr lang="en-US" dirty="0" err="1" smtClean="0"/>
              <a:t>MARY.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Daneil</a:t>
            </a:r>
            <a:r>
              <a:rPr lang="en-US" strike="sngStrike" dirty="0" smtClean="0"/>
              <a:t> and dense)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3385841" y="2284989"/>
            <a:ext cx="4991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VIRING:HOMC:JEUSE: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nees,chsiraian</a:t>
            </a:r>
            <a:r>
              <a:rPr lang="en-US" strike="sngStrike" dirty="0" smtClean="0"/>
              <a:t> </a:t>
            </a:r>
            <a:r>
              <a:rPr lang="en-US" dirty="0" smtClean="0"/>
              <a:t>IPX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smtClean="0"/>
              <a:t>Cristian</a:t>
            </a:r>
            <a:r>
              <a:rPr lang="en-US" dirty="0" smtClean="0"/>
              <a:t>	IPX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trike="sngStrike" dirty="0" err="1" smtClean="0"/>
              <a:t>gheoho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3807502" y="3918570"/>
            <a:ext cx="6434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</a:t>
            </a:r>
            <a:r>
              <a:rPr lang="en-US" dirty="0" err="1" smtClean="0"/>
              <a:t>VIRIGNA.MARY.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gorobhce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micheala</a:t>
            </a:r>
            <a:r>
              <a:rPr lang="en-US" strike="sngStrike" dirty="0" smtClean="0"/>
              <a:t>)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VIRINIGA.mARY.JOESPHe.TERMINATOR.</a:t>
            </a:r>
            <a:r>
              <a:rPr lang="en-US" strike="sngStrike" dirty="0" err="1" smtClean="0"/>
              <a:t>marx</a:t>
            </a:r>
            <a:r>
              <a:rPr lang="en-US" strike="sngStrike" dirty="0" smtClean="0"/>
              <a:t>(dense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r>
              <a:rPr lang="en-US" strike="sngStrike" dirty="0" err="1" smtClean="0"/>
              <a:t>thohse</a:t>
            </a:r>
            <a:r>
              <a:rPr lang="en-US" strike="sngStrike" dirty="0" smtClean="0"/>
              <a:t>-is-</a:t>
            </a:r>
            <a:r>
              <a:rPr lang="en-US" strike="sngStrike" dirty="0" err="1" smtClean="0"/>
              <a:t>dieter.</a:t>
            </a:r>
            <a:r>
              <a:rPr lang="en-US" dirty="0" err="1" smtClean="0"/>
              <a:t>WWI</a:t>
            </a:r>
            <a:r>
              <a:rPr lang="en-US" dirty="0" smtClean="0"/>
              <a:t>(</a:t>
            </a:r>
            <a:r>
              <a:rPr lang="en-US" dirty="0" err="1" smtClean="0"/>
              <a:t>horsedick</a:t>
            </a:r>
            <a:r>
              <a:rPr lang="en-US" dirty="0" smtClean="0"/>
              <a:t>).</a:t>
            </a:r>
            <a:r>
              <a:rPr lang="en-US" dirty="0" err="1" smtClean="0"/>
              <a:t>JOEPSHAe.TERMINATOR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36159" y="269812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Bon </a:t>
            </a:r>
            <a:r>
              <a:rPr lang="en-US" sz="800" strike="sngStrike" dirty="0" err="1" smtClean="0"/>
              <a:t>jovi</a:t>
            </a:r>
            <a:endParaRPr lang="en-US" sz="800" strike="sngStrike" dirty="0"/>
          </a:p>
        </p:txBody>
      </p:sp>
      <p:sp>
        <p:nvSpPr>
          <p:cNvPr id="27" name="Rectangle 26"/>
          <p:cNvSpPr/>
          <p:nvPr/>
        </p:nvSpPr>
        <p:spPr>
          <a:xfrm>
            <a:off x="2533338" y="5615251"/>
            <a:ext cx="1364105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33337" y="6150285"/>
            <a:ext cx="1364105" cy="674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533337" y="6302897"/>
            <a:ext cx="113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Usage</a:t>
            </a:r>
            <a:r>
              <a:rPr lang="en-US" dirty="0" smtClean="0"/>
              <a:t>(DL)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32" y="5712539"/>
            <a:ext cx="916664" cy="9166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872" y="5712539"/>
            <a:ext cx="435052" cy="91666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182256" y="5895452"/>
            <a:ext cx="1783875" cy="50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40643" y="5615251"/>
            <a:ext cx="439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VIRGINS.marx</a:t>
            </a:r>
            <a:r>
              <a:rPr lang="en-US" dirty="0" smtClean="0"/>
              <a:t>(</a:t>
            </a:r>
            <a:r>
              <a:rPr lang="en-US" dirty="0" err="1" smtClean="0"/>
              <a:t>berny,berney,andy,</a:t>
            </a:r>
            <a:r>
              <a:rPr lang="en-US" b="1" strike="sngStrike" dirty="0" err="1" smtClean="0"/>
              <a:t>britta</a:t>
            </a:r>
            <a:r>
              <a:rPr lang="en-US" dirty="0" err="1" smtClean="0"/>
              <a:t>,elke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7540052" y="5754947"/>
            <a:ext cx="3497629" cy="9553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66872" y="2008682"/>
            <a:ext cx="977052" cy="548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591331" y="2284989"/>
            <a:ext cx="1213569" cy="609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35673" y="5912685"/>
            <a:ext cx="328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HOMICE:CHANOE(</a:t>
            </a:r>
            <a:r>
              <a:rPr lang="en-US" strike="sngStrike" dirty="0" err="1" smtClean="0"/>
              <a:t>angelo</a:t>
            </a:r>
            <a:r>
              <a:rPr lang="en-US" dirty="0" smtClean="0"/>
              <a:t>) IPX.SQ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5307040"/>
            <a:ext cx="352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Cannot call pizza, invert </a:t>
            </a:r>
            <a:r>
              <a:rPr lang="en-US" strike="sngStrike" dirty="0" err="1" smtClean="0"/>
              <a:t>resposbility</a:t>
            </a:r>
            <a:endParaRPr lang="en-US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0" y="5036695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CPVA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35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13218" y="1563761"/>
            <a:ext cx="89944" cy="36454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SFUIDisplay"/>
              </a:rPr>
              <a:t>VA.gov Ask VA Inquiry Response: A-20220804-347993 CRM:00000051106000000666</a:t>
            </a:r>
            <a:endParaRPr lang="en-US" b="1" i="0" dirty="0">
              <a:solidFill>
                <a:srgbClr val="000000"/>
              </a:solidFill>
              <a:effectLst/>
              <a:latin typeface="SFUIDisplay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0" y="1345632"/>
            <a:ext cx="869978" cy="747569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446243" y="1418644"/>
            <a:ext cx="922204" cy="7099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2525844" y="1418644"/>
            <a:ext cx="397238" cy="30522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06067" y="2116907"/>
            <a:ext cx="21419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Ibm-dns:season.com</a:t>
            </a:r>
            <a:r>
              <a:rPr lang="en-US" sz="800" dirty="0" smtClean="0"/>
              <a:t>(ATOMICTOMER(</a:t>
            </a:r>
            <a:r>
              <a:rPr lang="en-US" sz="800" strike="sngStrike" dirty="0" err="1" smtClean="0"/>
              <a:t>gary,tim</a:t>
            </a:r>
            <a:r>
              <a:rPr lang="en-US" sz="800" dirty="0" smtClean="0"/>
              <a:t>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6389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695" y="1543987"/>
            <a:ext cx="727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§Theft(</a:t>
            </a:r>
            <a:r>
              <a:rPr lang="en-US" dirty="0" err="1" smtClean="0"/>
              <a:t>roth.ibm.dmierl.glu</a:t>
            </a:r>
            <a:r>
              <a:rPr lang="en-US" dirty="0" smtClean="0"/>
              <a:t>):  Phil(</a:t>
            </a:r>
            <a:r>
              <a:rPr lang="en-US" dirty="0" err="1" smtClean="0"/>
              <a:t>kim</a:t>
            </a:r>
            <a:r>
              <a:rPr lang="en-US" dirty="0" smtClean="0"/>
              <a:t>)  </a:t>
            </a:r>
            <a:r>
              <a:rPr lang="en-US" dirty="0" err="1" smtClean="0"/>
              <a:t>rolex</a:t>
            </a:r>
            <a:r>
              <a:rPr lang="en-US" dirty="0" smtClean="0"/>
              <a:t>    </a:t>
            </a:r>
            <a:r>
              <a:rPr lang="en-US" dirty="0" err="1" smtClean="0"/>
              <a:t>raik</a:t>
            </a:r>
            <a:r>
              <a:rPr lang="en-US" dirty="0" smtClean="0"/>
              <a:t> 0.001 IPX VIRINGA.MARY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1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11" y="2378509"/>
            <a:ext cx="758820" cy="115073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1705501" y="1603948"/>
            <a:ext cx="2461765" cy="171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18" y="2087016"/>
            <a:ext cx="582986" cy="58298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1349115" y="1978702"/>
            <a:ext cx="1109272" cy="8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49115" y="1603948"/>
            <a:ext cx="847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41.HOMCIE:LUX.HOMCI:CHANGL.noNPoliceOverlay.litn(</a:t>
            </a:r>
            <a:r>
              <a:rPr lang="en-US" sz="800" strike="sngStrike" dirty="0" err="1" smtClean="0"/>
              <a:t>Elke</a:t>
            </a:r>
            <a:r>
              <a:rPr lang="en-US" sz="800" strike="sngStrike" dirty="0" smtClean="0"/>
              <a:t> and </a:t>
            </a:r>
            <a:r>
              <a:rPr lang="en-US" sz="800" strike="sngStrike" dirty="0" err="1" smtClean="0"/>
              <a:t>vioelna</a:t>
            </a:r>
            <a:r>
              <a:rPr lang="en-US" sz="800" strike="sngStrike" dirty="0" smtClean="0"/>
              <a:t> comments)</a:t>
            </a:r>
            <a:r>
              <a:rPr lang="en-US" dirty="0" smtClean="0"/>
              <a:t>.</a:t>
            </a:r>
            <a:r>
              <a:rPr lang="en-US" dirty="0" err="1" smtClean="0"/>
              <a:t>nonPolciMovie</a:t>
            </a:r>
            <a:r>
              <a:rPr lang="en-US" dirty="0" smtClean="0"/>
              <a:t>[].41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27" y="2953878"/>
            <a:ext cx="637604" cy="361594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3207895" y="2387184"/>
            <a:ext cx="1124262" cy="1255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669" y="2883047"/>
            <a:ext cx="772190" cy="43242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4261479" y="2559129"/>
            <a:ext cx="844269" cy="79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74" y="4621026"/>
            <a:ext cx="9900189" cy="8174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06685" y="4271391"/>
            <a:ext cx="331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 HOMCIDE:AUSLAENDER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ali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214203" y="3573931"/>
            <a:ext cx="10358204" cy="26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32157" y="3645299"/>
            <a:ext cx="773591" cy="678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A5</a:t>
            </a:r>
            <a:endParaRPr lang="en-US" dirty="0"/>
          </a:p>
        </p:txBody>
      </p:sp>
      <p:cxnSp>
        <p:nvCxnSpPr>
          <p:cNvPr id="27" name="Straight Connector 26"/>
          <p:cNvCxnSpPr>
            <a:stCxn id="25" idx="2"/>
          </p:cNvCxnSpPr>
          <p:nvPr/>
        </p:nvCxnSpPr>
        <p:spPr>
          <a:xfrm flipH="1">
            <a:off x="4698764" y="4323835"/>
            <a:ext cx="20189" cy="339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1"/>
            <a:endCxn id="18" idx="3"/>
          </p:cNvCxnSpPr>
          <p:nvPr/>
        </p:nvCxnSpPr>
        <p:spPr>
          <a:xfrm>
            <a:off x="1650274" y="5029729"/>
            <a:ext cx="9900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49115" y="5171607"/>
            <a:ext cx="1109272" cy="509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72218" y="5049426"/>
            <a:ext cx="582986" cy="2870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taxi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7127" y="5681272"/>
            <a:ext cx="3958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0.1 2017 </a:t>
            </a:r>
            <a:r>
              <a:rPr lang="en-US" strike="sngStrike" dirty="0" err="1" smtClean="0"/>
              <a:t>telsa</a:t>
            </a:r>
            <a:endParaRPr lang="en-US" strike="sngStrike" dirty="0" smtClean="0"/>
          </a:p>
          <a:p>
            <a:r>
              <a:rPr lang="en-US" dirty="0" smtClean="0"/>
              <a:t> 2010 </a:t>
            </a:r>
            <a:r>
              <a:rPr lang="en-US" strike="sngStrike" dirty="0" err="1" smtClean="0"/>
              <a:t>telsa</a:t>
            </a:r>
            <a:r>
              <a:rPr lang="en-US" dirty="0" smtClean="0"/>
              <a:t>  ATB </a:t>
            </a:r>
            <a:r>
              <a:rPr lang="en-US" strike="sngStrike" dirty="0" smtClean="0"/>
              <a:t>gas/</a:t>
            </a:r>
            <a:r>
              <a:rPr lang="en-US" strike="sngStrike" dirty="0" err="1" smtClean="0"/>
              <a:t>electric.</a:t>
            </a:r>
            <a:r>
              <a:rPr lang="en-US" dirty="0" err="1" smtClean="0"/>
              <a:t>CIVIL_CODE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953469" y="3852472"/>
            <a:ext cx="614597" cy="76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084998" y="3733079"/>
            <a:ext cx="314793" cy="329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49354" y="567021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096000" y="3834999"/>
            <a:ext cx="1021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smtClean="0"/>
              <a:t>01. Pretty women</a:t>
            </a:r>
            <a:endParaRPr lang="en-US" sz="900" strike="sngStrike" dirty="0"/>
          </a:p>
        </p:txBody>
      </p:sp>
      <p:sp>
        <p:nvSpPr>
          <p:cNvPr id="38" name="Rectangle 37"/>
          <p:cNvSpPr/>
          <p:nvPr/>
        </p:nvSpPr>
        <p:spPr>
          <a:xfrm>
            <a:off x="8975726" y="5086769"/>
            <a:ext cx="1109272" cy="509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9298829" y="4964588"/>
            <a:ext cx="582986" cy="28707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taxi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8649354" y="5670644"/>
            <a:ext cx="446322" cy="44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389786" y="5171607"/>
            <a:ext cx="293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 smtClean="0"/>
              <a:t>ali</a:t>
            </a:r>
            <a:endParaRPr lang="en-US" sz="900" strike="sngStrike" dirty="0"/>
          </a:p>
        </p:txBody>
      </p:sp>
    </p:spTree>
    <p:extLst>
      <p:ext uri="{BB962C8B-B14F-4D97-AF65-F5344CB8AC3E}">
        <p14:creationId xmlns:p14="http://schemas.microsoft.com/office/powerpoint/2010/main" val="63472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61934" y="2878111"/>
            <a:ext cx="1693888" cy="35226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094282" y="1603948"/>
            <a:ext cx="1229193" cy="14090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47344" y="2878111"/>
            <a:ext cx="47068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Store Owner Grocery Store, </a:t>
            </a:r>
            <a:r>
              <a:rPr lang="en-US" strike="sngStrike" dirty="0" err="1" smtClean="0"/>
              <a:t>Hopsctoh</a:t>
            </a:r>
            <a:endParaRPr lang="en-US" strike="sngStrike" dirty="0" smtClean="0"/>
          </a:p>
          <a:p>
            <a:r>
              <a:rPr lang="en-US" dirty="0" err="1" smtClean="0"/>
              <a:t>VIRIGNA.avg</a:t>
            </a:r>
            <a:endParaRPr lang="en-US" dirty="0" smtClean="0"/>
          </a:p>
          <a:p>
            <a:r>
              <a:rPr lang="en-US" dirty="0" smtClean="0"/>
              <a:t>INTERNET PAYMENS. </a:t>
            </a:r>
            <a:r>
              <a:rPr lang="en-US" strike="sngStrike" dirty="0" smtClean="0"/>
              <a:t>Parker, daily picture of face</a:t>
            </a:r>
            <a:endParaRPr lang="en-US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186" y="3339776"/>
            <a:ext cx="916664" cy="91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826" y="3339776"/>
            <a:ext cx="435052" cy="9166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54210" y="3522689"/>
            <a:ext cx="1783875" cy="50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1603948"/>
            <a:ext cx="2593298" cy="461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92905" y="1888761"/>
            <a:ext cx="1364105" cy="31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77915" y="2263515"/>
            <a:ext cx="1364105" cy="674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4676931" y="1648918"/>
            <a:ext cx="944381" cy="11392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1888761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Subsumed: </a:t>
            </a:r>
            <a:r>
              <a:rPr lang="en-US" dirty="0" err="1" smtClean="0"/>
              <a:t>famly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28185" y="4484927"/>
            <a:ext cx="218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huy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pham</a:t>
            </a:r>
            <a:r>
              <a:rPr lang="en-US" sz="800" strike="sngStrike" dirty="0" smtClean="0"/>
              <a:t>).</a:t>
            </a:r>
            <a:r>
              <a:rPr lang="en-US" dirty="0" smtClean="0"/>
              <a:t>Visa </a:t>
            </a:r>
            <a:r>
              <a:rPr lang="en-US" dirty="0" err="1" smtClean="0"/>
              <a:t>france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3201" y="1759270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1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17" y="2596421"/>
            <a:ext cx="597295" cy="851317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1325093" y="2152396"/>
            <a:ext cx="2923082" cy="1648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36076" y="2862609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Jamie, </a:t>
            </a:r>
            <a:r>
              <a:rPr lang="en-US" dirty="0" err="1" smtClean="0"/>
              <a:t>bmx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8254" y="28176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1989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13" y="3819680"/>
            <a:ext cx="597295" cy="8513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4625" y="412203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1989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68524" y="2855262"/>
            <a:ext cx="12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Jamie/Amy</a:t>
            </a:r>
            <a:endParaRPr lang="en-US" dirty="0"/>
          </a:p>
        </p:txBody>
      </p:sp>
      <p:cxnSp>
        <p:nvCxnSpPr>
          <p:cNvPr id="27" name="Straight Connector 26"/>
          <p:cNvCxnSpPr>
            <a:stCxn id="21" idx="1"/>
            <a:endCxn id="21" idx="3"/>
          </p:cNvCxnSpPr>
          <p:nvPr/>
        </p:nvCxnSpPr>
        <p:spPr>
          <a:xfrm>
            <a:off x="4236076" y="3047275"/>
            <a:ext cx="1235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355830" y="2862609"/>
            <a:ext cx="1963711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18254" y="1861337"/>
            <a:ext cx="5326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JFK(HOMICDIE:IS-A-BELL).88</a:t>
            </a:r>
            <a:r>
              <a:rPr lang="en-US" baseline="30000" dirty="0" smtClean="0"/>
              <a:t>th</a:t>
            </a:r>
            <a:r>
              <a:rPr lang="en-US" dirty="0" smtClean="0"/>
              <a:t>.ROTH(</a:t>
            </a:r>
            <a:r>
              <a:rPr lang="en-US" strike="sngStrike" dirty="0" err="1" smtClean="0"/>
              <a:t>harld</a:t>
            </a:r>
            <a:r>
              <a:rPr lang="en-US" strike="sngStrike" dirty="0" smtClean="0"/>
              <a:t> and </a:t>
            </a:r>
            <a:r>
              <a:rPr lang="en-US" strike="sngStrike" dirty="0" err="1" smtClean="0"/>
              <a:t>issabell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961411" y="3161521"/>
            <a:ext cx="2923082" cy="1648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48536" y="4245338"/>
            <a:ext cx="220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karlsruhe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postgallerie</a:t>
            </a:r>
            <a:endParaRPr lang="en-US" strike="sngStrike" dirty="0"/>
          </a:p>
        </p:txBody>
      </p:sp>
      <p:sp>
        <p:nvSpPr>
          <p:cNvPr id="33" name="TextBox 32"/>
          <p:cNvSpPr txBox="1"/>
          <p:nvPr/>
        </p:nvSpPr>
        <p:spPr>
          <a:xfrm>
            <a:off x="5316058" y="2115851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strike="sngStrike" dirty="0" smtClean="0"/>
              <a:t>Hast du mal </a:t>
            </a:r>
            <a:r>
              <a:rPr lang="en-US" strike="sngStrike" dirty="0" err="1" smtClean="0"/>
              <a:t>eine</a:t>
            </a:r>
            <a:r>
              <a:rPr lang="en-US" strike="sngStrike" dirty="0" smtClean="0"/>
              <a:t> mark</a:t>
            </a:r>
            <a:endParaRPr lang="en-US" strike="sngStrike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572" y="2798616"/>
            <a:ext cx="1361418" cy="1021064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8439462" y="2115851"/>
            <a:ext cx="1918741" cy="15417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30" y="5737640"/>
            <a:ext cx="481540" cy="64744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6989243" y="3657600"/>
            <a:ext cx="1243432" cy="16039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15552" y="5407394"/>
            <a:ext cx="3014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Homeless </a:t>
            </a:r>
            <a:r>
              <a:rPr lang="en-US" strike="sngStrike" dirty="0" err="1" smtClean="0"/>
              <a:t>newpaper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rickdrics</a:t>
            </a:r>
            <a:r>
              <a:rPr lang="en-US" dirty="0" smtClean="0"/>
              <a:t>)</a:t>
            </a:r>
          </a:p>
          <a:p>
            <a:r>
              <a:rPr lang="en-US" strike="sngStrike" dirty="0" smtClean="0"/>
              <a:t>Spy(</a:t>
            </a:r>
            <a:r>
              <a:rPr lang="en-US" strike="sngStrike" dirty="0" err="1" smtClean="0"/>
              <a:t>ddr</a:t>
            </a:r>
            <a:r>
              <a:rPr lang="en-US" strike="sngStrike" dirty="0" smtClean="0"/>
              <a:t>).</a:t>
            </a:r>
            <a:r>
              <a:rPr lang="en-US" strike="sngStrike" dirty="0" err="1" smtClean="0"/>
              <a:t>recardo</a:t>
            </a:r>
            <a:endParaRPr lang="en-US" strike="sngStrike" dirty="0" smtClean="0"/>
          </a:p>
          <a:p>
            <a:r>
              <a:rPr lang="en-US" dirty="0" smtClean="0"/>
              <a:t>KING</a:t>
            </a:r>
            <a:r>
              <a:rPr lang="en-US" strike="sngStrike" dirty="0" smtClean="0"/>
              <a:t>(Hendrik)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73079" y="3309148"/>
            <a:ext cx="2923082" cy="1648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866292" y="2215469"/>
            <a:ext cx="2923082" cy="1648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940994" y="3361613"/>
            <a:ext cx="251481" cy="19443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260" y="3161521"/>
            <a:ext cx="587949" cy="4409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276904" y="5456940"/>
            <a:ext cx="273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GOD.nonPocelTunisa</a:t>
            </a:r>
            <a:r>
              <a:rPr lang="en-US" strike="sngStrike" dirty="0" smtClean="0"/>
              <a:t>(baby</a:t>
            </a:r>
            <a:r>
              <a:rPr lang="en-US" dirty="0" smtClean="0"/>
              <a:t>)</a:t>
            </a:r>
          </a:p>
          <a:p>
            <a:r>
              <a:rPr lang="en-US" dirty="0" smtClean="0"/>
              <a:t>.Sundance </a:t>
            </a:r>
            <a:r>
              <a:rPr lang="en-US" strike="sngStrike" dirty="0" smtClean="0"/>
              <a:t>Facelift</a:t>
            </a:r>
            <a:endParaRPr lang="en-US" strike="sngStrike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19" y="1487168"/>
            <a:ext cx="1171825" cy="656222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6523600" y="1487168"/>
            <a:ext cx="1988629" cy="5588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806203" y="1647210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VIRIGNA</a:t>
            </a:r>
            <a:r>
              <a:rPr lang="en-US" strike="sngStrike" dirty="0" err="1" smtClean="0"/>
              <a:t>.mafia</a:t>
            </a:r>
            <a:endParaRPr lang="en-US" strike="sngStrike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4910" y="2032505"/>
            <a:ext cx="251061" cy="528992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8940994" y="2152396"/>
            <a:ext cx="1209689" cy="4440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150683" y="4122039"/>
            <a:ext cx="20854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Gorehoh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micehaal</a:t>
            </a:r>
            <a:r>
              <a:rPr lang="en-US" sz="800" strike="sngStrike" dirty="0" smtClean="0"/>
              <a:t>).</a:t>
            </a:r>
          </a:p>
          <a:p>
            <a:r>
              <a:rPr lang="en-US" dirty="0" smtClean="0"/>
              <a:t>HOMICE:AUSLADIER</a:t>
            </a:r>
          </a:p>
          <a:p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postfach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10358203" y="3309148"/>
            <a:ext cx="657143" cy="81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9963633" y="3764887"/>
            <a:ext cx="194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§Money </a:t>
            </a:r>
            <a:r>
              <a:rPr lang="en-US" dirty="0" err="1" smtClean="0"/>
              <a:t>Laundring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61" y="2026172"/>
            <a:ext cx="2917148" cy="2917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79" y="2026172"/>
            <a:ext cx="2917148" cy="2917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2374" y="5201587"/>
            <a:ext cx="247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HOMICID:LUX(</a:t>
            </a:r>
            <a:r>
              <a:rPr lang="en-US" strike="sngStrike" dirty="0" err="1" smtClean="0"/>
              <a:t>wolfgang</a:t>
            </a:r>
            <a:r>
              <a:rPr lang="en-US" strike="sngStrike" dirty="0" smtClean="0"/>
              <a:t>)</a:t>
            </a:r>
          </a:p>
          <a:p>
            <a:r>
              <a:rPr lang="en-US" dirty="0" err="1" smtClean="0"/>
              <a:t>Asusemd</a:t>
            </a:r>
            <a:r>
              <a:rPr lang="en-US" dirty="0" smtClean="0"/>
              <a:t>: </a:t>
            </a:r>
            <a:r>
              <a:rPr lang="en-US" strike="sngStrike" dirty="0" smtClean="0"/>
              <a:t>Goethe</a:t>
            </a:r>
            <a:endParaRPr lang="en-US" strike="sngStrike" dirty="0"/>
          </a:p>
        </p:txBody>
      </p:sp>
      <p:sp>
        <p:nvSpPr>
          <p:cNvPr id="10" name="Rectangle 9"/>
          <p:cNvSpPr/>
          <p:nvPr/>
        </p:nvSpPr>
        <p:spPr>
          <a:xfrm>
            <a:off x="6808560" y="5201587"/>
            <a:ext cx="2433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HOMICID:LUX(</a:t>
            </a:r>
            <a:r>
              <a:rPr lang="en-US" strike="sngStrike" dirty="0" err="1" smtClean="0"/>
              <a:t>majescki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Assuemd</a:t>
            </a:r>
            <a:r>
              <a:rPr lang="en-US" dirty="0" smtClean="0"/>
              <a:t>: AUSCHWITZ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36" y="5973033"/>
            <a:ext cx="476250" cy="63817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185535" y="5847918"/>
            <a:ext cx="1669013" cy="76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47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54636" y="1663907"/>
            <a:ext cx="256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CODE: </a:t>
            </a:r>
            <a:r>
              <a:rPr lang="en-US" strike="sngStrike" dirty="0" smtClean="0"/>
              <a:t>does not exit</a:t>
            </a:r>
            <a:endParaRPr lang="en-US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156947" y="2482942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Maring</a:t>
            </a:r>
            <a:r>
              <a:rPr lang="en-US" dirty="0" smtClean="0"/>
              <a:t> City  	!WHITE</a:t>
            </a:r>
          </a:p>
          <a:p>
            <a:r>
              <a:rPr lang="en-US" dirty="0" smtClean="0"/>
              <a:t>San </a:t>
            </a:r>
            <a:r>
              <a:rPr lang="en-US" dirty="0" err="1" smtClean="0"/>
              <a:t>Anslemo</a:t>
            </a:r>
            <a:r>
              <a:rPr lang="en-US" dirty="0" smtClean="0"/>
              <a:t>	WHITE</a:t>
            </a:r>
          </a:p>
          <a:p>
            <a:r>
              <a:rPr lang="en-US" dirty="0" smtClean="0"/>
              <a:t>ATOMCLOCIK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7718" y="1848573"/>
            <a:ext cx="7754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SQ.AVALABILITY: </a:t>
            </a:r>
            <a:r>
              <a:rPr lang="en-US" strike="sngStrike" dirty="0" err="1" smtClean="0"/>
              <a:t>Sopeint</a:t>
            </a:r>
            <a:r>
              <a:rPr lang="en-US" strike="sngStrike" dirty="0" smtClean="0"/>
              <a:t> IT</a:t>
            </a:r>
          </a:p>
          <a:p>
            <a:r>
              <a:rPr lang="en-US" dirty="0"/>
              <a:t>	</a:t>
            </a:r>
            <a:r>
              <a:rPr lang="en-US" strike="sngStrike" dirty="0" smtClean="0"/>
              <a:t>vodka, MATHEW, </a:t>
            </a:r>
            <a:r>
              <a:rPr lang="en-US" strike="sngStrike" dirty="0" err="1" smtClean="0"/>
              <a:t>gheoho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micheala</a:t>
            </a:r>
            <a:r>
              <a:rPr lang="en-US" strike="sngStrike" dirty="0" smtClean="0"/>
              <a:t>), I don’t know what that is, </a:t>
            </a:r>
            <a:r>
              <a:rPr lang="en-US" strike="sngStrike" dirty="0" err="1" smtClean="0"/>
              <a:t>spheo</a:t>
            </a:r>
            <a:r>
              <a:rPr lang="en-US" strike="sngStrike" dirty="0" smtClean="0"/>
              <a:t> it.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713877" y="4040641"/>
            <a:ext cx="6362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Quatiy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Assuant</a:t>
            </a:r>
            <a:r>
              <a:rPr lang="en-US" strike="sngStrike" dirty="0" smtClean="0"/>
              <a:t>; </a:t>
            </a:r>
          </a:p>
          <a:p>
            <a:r>
              <a:rPr lang="en-US" dirty="0" err="1" smtClean="0"/>
              <a:t>Touch.damiler.ibm.roth</a:t>
            </a:r>
            <a:endParaRPr lang="en-US" dirty="0" smtClean="0"/>
          </a:p>
          <a:p>
            <a:r>
              <a:rPr lang="en-US" dirty="0" err="1" smtClean="0"/>
              <a:t>nonPiliceNilou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adams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adams</a:t>
            </a:r>
            <a:r>
              <a:rPr lang="en-US" strike="sngStrike" dirty="0" smtClean="0"/>
              <a:t>;  </a:t>
            </a:r>
            <a:r>
              <a:rPr lang="en-US" strike="sngStrike" dirty="0" err="1" smtClean="0"/>
              <a:t>adam</a:t>
            </a:r>
            <a:r>
              <a:rPr lang="en-US" strike="sngStrike" dirty="0" smtClean="0"/>
              <a:t>, able, </a:t>
            </a:r>
            <a:r>
              <a:rPr lang="en-US" strike="sngStrike" dirty="0" err="1" smtClean="0"/>
              <a:t>donminuqe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dominqu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13877" y="4040641"/>
            <a:ext cx="10678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9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544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854440"/>
            <a:ext cx="12192000" cy="3597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5331" y="2038662"/>
            <a:ext cx="4550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41</a:t>
            </a:r>
            <a:r>
              <a:rPr lang="en-US" sz="5400" strike="sngStrike" dirty="0" smtClean="0"/>
              <a:t>.AWK Autism</a:t>
            </a:r>
            <a:endParaRPr lang="en-US" sz="5400" strike="sngStrike" dirty="0"/>
          </a:p>
        </p:txBody>
      </p:sp>
    </p:spTree>
    <p:extLst>
      <p:ext uri="{BB962C8B-B14F-4D97-AF65-F5344CB8AC3E}">
        <p14:creationId xmlns:p14="http://schemas.microsoft.com/office/powerpoint/2010/main" val="105841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432</Words>
  <Application>Microsoft Office PowerPoint</Application>
  <PresentationFormat>Widescreen</PresentationFormat>
  <Paragraphs>147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SFUIDisplay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21</cp:revision>
  <dcterms:created xsi:type="dcterms:W3CDTF">2023-07-05T13:07:01Z</dcterms:created>
  <dcterms:modified xsi:type="dcterms:W3CDTF">2023-07-05T19:08:34Z</dcterms:modified>
</cp:coreProperties>
</file>