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9DC2-F538-4A04-BF88-A25B12921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B372C-3C4E-4B1A-A0EC-3B8485C21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6853F-D288-47A3-A6B7-80491839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F4B0-09F9-4619-95BA-74C29B7ABBA2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A2603-5D32-4F26-9B56-1EF00F42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F73F3-0FA8-4886-89A3-64C77BE7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A483-0704-418A-A11E-02D9EFB00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7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048E2-49E1-4A7C-AE45-9E612F6FC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8BC3D-2D1A-4C8A-BC8B-4F6F3B1A2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291C8-D3DB-47F4-A3A5-7963E1F8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F4B0-09F9-4619-95BA-74C29B7ABBA2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D812C-CCC1-484F-B667-A316D12B7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E4E1B-CE8D-4F1A-A711-943A564F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A483-0704-418A-A11E-02D9EFB00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0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04C66-0B77-4B49-8B3D-F38D86504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0314E-CDC2-4ED1-9CE5-0FE137BA7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AF391-A0C0-4741-B086-F43E1770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F4B0-09F9-4619-95BA-74C29B7ABBA2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F4DEB-C9E2-467C-B204-79D1ABC2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49E4F-FAEC-41A9-AFAA-446906D2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A483-0704-418A-A11E-02D9EFB00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4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71D3-E6C8-408E-8145-24EF1A92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17BDC-82F6-43B0-AE39-4F7BA065E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E522E-35DE-48EB-A802-E88AEF60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F4B0-09F9-4619-95BA-74C29B7ABBA2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76C1E-F317-44C2-ABA5-D5BDF57B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F2900-861E-4594-BA20-68F77144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A483-0704-418A-A11E-02D9EFB00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6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305D-E2AA-460B-80D3-328CEF82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A10CC-BCBD-45A1-A56F-448E2919A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874B0-D9DC-40FA-9052-434E8AA3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F4B0-09F9-4619-95BA-74C29B7ABBA2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3A98D-34F3-4092-AFF4-079928EF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2ACC-45DC-4F88-AF05-C44C8A75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A483-0704-418A-A11E-02D9EFB00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7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53E4-8EFE-4F54-B9B3-B24927EF3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A087A-1740-43AD-893E-A122CFB9D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91241-C918-471E-AE74-A6874C1B5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F5301-4A1D-48D4-92CF-8C33D26B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F4B0-09F9-4619-95BA-74C29B7ABBA2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319E4-D0A0-4D95-BD54-20784BAD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99E95-FD40-4308-935A-CDD39D9E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A483-0704-418A-A11E-02D9EFB00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4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6D11-10D8-4406-AEF4-7268301C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D8F49-0E32-44E8-A9A6-6776FCBAA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6021B-9B21-408E-8791-452B1E49A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A67E5-84CC-4A21-A10D-51D5E68E1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F8DEF-94BE-472D-A5C8-0376D72E4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CF0EA-CB7F-4213-BC5A-C3A369A4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F4B0-09F9-4619-95BA-74C29B7ABBA2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E00E5-67DF-46F7-987F-D73CE692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3499D-6ABA-4896-B841-6CED631F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A483-0704-418A-A11E-02D9EFB00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9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55A1-D04A-4248-B4AC-33402B50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D23C7-B78B-4D3C-9792-D0687159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F4B0-09F9-4619-95BA-74C29B7ABBA2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0726C-2CD1-493B-A4BE-15DBB077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6ED7F-9ADD-4117-8B95-7AA18AEA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A483-0704-418A-A11E-02D9EFB00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4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958FF-4B5B-4002-A9A2-4AEF1A9C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F4B0-09F9-4619-95BA-74C29B7ABBA2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1D0E09-559C-404E-A651-64F450F2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AD9D0-3596-4618-8301-FDFB6746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A483-0704-418A-A11E-02D9EFB00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4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6C90-F6A6-45C6-A121-E871F52FB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E3A10-C250-4254-BD91-0DE94AE2E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1D22B-9385-418B-8553-0EDF397EA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A52AB-C81D-44CC-BD72-8C63737E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F4B0-09F9-4619-95BA-74C29B7ABBA2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486D1-5C28-4145-863B-7265A975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51C60-D4C3-443C-81D6-F2B6EAA1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A483-0704-418A-A11E-02D9EFB00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9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97B4-8140-443D-9AA0-4FAEFA01F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EDE222-F9B9-4723-B8FB-334BD1DDE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EA488-EE39-4292-9E45-79BCED079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429E5-A0F1-4031-849C-F70DEF63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F4B0-09F9-4619-95BA-74C29B7ABBA2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669AA-A3B8-40A8-A28D-143E570B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58BCE-6E72-44F0-A22F-DD5389F0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A483-0704-418A-A11E-02D9EFB00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50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8101B5-4FF4-4B19-92AA-5B7ADA90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0E926-EFE8-452E-9C65-3128AC714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22706-FA25-402F-BE32-A928E55C1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CF4B0-09F9-4619-95BA-74C29B7ABBA2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B3AFE-DCD7-419E-9885-A4548CCEB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A7B9B-87B2-47B8-825A-63E871A4C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A483-0704-418A-A11E-02D9EFB00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2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562DFC-A9C7-4A89-946D-03F3C95A1C50}"/>
              </a:ext>
            </a:extLst>
          </p:cNvPr>
          <p:cNvSpPr/>
          <p:nvPr/>
        </p:nvSpPr>
        <p:spPr>
          <a:xfrm>
            <a:off x="0" y="0"/>
            <a:ext cx="12192000" cy="847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9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E1608A-B134-4212-85BA-B0D7B1C012CE}"/>
              </a:ext>
            </a:extLst>
          </p:cNvPr>
          <p:cNvSpPr/>
          <p:nvPr/>
        </p:nvSpPr>
        <p:spPr>
          <a:xfrm>
            <a:off x="0" y="822121"/>
            <a:ext cx="12192000" cy="327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41EB1C-979F-452C-88C2-73D902DE4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51" y="1971413"/>
            <a:ext cx="1202336" cy="8001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83616D-9BFB-4660-8CD1-2288D4BA31E4}"/>
              </a:ext>
            </a:extLst>
          </p:cNvPr>
          <p:cNvCxnSpPr/>
          <p:nvPr/>
        </p:nvCxnSpPr>
        <p:spPr>
          <a:xfrm flipV="1">
            <a:off x="1308100" y="1828800"/>
            <a:ext cx="1943100" cy="12065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9BDE07C-D82F-42A1-B350-912DD1202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325" y="5435804"/>
            <a:ext cx="2495550" cy="600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BD3408-3279-4F6A-937A-EA4FADB70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074" y="5435803"/>
            <a:ext cx="600075" cy="600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B9FA64-187F-44F7-9451-1708DB72F619}"/>
              </a:ext>
            </a:extLst>
          </p:cNvPr>
          <p:cNvSpPr txBox="1"/>
          <p:nvPr/>
        </p:nvSpPr>
        <p:spPr>
          <a:xfrm>
            <a:off x="533400" y="51054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ADAD50-FCF8-4585-B81A-27070500E8E0}"/>
              </a:ext>
            </a:extLst>
          </p:cNvPr>
          <p:cNvCxnSpPr/>
          <p:nvPr/>
        </p:nvCxnSpPr>
        <p:spPr>
          <a:xfrm>
            <a:off x="1790700" y="5270500"/>
            <a:ext cx="2540000" cy="1079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BEF3A3-5071-476F-8BF5-5BA9A5E75E15}"/>
              </a:ext>
            </a:extLst>
          </p:cNvPr>
          <p:cNvCxnSpPr/>
          <p:nvPr/>
        </p:nvCxnSpPr>
        <p:spPr>
          <a:xfrm>
            <a:off x="4286250" y="5308600"/>
            <a:ext cx="1631950" cy="727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64AFBB3-BACB-4F47-A443-A5AC627E6A3A}"/>
              </a:ext>
            </a:extLst>
          </p:cNvPr>
          <p:cNvSpPr txBox="1"/>
          <p:nvPr/>
        </p:nvSpPr>
        <p:spPr>
          <a:xfrm>
            <a:off x="533400" y="143510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1986/7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857820-6498-4D62-BB38-FC56186127A2}"/>
              </a:ext>
            </a:extLst>
          </p:cNvPr>
          <p:cNvSpPr txBox="1"/>
          <p:nvPr/>
        </p:nvSpPr>
        <p:spPr>
          <a:xfrm>
            <a:off x="5092700" y="4216400"/>
            <a:ext cx="4338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Yoke_er</a:t>
            </a:r>
            <a:r>
              <a:rPr lang="en-US" strike="sngStrike" dirty="0"/>
              <a:t>:  </a:t>
            </a:r>
            <a:r>
              <a:rPr lang="en-US" strike="sngStrike" dirty="0" err="1"/>
              <a:t>treffens</a:t>
            </a:r>
            <a:r>
              <a:rPr lang="en-US" strike="sngStrike" dirty="0"/>
              <a:t> </a:t>
            </a:r>
            <a:r>
              <a:rPr lang="en-US" strike="sngStrike" dirty="0" err="1"/>
              <a:t>sich</a:t>
            </a:r>
            <a:r>
              <a:rPr lang="en-US" strike="sngStrike" dirty="0"/>
              <a:t> </a:t>
            </a:r>
            <a:r>
              <a:rPr lang="en-US" strike="sngStrike" dirty="0" err="1"/>
              <a:t>zwei</a:t>
            </a:r>
            <a:r>
              <a:rPr lang="en-US" strike="sngStrike" dirty="0"/>
              <a:t> </a:t>
            </a:r>
            <a:r>
              <a:rPr lang="en-US" strike="sngStrike" dirty="0" err="1"/>
              <a:t>kommt</a:t>
            </a:r>
            <a:r>
              <a:rPr lang="en-US" strike="sngStrike" dirty="0"/>
              <a:t> </a:t>
            </a:r>
            <a:r>
              <a:rPr lang="en-US" strike="sngStrike" dirty="0" err="1"/>
              <a:t>nur</a:t>
            </a:r>
            <a:r>
              <a:rPr lang="en-US" strike="sngStrike" dirty="0"/>
              <a:t> </a:t>
            </a:r>
            <a:r>
              <a:rPr lang="en-US" strike="sngStrike" dirty="0" err="1"/>
              <a:t>einer</a:t>
            </a:r>
            <a:endParaRPr lang="en-US" strike="sngStrike" dirty="0"/>
          </a:p>
          <a:p>
            <a:r>
              <a:rPr lang="en-US" dirty="0"/>
              <a:t>	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5C228D-7E40-4025-BCBA-BFC3CD124774}"/>
              </a:ext>
            </a:extLst>
          </p:cNvPr>
          <p:cNvCxnSpPr/>
          <p:nvPr/>
        </p:nvCxnSpPr>
        <p:spPr>
          <a:xfrm flipV="1">
            <a:off x="4918074" y="4368800"/>
            <a:ext cx="5064126" cy="10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1EB223E-EC8A-4605-91DD-BE36C4BC96DF}"/>
              </a:ext>
            </a:extLst>
          </p:cNvPr>
          <p:cNvSpPr/>
          <p:nvPr/>
        </p:nvSpPr>
        <p:spPr>
          <a:xfrm>
            <a:off x="3087687" y="3962400"/>
            <a:ext cx="608013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DFAEA62-C525-443E-BD90-BBF8E53C607A}"/>
              </a:ext>
            </a:extLst>
          </p:cNvPr>
          <p:cNvSpPr/>
          <p:nvPr/>
        </p:nvSpPr>
        <p:spPr>
          <a:xfrm>
            <a:off x="2452687" y="4267200"/>
            <a:ext cx="608013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576933E-D6EC-472B-B66B-E8C7FF128D85}"/>
              </a:ext>
            </a:extLst>
          </p:cNvPr>
          <p:cNvSpPr/>
          <p:nvPr/>
        </p:nvSpPr>
        <p:spPr>
          <a:xfrm>
            <a:off x="3060700" y="4627461"/>
            <a:ext cx="608013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C47BE7F-974B-4C59-8F0A-9D44A4EBFB64}"/>
              </a:ext>
            </a:extLst>
          </p:cNvPr>
          <p:cNvSpPr/>
          <p:nvPr/>
        </p:nvSpPr>
        <p:spPr>
          <a:xfrm>
            <a:off x="3902074" y="4210050"/>
            <a:ext cx="608013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162D009-1027-47C5-8AF2-894A4418622A}"/>
              </a:ext>
            </a:extLst>
          </p:cNvPr>
          <p:cNvSpPr/>
          <p:nvPr/>
        </p:nvSpPr>
        <p:spPr>
          <a:xfrm>
            <a:off x="3646487" y="6180239"/>
            <a:ext cx="608013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5382A1-2C24-4D6F-A4D4-A37114C4129B}"/>
              </a:ext>
            </a:extLst>
          </p:cNvPr>
          <p:cNvSpPr/>
          <p:nvPr/>
        </p:nvSpPr>
        <p:spPr>
          <a:xfrm>
            <a:off x="4320381" y="6180239"/>
            <a:ext cx="608013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BA6B86-83EB-4DBF-AC77-68E975B90C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62" y="2974917"/>
            <a:ext cx="352425" cy="53340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2E8CABA-329E-4A58-8A05-332DACCD939F}"/>
              </a:ext>
            </a:extLst>
          </p:cNvPr>
          <p:cNvCxnSpPr/>
          <p:nvPr/>
        </p:nvCxnSpPr>
        <p:spPr>
          <a:xfrm flipV="1">
            <a:off x="1448593" y="2463800"/>
            <a:ext cx="1943100" cy="12065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596AC4-B90B-4773-8A04-26BBA56D9F2E}"/>
              </a:ext>
            </a:extLst>
          </p:cNvPr>
          <p:cNvCxnSpPr>
            <a:cxnSpLocks/>
          </p:cNvCxnSpPr>
          <p:nvPr/>
        </p:nvCxnSpPr>
        <p:spPr>
          <a:xfrm flipV="1">
            <a:off x="1186143" y="2771513"/>
            <a:ext cx="10091457" cy="9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14FCE6-DA4D-4DC7-A9CA-85ECD12CA68F}"/>
              </a:ext>
            </a:extLst>
          </p:cNvPr>
          <p:cNvCxnSpPr>
            <a:cxnSpLocks/>
          </p:cNvCxnSpPr>
          <p:nvPr/>
        </p:nvCxnSpPr>
        <p:spPr>
          <a:xfrm flipV="1">
            <a:off x="1233487" y="3749617"/>
            <a:ext cx="10091457" cy="9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9D66E2C-90AC-4E9D-824A-972412D6A21E}"/>
              </a:ext>
            </a:extLst>
          </p:cNvPr>
          <p:cNvSpPr/>
          <p:nvPr/>
        </p:nvSpPr>
        <p:spPr>
          <a:xfrm>
            <a:off x="4928394" y="3241617"/>
            <a:ext cx="589755" cy="4286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A1562F3-F95F-4283-A99B-FEE8B0A0A96A}"/>
              </a:ext>
            </a:extLst>
          </p:cNvPr>
          <p:cNvSpPr/>
          <p:nvPr/>
        </p:nvSpPr>
        <p:spPr>
          <a:xfrm>
            <a:off x="5642116" y="3176573"/>
            <a:ext cx="589755" cy="4286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EEE7F4-5961-47E1-992B-EE8BCD294DB7}"/>
              </a:ext>
            </a:extLst>
          </p:cNvPr>
          <p:cNvSpPr/>
          <p:nvPr/>
        </p:nvSpPr>
        <p:spPr>
          <a:xfrm>
            <a:off x="5218111" y="2818744"/>
            <a:ext cx="300038" cy="1087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4FBCDFA-B568-442D-9C2C-E454F187AB4F}"/>
              </a:ext>
            </a:extLst>
          </p:cNvPr>
          <p:cNvSpPr/>
          <p:nvPr/>
        </p:nvSpPr>
        <p:spPr>
          <a:xfrm>
            <a:off x="5370511" y="2971144"/>
            <a:ext cx="300038" cy="10875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D11C63-A790-43B2-B795-E9331232F39F}"/>
              </a:ext>
            </a:extLst>
          </p:cNvPr>
          <p:cNvCxnSpPr/>
          <p:nvPr/>
        </p:nvCxnSpPr>
        <p:spPr>
          <a:xfrm>
            <a:off x="5092700" y="2818744"/>
            <a:ext cx="678708" cy="261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AEB99C-C86A-40BF-B6A1-0FED22B42B8C}"/>
              </a:ext>
            </a:extLst>
          </p:cNvPr>
          <p:cNvCxnSpPr>
            <a:cxnSpLocks/>
          </p:cNvCxnSpPr>
          <p:nvPr/>
        </p:nvCxnSpPr>
        <p:spPr>
          <a:xfrm flipV="1">
            <a:off x="1455561" y="6703045"/>
            <a:ext cx="10091457" cy="9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80A5A30-DA7D-4719-920B-3EEC01D3C7E8}"/>
              </a:ext>
            </a:extLst>
          </p:cNvPr>
          <p:cNvSpPr/>
          <p:nvPr/>
        </p:nvSpPr>
        <p:spPr>
          <a:xfrm>
            <a:off x="7861465" y="5270500"/>
            <a:ext cx="2363190" cy="10795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EE24A5F-AB4D-4EA1-AD85-DAC5C1C748F4}"/>
              </a:ext>
            </a:extLst>
          </p:cNvPr>
          <p:cNvSpPr/>
          <p:nvPr/>
        </p:nvSpPr>
        <p:spPr>
          <a:xfrm>
            <a:off x="7012946" y="5827849"/>
            <a:ext cx="608013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BEB1482-15E2-4D45-97F2-EC398E133264}"/>
              </a:ext>
            </a:extLst>
          </p:cNvPr>
          <p:cNvSpPr/>
          <p:nvPr/>
        </p:nvSpPr>
        <p:spPr>
          <a:xfrm>
            <a:off x="8056458" y="4791920"/>
            <a:ext cx="608013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6C5D39A-367E-4C67-9E8B-414FFDC01C27}"/>
              </a:ext>
            </a:extLst>
          </p:cNvPr>
          <p:cNvSpPr/>
          <p:nvPr/>
        </p:nvSpPr>
        <p:spPr>
          <a:xfrm>
            <a:off x="10401300" y="5335317"/>
            <a:ext cx="608013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E76788C-98F0-4B40-BED3-6ECCA1F73749}"/>
              </a:ext>
            </a:extLst>
          </p:cNvPr>
          <p:cNvSpPr/>
          <p:nvPr/>
        </p:nvSpPr>
        <p:spPr>
          <a:xfrm>
            <a:off x="8852828" y="6263206"/>
            <a:ext cx="608013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4E9879-A010-4DDF-B0E8-E68ADCE97A8A}"/>
              </a:ext>
            </a:extLst>
          </p:cNvPr>
          <p:cNvCxnSpPr>
            <a:stCxn id="34" idx="0"/>
            <a:endCxn id="34" idx="2"/>
          </p:cNvCxnSpPr>
          <p:nvPr/>
        </p:nvCxnSpPr>
        <p:spPr>
          <a:xfrm>
            <a:off x="9043060" y="5270500"/>
            <a:ext cx="0" cy="1079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C3D0BBB-94C8-4369-97AA-9DA8B871816E}"/>
              </a:ext>
            </a:extLst>
          </p:cNvPr>
          <p:cNvSpPr txBox="1"/>
          <p:nvPr/>
        </p:nvSpPr>
        <p:spPr>
          <a:xfrm>
            <a:off x="7012946" y="4995120"/>
            <a:ext cx="427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PREA.l</a:t>
            </a:r>
            <a:r>
              <a:rPr lang="en-US" strike="sngStrike" dirty="0" err="1"/>
              <a:t>inguist</a:t>
            </a:r>
            <a:r>
              <a:rPr lang="en-US" strike="sngStrike" dirty="0"/>
              <a:t>(</a:t>
            </a:r>
            <a:r>
              <a:rPr lang="en-US" strike="sngStrike" dirty="0" err="1"/>
              <a:t>umdi</a:t>
            </a:r>
            <a:r>
              <a:rPr lang="en-US" strike="sngStrike" dirty="0"/>
              <a:t> (slag) around the world</a:t>
            </a:r>
            <a:r>
              <a:rPr lang="en-US" dirty="0"/>
              <a:t>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754C2AE-7843-43A7-97DD-4FA97F654615}"/>
              </a:ext>
            </a:extLst>
          </p:cNvPr>
          <p:cNvSpPr/>
          <p:nvPr/>
        </p:nvSpPr>
        <p:spPr>
          <a:xfrm>
            <a:off x="8360464" y="5606089"/>
            <a:ext cx="177891" cy="1356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12F21B-CB77-4FF2-8897-5C885E7D3885}"/>
              </a:ext>
            </a:extLst>
          </p:cNvPr>
          <p:cNvSpPr txBox="1"/>
          <p:nvPr/>
        </p:nvSpPr>
        <p:spPr>
          <a:xfrm>
            <a:off x="10194400" y="6369211"/>
            <a:ext cx="171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LARRY.pole.P.A.L</a:t>
            </a:r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5A85B5-4DA8-4004-A848-651AF8F0B423}"/>
              </a:ext>
            </a:extLst>
          </p:cNvPr>
          <p:cNvCxnSpPr/>
          <p:nvPr/>
        </p:nvCxnSpPr>
        <p:spPr>
          <a:xfrm>
            <a:off x="10736439" y="6263206"/>
            <a:ext cx="588505" cy="43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89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562DFC-A9C7-4A89-946D-03F3C95A1C50}"/>
              </a:ext>
            </a:extLst>
          </p:cNvPr>
          <p:cNvSpPr/>
          <p:nvPr/>
        </p:nvSpPr>
        <p:spPr>
          <a:xfrm>
            <a:off x="0" y="0"/>
            <a:ext cx="12192000" cy="847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9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E1608A-B134-4212-85BA-B0D7B1C012CE}"/>
              </a:ext>
            </a:extLst>
          </p:cNvPr>
          <p:cNvSpPr/>
          <p:nvPr/>
        </p:nvSpPr>
        <p:spPr>
          <a:xfrm>
            <a:off x="0" y="822121"/>
            <a:ext cx="12192000" cy="327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4AFBB3-BACB-4F47-A443-A5AC627E6A3A}"/>
              </a:ext>
            </a:extLst>
          </p:cNvPr>
          <p:cNvSpPr txBox="1"/>
          <p:nvPr/>
        </p:nvSpPr>
        <p:spPr>
          <a:xfrm>
            <a:off x="533400" y="143510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2018/19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77CF54F-D5CD-45FA-8E63-40277006B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706" y="2668382"/>
            <a:ext cx="3083792" cy="2309867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32BC817C-AA74-4D92-B831-BF22A5F6FEF4}"/>
              </a:ext>
            </a:extLst>
          </p:cNvPr>
          <p:cNvSpPr/>
          <p:nvPr/>
        </p:nvSpPr>
        <p:spPr>
          <a:xfrm>
            <a:off x="6702370" y="3654942"/>
            <a:ext cx="783772" cy="7563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614A32D-C7EF-4946-A624-9CFBDF1FFD3A}"/>
              </a:ext>
            </a:extLst>
          </p:cNvPr>
          <p:cNvSpPr/>
          <p:nvPr/>
        </p:nvSpPr>
        <p:spPr>
          <a:xfrm>
            <a:off x="6702370" y="2898592"/>
            <a:ext cx="700645" cy="7563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C66EA61F-2211-4BC7-A22C-852990439884}"/>
              </a:ext>
            </a:extLst>
          </p:cNvPr>
          <p:cNvSpPr/>
          <p:nvPr/>
        </p:nvSpPr>
        <p:spPr>
          <a:xfrm>
            <a:off x="7052692" y="3495327"/>
            <a:ext cx="89065" cy="58156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AE86AE-B3D4-49CB-A896-7401688494C5}"/>
              </a:ext>
            </a:extLst>
          </p:cNvPr>
          <p:cNvSpPr txBox="1"/>
          <p:nvPr/>
        </p:nvSpPr>
        <p:spPr>
          <a:xfrm>
            <a:off x="7711773" y="3376574"/>
            <a:ext cx="127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Visa, Ty Lim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DDA0EB-5572-4BAF-A413-9E715F1547FD}"/>
              </a:ext>
            </a:extLst>
          </p:cNvPr>
          <p:cNvSpPr txBox="1"/>
          <p:nvPr/>
        </p:nvSpPr>
        <p:spPr>
          <a:xfrm>
            <a:off x="74324" y="1067616"/>
            <a:ext cx="9575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FORT WORTH LIBRARY, MAE</a:t>
            </a:r>
            <a:r>
              <a:rPr lang="en-US" dirty="0"/>
              <a:t>, </a:t>
            </a:r>
            <a:r>
              <a:rPr lang="en-US" dirty="0" err="1"/>
              <a:t>Polci</a:t>
            </a:r>
            <a:r>
              <a:rPr lang="en-US" dirty="0"/>
              <a:t> Sirens, Firetruck </a:t>
            </a:r>
            <a:r>
              <a:rPr lang="en-US" dirty="0" err="1"/>
              <a:t>Sirents</a:t>
            </a:r>
            <a:r>
              <a:rPr lang="en-US" dirty="0"/>
              <a:t>, </a:t>
            </a:r>
            <a:r>
              <a:rPr lang="en-US" b="1" dirty="0"/>
              <a:t>Presentation, Full Person Employee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022309-1D90-4C6E-A888-77DE53973A48}"/>
              </a:ext>
            </a:extLst>
          </p:cNvPr>
          <p:cNvCxnSpPr/>
          <p:nvPr/>
        </p:nvCxnSpPr>
        <p:spPr>
          <a:xfrm flipV="1">
            <a:off x="1931804" y="1913021"/>
            <a:ext cx="3083792" cy="3320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16024324-C1EB-400A-884F-6F233B887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677" y="2586245"/>
            <a:ext cx="977614" cy="109981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CC0BDDE-AA56-44B4-B6C9-0C7918E4EA86}"/>
              </a:ext>
            </a:extLst>
          </p:cNvPr>
          <p:cNvSpPr txBox="1"/>
          <p:nvPr/>
        </p:nvSpPr>
        <p:spPr>
          <a:xfrm>
            <a:off x="3116179" y="1619766"/>
            <a:ext cx="192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Tony </a:t>
            </a:r>
            <a:r>
              <a:rPr lang="en-US" strike="sngStrike" dirty="0" err="1"/>
              <a:t>robbins</a:t>
            </a:r>
            <a:r>
              <a:rPr lang="en-US" strike="sngStrike" dirty="0"/>
              <a:t> voice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BFD161-94DD-4157-81C7-4231CE05D8B0}"/>
              </a:ext>
            </a:extLst>
          </p:cNvPr>
          <p:cNvSpPr txBox="1"/>
          <p:nvPr/>
        </p:nvSpPr>
        <p:spPr>
          <a:xfrm>
            <a:off x="3116179" y="1954884"/>
            <a:ext cx="2633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IPX </a:t>
            </a:r>
            <a:r>
              <a:rPr lang="en-US" strike="sngStrike" dirty="0"/>
              <a:t>Golf </a:t>
            </a:r>
            <a:r>
              <a:rPr lang="en-US" strike="sngStrike" dirty="0" err="1"/>
              <a:t>Lessoins</a:t>
            </a:r>
            <a:r>
              <a:rPr lang="en-US" strike="sngStrike" dirty="0"/>
              <a:t> Hayward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8A13EE8-D9A4-4EF8-AC75-C5054EFE009C}"/>
              </a:ext>
            </a:extLst>
          </p:cNvPr>
          <p:cNvCxnSpPr/>
          <p:nvPr/>
        </p:nvCxnSpPr>
        <p:spPr>
          <a:xfrm>
            <a:off x="6436895" y="2803358"/>
            <a:ext cx="152801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12571BC-12D4-41AF-B613-D7465022972D}"/>
              </a:ext>
            </a:extLst>
          </p:cNvPr>
          <p:cNvCxnSpPr>
            <a:endCxn id="33" idx="1"/>
          </p:cNvCxnSpPr>
          <p:nvPr/>
        </p:nvCxnSpPr>
        <p:spPr>
          <a:xfrm flipH="1">
            <a:off x="7711773" y="3561240"/>
            <a:ext cx="14995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0D23FDE-9D5B-4A4F-825B-D0BA31DD35AC}"/>
              </a:ext>
            </a:extLst>
          </p:cNvPr>
          <p:cNvSpPr txBox="1"/>
          <p:nvPr/>
        </p:nvSpPr>
        <p:spPr>
          <a:xfrm>
            <a:off x="7019464" y="1758186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FORT WORTH LIBRARY, MAE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12ED77-09A5-41EF-BE58-9823D88FAA6D}"/>
              </a:ext>
            </a:extLst>
          </p:cNvPr>
          <p:cNvSpPr txBox="1"/>
          <p:nvPr/>
        </p:nvSpPr>
        <p:spPr>
          <a:xfrm>
            <a:off x="7711773" y="2334243"/>
            <a:ext cx="2300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Frederik Douglass, Exit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97FFB8-D957-4594-B5BD-0886B7A161D3}"/>
              </a:ext>
            </a:extLst>
          </p:cNvPr>
          <p:cNvSpPr txBox="1"/>
          <p:nvPr/>
        </p:nvSpPr>
        <p:spPr>
          <a:xfrm>
            <a:off x="9420726" y="29053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210221-DF47-4A98-ABA2-97D9633EE628}"/>
              </a:ext>
            </a:extLst>
          </p:cNvPr>
          <p:cNvSpPr txBox="1"/>
          <p:nvPr/>
        </p:nvSpPr>
        <p:spPr>
          <a:xfrm>
            <a:off x="7668490" y="1435100"/>
            <a:ext cx="4474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HOMICDIE:IS-A-BELL</a:t>
            </a:r>
            <a:r>
              <a:rPr lang="en-US" sz="800" dirty="0"/>
              <a:t>(</a:t>
            </a:r>
            <a:r>
              <a:rPr lang="en-US" sz="800" strike="sngStrike" dirty="0"/>
              <a:t>falling down)</a:t>
            </a:r>
            <a:r>
              <a:rPr lang="en-US" strike="sngStrike" dirty="0"/>
              <a:t> </a:t>
            </a:r>
            <a:r>
              <a:rPr lang="en-US" dirty="0"/>
              <a:t>roth.ibm.damiler.*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B4FE54-2EF0-4C10-A3CA-26D64817311D}"/>
              </a:ext>
            </a:extLst>
          </p:cNvPr>
          <p:cNvSpPr txBox="1"/>
          <p:nvPr/>
        </p:nvSpPr>
        <p:spPr>
          <a:xfrm>
            <a:off x="10012596" y="1913021"/>
            <a:ext cx="1771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Ken Rogers, z/OS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91C8E8-5E76-4CFA-AB1B-6AB8D68E2C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513" y="5377791"/>
            <a:ext cx="870374" cy="1316175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0B3A239B-0E1B-4171-AEB9-78DE57D92D94}"/>
              </a:ext>
            </a:extLst>
          </p:cNvPr>
          <p:cNvSpPr/>
          <p:nvPr/>
        </p:nvSpPr>
        <p:spPr>
          <a:xfrm>
            <a:off x="2063647" y="5008459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HOMICDIE:IS-A-BELL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3981B51-4056-456C-8D72-E8E9A5823508}"/>
              </a:ext>
            </a:extLst>
          </p:cNvPr>
          <p:cNvCxnSpPr/>
          <p:nvPr/>
        </p:nvCxnSpPr>
        <p:spPr>
          <a:xfrm flipV="1">
            <a:off x="2066306" y="5526992"/>
            <a:ext cx="2010937" cy="9703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1BAEA4E-0DF8-4510-8086-4E7326BCCDDA}"/>
              </a:ext>
            </a:extLst>
          </p:cNvPr>
          <p:cNvCxnSpPr/>
          <p:nvPr/>
        </p:nvCxnSpPr>
        <p:spPr>
          <a:xfrm flipV="1">
            <a:off x="10224655" y="1435100"/>
            <a:ext cx="1710046" cy="323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BCB13A9-C62C-411E-A5AA-BD689DA5AA64}"/>
              </a:ext>
            </a:extLst>
          </p:cNvPr>
          <p:cNvSpPr/>
          <p:nvPr/>
        </p:nvSpPr>
        <p:spPr>
          <a:xfrm>
            <a:off x="3985776" y="5393237"/>
            <a:ext cx="3398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HOMICDIE:IS-A-BELL(</a:t>
            </a:r>
            <a:r>
              <a:rPr lang="en-US" strike="sngStrike" dirty="0"/>
              <a:t>soviet union)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848DDC-EA2D-44AB-B252-1434E6F8A1F1}"/>
              </a:ext>
            </a:extLst>
          </p:cNvPr>
          <p:cNvSpPr txBox="1"/>
          <p:nvPr/>
        </p:nvSpPr>
        <p:spPr>
          <a:xfrm>
            <a:off x="9420726" y="3969760"/>
            <a:ext cx="268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FEDERAL DEFAULT.1D8723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59C4235-99FD-4E4B-960E-91935F67A5C5}"/>
              </a:ext>
            </a:extLst>
          </p:cNvPr>
          <p:cNvSpPr/>
          <p:nvPr/>
        </p:nvSpPr>
        <p:spPr>
          <a:xfrm>
            <a:off x="10163447" y="4418905"/>
            <a:ext cx="177125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698F6E2-E326-42F3-8CD7-B5DB1E0C6E75}"/>
              </a:ext>
            </a:extLst>
          </p:cNvPr>
          <p:cNvSpPr/>
          <p:nvPr/>
        </p:nvSpPr>
        <p:spPr>
          <a:xfrm>
            <a:off x="10224655" y="4887219"/>
            <a:ext cx="1710046" cy="967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ITNTERUPTS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B35B460-8053-4903-8814-404C3560F453}"/>
              </a:ext>
            </a:extLst>
          </p:cNvPr>
          <p:cNvSpPr txBox="1"/>
          <p:nvPr/>
        </p:nvSpPr>
        <p:spPr>
          <a:xfrm>
            <a:off x="8212099" y="3721530"/>
            <a:ext cx="400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 GERMANY.CHECKPON CHARLIE “POT”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797F28C-FAD0-4554-8F41-EF8F33B7EAE2}"/>
              </a:ext>
            </a:extLst>
          </p:cNvPr>
          <p:cNvSpPr txBox="1"/>
          <p:nvPr/>
        </p:nvSpPr>
        <p:spPr>
          <a:xfrm>
            <a:off x="7850291" y="5811130"/>
            <a:ext cx="1907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small </a:t>
            </a:r>
            <a:r>
              <a:rPr lang="en-US" sz="800" strike="sngStrike" dirty="0" err="1"/>
              <a:t>recoder</a:t>
            </a:r>
            <a:r>
              <a:rPr lang="en-US" sz="800" strike="sngStrike" dirty="0"/>
              <a:t>; </a:t>
            </a:r>
          </a:p>
          <a:p>
            <a:r>
              <a:rPr lang="en-US" sz="800" strike="sngStrike" dirty="0"/>
              <a:t>30y </a:t>
            </a:r>
            <a:r>
              <a:rPr lang="en-US" sz="800" strike="sngStrike" dirty="0" err="1"/>
              <a:t>godlen</a:t>
            </a:r>
            <a:r>
              <a:rPr lang="en-US" sz="800" strike="sngStrike" dirty="0"/>
              <a:t> watch</a:t>
            </a:r>
          </a:p>
          <a:p>
            <a:r>
              <a:rPr lang="en-US" sz="800" strike="sngStrike" dirty="0" err="1"/>
              <a:t>Bertalsman,Aravato</a:t>
            </a:r>
            <a:r>
              <a:rPr lang="en-US" sz="800" strike="sngStrike" dirty="0"/>
              <a:t>: </a:t>
            </a:r>
            <a:r>
              <a:rPr lang="en-US" sz="800" strike="sngStrike" dirty="0" err="1"/>
              <a:t>csu</a:t>
            </a:r>
            <a:r>
              <a:rPr lang="en-US" sz="800" strike="sngStrike" dirty="0"/>
              <a:t>, </a:t>
            </a:r>
            <a:r>
              <a:rPr lang="en-US" sz="800" strike="sngStrike" dirty="0" err="1"/>
              <a:t>bavarian</a:t>
            </a:r>
            <a:endParaRPr lang="en-US" sz="800" strike="sngStrike" dirty="0"/>
          </a:p>
          <a:p>
            <a:r>
              <a:rPr lang="en-US" sz="800" strike="sngStrike" dirty="0"/>
              <a:t>Visa: small </a:t>
            </a:r>
            <a:r>
              <a:rPr lang="en-US" sz="800" strike="sngStrike" dirty="0" err="1"/>
              <a:t>recoder</a:t>
            </a:r>
            <a:r>
              <a:rPr lang="en-US" sz="800" strike="sngStrike" dirty="0"/>
              <a:t>; </a:t>
            </a:r>
            <a:r>
              <a:rPr lang="en-US" sz="800" strike="sngStrike" dirty="0" err="1"/>
              <a:t>mccarthy</a:t>
            </a:r>
            <a:endParaRPr lang="en-US" sz="800" strike="sngStrike" dirty="0"/>
          </a:p>
          <a:p>
            <a:r>
              <a:rPr lang="en-US" sz="800" strike="sngStrike" dirty="0" err="1"/>
              <a:t>Damiler</a:t>
            </a:r>
            <a:r>
              <a:rPr lang="en-US" sz="800" strike="sngStrike" dirty="0"/>
              <a:t>: small recorder; </a:t>
            </a:r>
            <a:r>
              <a:rPr lang="en-US" sz="800" strike="sngStrike" dirty="0" err="1"/>
              <a:t>thaosm</a:t>
            </a:r>
            <a:r>
              <a:rPr lang="en-US" sz="800" strike="sngStrike" dirty="0"/>
              <a:t>-is-dieter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99EC25C-EFF9-4A35-A455-ED1285A1AE4A}"/>
              </a:ext>
            </a:extLst>
          </p:cNvPr>
          <p:cNvSpPr/>
          <p:nvPr/>
        </p:nvSpPr>
        <p:spPr>
          <a:xfrm>
            <a:off x="96253" y="1435100"/>
            <a:ext cx="11838448" cy="5258866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37B3AC4-CA60-4D38-A07C-9D8A6C150930}"/>
              </a:ext>
            </a:extLst>
          </p:cNvPr>
          <p:cNvSpPr/>
          <p:nvPr/>
        </p:nvSpPr>
        <p:spPr>
          <a:xfrm>
            <a:off x="360947" y="1758186"/>
            <a:ext cx="2273969" cy="8280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FBI:WMD for Town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FEBCE1B-607E-4123-93B7-CBA28C5BFF57}"/>
              </a:ext>
            </a:extLst>
          </p:cNvPr>
          <p:cNvSpPr txBox="1"/>
          <p:nvPr/>
        </p:nvSpPr>
        <p:spPr>
          <a:xfrm>
            <a:off x="4968865" y="5160968"/>
            <a:ext cx="519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/>
              <a:t>Adam(s</a:t>
            </a:r>
            <a:r>
              <a:rPr lang="en-US" strike="sngStrike" dirty="0"/>
              <a:t>)/ </a:t>
            </a:r>
            <a:r>
              <a:rPr lang="en-US" strike="sngStrike" dirty="0" err="1"/>
              <a:t>Abale</a:t>
            </a:r>
            <a:r>
              <a:rPr lang="en-US" strike="sngStrike" dirty="0"/>
              <a:t>(Able/Cane</a:t>
            </a:r>
            <a:r>
              <a:rPr lang="en-US" dirty="0"/>
              <a:t>) </a:t>
            </a:r>
            <a:r>
              <a:rPr lang="en-US" strike="sngStrike" dirty="0" err="1"/>
              <a:t>apple.touch.greenstamps</a:t>
            </a:r>
            <a:endParaRPr lang="en-US" strike="sngStrike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DCAAA6F-E64D-4F77-8B6A-F132A31AE2C2}"/>
              </a:ext>
            </a:extLst>
          </p:cNvPr>
          <p:cNvSpPr txBox="1"/>
          <p:nvPr/>
        </p:nvSpPr>
        <p:spPr>
          <a:xfrm>
            <a:off x="4147451" y="4981816"/>
            <a:ext cx="2648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!41.HOMCEI:NANA.</a:t>
            </a:r>
            <a:r>
              <a:rPr lang="en-US" strike="sngStrike" dirty="0"/>
              <a:t>lottery</a:t>
            </a:r>
          </a:p>
        </p:txBody>
      </p:sp>
    </p:spTree>
    <p:extLst>
      <p:ext uri="{BB962C8B-B14F-4D97-AF65-F5344CB8AC3E}">
        <p14:creationId xmlns:p14="http://schemas.microsoft.com/office/powerpoint/2010/main" val="384288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562DFC-A9C7-4A89-946D-03F3C95A1C50}"/>
              </a:ext>
            </a:extLst>
          </p:cNvPr>
          <p:cNvSpPr/>
          <p:nvPr/>
        </p:nvSpPr>
        <p:spPr>
          <a:xfrm>
            <a:off x="0" y="0"/>
            <a:ext cx="12192000" cy="847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9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E1608A-B134-4212-85BA-B0D7B1C012CE}"/>
              </a:ext>
            </a:extLst>
          </p:cNvPr>
          <p:cNvSpPr/>
          <p:nvPr/>
        </p:nvSpPr>
        <p:spPr>
          <a:xfrm>
            <a:off x="0" y="822121"/>
            <a:ext cx="12192000" cy="327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361CA5-2EB9-44FA-86D1-108024429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786" y="5270558"/>
            <a:ext cx="876300" cy="8763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A23099-CF63-4A7B-B7D7-854773BAA0D7}"/>
              </a:ext>
            </a:extLst>
          </p:cNvPr>
          <p:cNvCxnSpPr/>
          <p:nvPr/>
        </p:nvCxnSpPr>
        <p:spPr>
          <a:xfrm flipV="1">
            <a:off x="2210047" y="4909308"/>
            <a:ext cx="973777" cy="22797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7B0D194-7E58-4B45-BDB0-E0EAA0302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24" y="3428999"/>
            <a:ext cx="1041436" cy="7216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D93927-19EB-4C66-BE23-D4CD05CF3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24" y="4329473"/>
            <a:ext cx="1042021" cy="58353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C19F18-DFB5-4700-B1A3-656EF1549742}"/>
              </a:ext>
            </a:extLst>
          </p:cNvPr>
          <p:cNvCxnSpPr>
            <a:cxnSpLocks/>
          </p:cNvCxnSpPr>
          <p:nvPr/>
        </p:nvCxnSpPr>
        <p:spPr>
          <a:xfrm flipV="1">
            <a:off x="2494794" y="3287315"/>
            <a:ext cx="549195" cy="10458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2392A1-2854-4493-99E3-627566AE2C92}"/>
              </a:ext>
            </a:extLst>
          </p:cNvPr>
          <p:cNvCxnSpPr>
            <a:cxnSpLocks/>
          </p:cNvCxnSpPr>
          <p:nvPr/>
        </p:nvCxnSpPr>
        <p:spPr>
          <a:xfrm flipV="1">
            <a:off x="2494793" y="4150696"/>
            <a:ext cx="360992" cy="7586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67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562DFC-A9C7-4A89-946D-03F3C95A1C50}"/>
              </a:ext>
            </a:extLst>
          </p:cNvPr>
          <p:cNvSpPr/>
          <p:nvPr/>
        </p:nvSpPr>
        <p:spPr>
          <a:xfrm>
            <a:off x="0" y="0"/>
            <a:ext cx="12192000" cy="847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9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E1608A-B134-4212-85BA-B0D7B1C012CE}"/>
              </a:ext>
            </a:extLst>
          </p:cNvPr>
          <p:cNvSpPr/>
          <p:nvPr/>
        </p:nvSpPr>
        <p:spPr>
          <a:xfrm>
            <a:off x="0" y="822121"/>
            <a:ext cx="12192000" cy="327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A0209F-8AC2-41F4-BEB8-33A5B9C85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180" y="1400961"/>
            <a:ext cx="6123962" cy="471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8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185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custom-tc-ems09@FORTWORTHPUBLICLIBRARY.ORG</dc:creator>
  <cp:lastModifiedBy>custom-tc-ems09@FORTWORTHPUBLICLIBRARY.ORG</cp:lastModifiedBy>
  <cp:revision>9</cp:revision>
  <dcterms:created xsi:type="dcterms:W3CDTF">2023-08-01T22:16:52Z</dcterms:created>
  <dcterms:modified xsi:type="dcterms:W3CDTF">2023-08-02T00:19:42Z</dcterms:modified>
</cp:coreProperties>
</file>