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7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1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9C35-4220-433F-8985-0FC583998B6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2C74-DD49-4ED6-8978-6B452D32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829056" y="2670048"/>
            <a:ext cx="11094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2005</a:t>
            </a:r>
            <a:r>
              <a:rPr lang="en-US" dirty="0" smtClean="0"/>
              <a:t> INT.IPX (</a:t>
            </a:r>
            <a:r>
              <a:rPr lang="en-US" dirty="0" err="1" smtClean="0"/>
              <a:t>roth.ibm.daimler</a:t>
            </a:r>
            <a:r>
              <a:rPr lang="en-US" dirty="0" smtClean="0"/>
              <a:t>)			</a:t>
            </a:r>
            <a:r>
              <a:rPr lang="en-US" b="1" dirty="0" smtClean="0"/>
              <a:t>2010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b="1" dirty="0" smtClean="0"/>
              <a:t>HOMICDIE:GHOST(wake)</a:t>
            </a:r>
            <a:r>
              <a:rPr lang="en-US" dirty="0" smtClean="0"/>
              <a:t>			 	</a:t>
            </a:r>
            <a:r>
              <a:rPr lang="en-US" b="1" dirty="0" smtClean="0"/>
              <a:t>HOMCI:ITALIEN:20 </a:t>
            </a:r>
          </a:p>
          <a:p>
            <a:r>
              <a:rPr lang="en-US" dirty="0"/>
              <a:t>	</a:t>
            </a:r>
            <a:r>
              <a:rPr lang="en-US" dirty="0" smtClean="0"/>
              <a:t>2005 </a:t>
            </a:r>
            <a:r>
              <a:rPr lang="en-US" dirty="0" err="1" smtClean="0"/>
              <a:t>PENTAOGN.roth.ibm.daimler.deere</a:t>
            </a:r>
            <a:r>
              <a:rPr lang="en-US" dirty="0" smtClean="0"/>
              <a:t>		</a:t>
            </a:r>
            <a:r>
              <a:rPr lang="en-US" dirty="0" err="1" smtClean="0"/>
              <a:t>Middlefied</a:t>
            </a:r>
            <a:r>
              <a:rPr lang="en-US" dirty="0" smtClean="0"/>
              <a:t> Road, </a:t>
            </a:r>
            <a:r>
              <a:rPr lang="en-US" dirty="0" err="1" smtClean="0"/>
              <a:t>Moutain</a:t>
            </a:r>
            <a:r>
              <a:rPr lang="en-US" dirty="0" smtClean="0"/>
              <a:t> View, California</a:t>
            </a:r>
          </a:p>
          <a:p>
            <a:r>
              <a:rPr lang="en-US" dirty="0"/>
              <a:t>	</a:t>
            </a:r>
            <a:r>
              <a:rPr lang="en-US" dirty="0" smtClean="0"/>
              <a:t>	Blue Wedding Suite				HOMCIE:CLEANER Latham Street, </a:t>
            </a:r>
            <a:r>
              <a:rPr lang="en-US" dirty="0" err="1" smtClean="0"/>
              <a:t>Moutain</a:t>
            </a:r>
            <a:r>
              <a:rPr lang="en-US" dirty="0" smtClean="0"/>
              <a:t> View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7866" y="451230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ibm.daimler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74746" y="4696968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ibm.daimler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77458" y="4267200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r>
              <a:rPr lang="en-US" sz="800" strike="sngStrike" dirty="0" smtClean="0"/>
              <a:t>(Thomas-is-dieter)</a:t>
            </a:r>
            <a:r>
              <a:rPr lang="en-US" dirty="0" smtClean="0"/>
              <a:t>.</a:t>
            </a:r>
            <a:r>
              <a:rPr lang="en-US" sz="1400" strike="sngStrike" dirty="0" err="1" smtClean="0"/>
              <a:t>Gorbache</a:t>
            </a:r>
            <a:r>
              <a:rPr lang="en-US" sz="1400" strike="sngStrike" dirty="0" smtClean="0"/>
              <a:t>(</a:t>
            </a:r>
            <a:r>
              <a:rPr lang="en-US" sz="1400" strike="sngStrike" dirty="0" err="1" smtClean="0"/>
              <a:t>micheala</a:t>
            </a:r>
            <a:r>
              <a:rPr lang="en-US" sz="1400" strike="sngStrike" dirty="0" smtClean="0"/>
              <a:t>)</a:t>
            </a:r>
            <a:endParaRPr lang="en-US" sz="1400" strike="sngStrike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3084576" y="4451866"/>
            <a:ext cx="392882" cy="6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9122" y="4082534"/>
            <a:ext cx="15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Gov.Schw</a:t>
            </a:r>
            <a:r>
              <a:rPr lang="en-US" sz="900" strike="sngStrike" dirty="0" smtClean="0"/>
              <a:t>(</a:t>
            </a:r>
            <a:r>
              <a:rPr lang="en-US" sz="900" strike="sngStrike" dirty="0" err="1" smtClean="0"/>
              <a:t>unimog</a:t>
            </a:r>
            <a:r>
              <a:rPr lang="en-US" sz="900" strike="sngStrike" dirty="0" smtClean="0"/>
              <a:t>)</a:t>
            </a:r>
            <a:endParaRPr lang="en-US" sz="900" strike="sngStrike" dirty="0"/>
          </a:p>
        </p:txBody>
      </p:sp>
      <p:cxnSp>
        <p:nvCxnSpPr>
          <p:cNvPr id="14" name="Straight Arrow Connector 13"/>
          <p:cNvCxnSpPr>
            <a:endCxn id="12" idx="2"/>
          </p:cNvCxnSpPr>
          <p:nvPr/>
        </p:nvCxnSpPr>
        <p:spPr>
          <a:xfrm flipH="1" flipV="1">
            <a:off x="7674746" y="4451866"/>
            <a:ext cx="286630" cy="24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51" y="2967631"/>
            <a:ext cx="426719" cy="306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803" y="2967632"/>
            <a:ext cx="426719" cy="30681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340351" y="2967631"/>
            <a:ext cx="616839" cy="15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94338" y="2967631"/>
            <a:ext cx="673918" cy="29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77458" y="3408712"/>
            <a:ext cx="2362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57866" y="2816352"/>
            <a:ext cx="1926454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87968" y="3779520"/>
            <a:ext cx="281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Assuemed</a:t>
            </a:r>
            <a:r>
              <a:rPr lang="en-US" dirty="0" smtClean="0"/>
              <a:t>; </a:t>
            </a:r>
            <a:r>
              <a:rPr lang="en-US" dirty="0" err="1" smtClean="0"/>
              <a:t>VIRIGINA.</a:t>
            </a:r>
            <a:r>
              <a:rPr lang="en-US" strike="sngStrike" dirty="0" err="1" smtClean="0"/>
              <a:t>google</a:t>
            </a:r>
            <a:endParaRPr lang="en-US" strike="sngStrike" dirty="0"/>
          </a:p>
        </p:txBody>
      </p:sp>
      <p:sp>
        <p:nvSpPr>
          <p:cNvPr id="27" name="TextBox 26"/>
          <p:cNvSpPr txBox="1"/>
          <p:nvPr/>
        </p:nvSpPr>
        <p:spPr>
          <a:xfrm>
            <a:off x="9558522" y="393028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886628" y="4034451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Sky is grey</a:t>
            </a:r>
            <a:endParaRPr lang="en-US" sz="800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829056" y="1281946"/>
            <a:ext cx="94404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1990 !41.CHECKPOINT CHARLIE, !PRESIDENT REAGEAN</a:t>
            </a:r>
          </a:p>
          <a:p>
            <a:r>
              <a:rPr lang="en-US" sz="3200" b="1" dirty="0" smtClean="0"/>
              <a:t>	INT.IPX;  1D8723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1032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2306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</cp:revision>
  <dcterms:created xsi:type="dcterms:W3CDTF">2023-08-01T13:10:27Z</dcterms:created>
  <dcterms:modified xsi:type="dcterms:W3CDTF">2023-08-01T13:11:10Z</dcterms:modified>
</cp:coreProperties>
</file>