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1" r:id="rId4"/>
    <p:sldId id="258" r:id="rId5"/>
    <p:sldId id="262" r:id="rId6"/>
    <p:sldId id="259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0CDA"/>
    <a:srgbClr val="F8C7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E66D5-5DE0-47D3-A632-E4854CC0E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DC0677-587C-4F5B-A59D-8779E22251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1BA4C-1FF2-465D-88F5-905504C29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4C74F-ECBA-4BF9-9D9A-B88373BF8D99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181E00-D871-43ED-AA70-402CCC075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6ED8D0-3288-4E2D-84F6-6EE2BECA0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3E506-B8EC-4D30-A07E-F5BCE5265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758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960FA-9BE0-451E-A543-73D2CCB87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6D0D50-9358-4F47-9B21-559CBD497C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7DBFBC-A4F8-4270-A7A9-53A9CF7AA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4C74F-ECBA-4BF9-9D9A-B88373BF8D99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C1C8CC-545B-43BB-B2CD-D33EA3919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784A86-E937-4595-92FD-654EBD039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3E506-B8EC-4D30-A07E-F5BCE5265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036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BAF7C2-338F-4D33-8C22-970D9FD398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0913CA-A6D1-4A44-B6E6-7E291F1B89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A8F491-04E3-494C-8F88-74D6901DE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4C74F-ECBA-4BF9-9D9A-B88373BF8D99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E5E7D4-6B8F-4BEF-9BA0-EE5134123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EB5B61-F0FB-4AF4-930F-56110719D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3E506-B8EC-4D30-A07E-F5BCE5265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321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6A83D-67D5-43A8-B92D-9A94B6620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4CC47-6CC2-4863-A344-721021329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05EBA9-1CE9-47FF-B6A4-AA5CD49AB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4C74F-ECBA-4BF9-9D9A-B88373BF8D99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B66C7D-614B-4DB8-8062-E3DBF199A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6088A6-D5D4-4DDC-AA89-BAF7B11A2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3E506-B8EC-4D30-A07E-F5BCE5265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07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AE6BE-F5F5-498D-A3C5-F64E7A901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504B53-C718-4DAC-A433-3D3357273D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91F488-802C-432F-ABA5-DE8C96C4F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4C74F-ECBA-4BF9-9D9A-B88373BF8D99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21786F-8B62-44B5-9353-C650BB283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23A62-12E9-45A8-A26B-C7808B00D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3E506-B8EC-4D30-A07E-F5BCE5265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236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DF0B1-4FA8-4B5E-89E0-86467EC35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16639-0EF4-42E4-B128-9D017084A6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4139F5-B4D8-400F-8323-32CA3CA4E8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2CD5DB-647C-4797-8D6F-97FCF4F58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4C74F-ECBA-4BF9-9D9A-B88373BF8D99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D17E93-BE8B-4F26-8109-3E19A2DF7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0CF4C7-22C2-478C-B639-F682666AF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3E506-B8EC-4D30-A07E-F5BCE5265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792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71168-AE34-46D7-9A13-7058631EE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F39D6C-329E-43F1-BD65-62875F1F65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CE7423-EAFB-485F-B68B-945F2CC793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277C48-5E6A-496C-9CB6-F8A2432532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7F8063-9F66-4DA2-B60A-8605AFDB47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B9185D-CB4C-482A-A4F6-058C6341F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4C74F-ECBA-4BF9-9D9A-B88373BF8D99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8402AE-87C7-4C43-9A93-559384A11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4F5ABF-F49F-4856-A604-53F20B167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3E506-B8EC-4D30-A07E-F5BCE5265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100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FCB89-3C2A-4F4C-A849-A3A94E884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65C762-8088-4D04-8BF0-87CBA49A3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4C74F-ECBA-4BF9-9D9A-B88373BF8D99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F8AEB7-09A9-4F3E-A45D-5B153E731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9136EB-47FE-4E2E-A871-44447A781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3E506-B8EC-4D30-A07E-F5BCE5265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042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568E35-5E89-418D-AD74-795D2AFE3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4C74F-ECBA-4BF9-9D9A-B88373BF8D99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D8EF98-94C8-4977-9009-5BC1ED5DB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CB09AC-01C7-433D-84DD-D97DE4212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3E506-B8EC-4D30-A07E-F5BCE5265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778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4C179-4629-421E-8E5A-624BDFF69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22C2A-BFE9-456D-BD1F-34E8BF68AC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DC2F7E-9818-4752-B592-F24925BF78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5C3D91-67E7-4C04-959C-86BE60F13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4C74F-ECBA-4BF9-9D9A-B88373BF8D99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A944A0-B682-4CE7-B809-E0BE3C38F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1FA63-6095-4FD6-885A-472FCA281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3E506-B8EC-4D30-A07E-F5BCE5265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968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5E417-1E45-4EB2-A627-9931048E3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39F79E-F2C6-4CFA-8E49-5FD7C813F8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EC5360-BD60-4238-B063-69ACE3B3E6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2E087F-111A-4C74-ADB0-C155FF0E7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4C74F-ECBA-4BF9-9D9A-B88373BF8D99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8B0EE6-1BC5-4519-BE3C-250CFEEA8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A8DF57-76DB-4F64-9FEB-E3AA5FF0A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3E506-B8EC-4D30-A07E-F5BCE5265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68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2746E5-8F66-45D4-B946-47B074C5F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04A510-C2E8-4DF6-A688-3D370C88B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6BF8E1-7CE1-4F64-B08D-714CAECDBF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D4C74F-ECBA-4BF9-9D9A-B88373BF8D99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6F3690-ED7E-4819-89F9-5BB3B4E422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3E3DE3-3933-4DEF-9209-C5AEBA24EF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3E506-B8EC-4D30-A07E-F5BCE5265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204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49.png"/><Relationship Id="rId3" Type="http://schemas.openxmlformats.org/officeDocument/2006/relationships/image" Target="../media/image47.jpg"/><Relationship Id="rId7" Type="http://schemas.openxmlformats.org/officeDocument/2006/relationships/image" Target="../media/image44.jpg"/><Relationship Id="rId12" Type="http://schemas.openxmlformats.org/officeDocument/2006/relationships/image" Target="../media/image57.jp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jpg"/><Relationship Id="rId11" Type="http://schemas.openxmlformats.org/officeDocument/2006/relationships/image" Target="../media/image56.jpg"/><Relationship Id="rId5" Type="http://schemas.openxmlformats.org/officeDocument/2006/relationships/image" Target="../media/image42.jpg"/><Relationship Id="rId15" Type="http://schemas.openxmlformats.org/officeDocument/2006/relationships/image" Target="../media/image59.png"/><Relationship Id="rId10" Type="http://schemas.openxmlformats.org/officeDocument/2006/relationships/image" Target="../media/image55.png"/><Relationship Id="rId4" Type="http://schemas.openxmlformats.org/officeDocument/2006/relationships/image" Target="../media/image52.png"/><Relationship Id="rId9" Type="http://schemas.openxmlformats.org/officeDocument/2006/relationships/image" Target="../media/image54.png"/><Relationship Id="rId14" Type="http://schemas.openxmlformats.org/officeDocument/2006/relationships/image" Target="../media/image58.jp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1.png"/><Relationship Id="rId7" Type="http://schemas.openxmlformats.org/officeDocument/2006/relationships/image" Target="../media/image41.jp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jpg"/><Relationship Id="rId5" Type="http://schemas.openxmlformats.org/officeDocument/2006/relationships/image" Target="../media/image63.jpg"/><Relationship Id="rId4" Type="http://schemas.openxmlformats.org/officeDocument/2006/relationships/image" Target="../media/image6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jpg"/><Relationship Id="rId13" Type="http://schemas.openxmlformats.org/officeDocument/2006/relationships/image" Target="../media/image76.jpg"/><Relationship Id="rId3" Type="http://schemas.openxmlformats.org/officeDocument/2006/relationships/image" Target="../media/image67.jpg"/><Relationship Id="rId7" Type="http://schemas.openxmlformats.org/officeDocument/2006/relationships/image" Target="../media/image71.jpg"/><Relationship Id="rId12" Type="http://schemas.openxmlformats.org/officeDocument/2006/relationships/image" Target="../media/image75.jpg"/><Relationship Id="rId17" Type="http://schemas.openxmlformats.org/officeDocument/2006/relationships/image" Target="../media/image16.jpg"/><Relationship Id="rId2" Type="http://schemas.openxmlformats.org/officeDocument/2006/relationships/image" Target="../media/image66.jpg"/><Relationship Id="rId16" Type="http://schemas.openxmlformats.org/officeDocument/2006/relationships/image" Target="../media/image7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0.jpg"/><Relationship Id="rId11" Type="http://schemas.openxmlformats.org/officeDocument/2006/relationships/image" Target="../media/image55.png"/><Relationship Id="rId5" Type="http://schemas.openxmlformats.org/officeDocument/2006/relationships/image" Target="../media/image69.png"/><Relationship Id="rId15" Type="http://schemas.openxmlformats.org/officeDocument/2006/relationships/image" Target="../media/image78.png"/><Relationship Id="rId10" Type="http://schemas.openxmlformats.org/officeDocument/2006/relationships/image" Target="../media/image74.png"/><Relationship Id="rId4" Type="http://schemas.openxmlformats.org/officeDocument/2006/relationships/image" Target="../media/image68.jpg"/><Relationship Id="rId9" Type="http://schemas.openxmlformats.org/officeDocument/2006/relationships/image" Target="../media/image73.jpg"/><Relationship Id="rId14" Type="http://schemas.openxmlformats.org/officeDocument/2006/relationships/image" Target="../media/image77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jpg"/><Relationship Id="rId2" Type="http://schemas.openxmlformats.org/officeDocument/2006/relationships/image" Target="../media/image80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4.jpg"/><Relationship Id="rId5" Type="http://schemas.openxmlformats.org/officeDocument/2006/relationships/image" Target="../media/image83.jpg"/><Relationship Id="rId4" Type="http://schemas.openxmlformats.org/officeDocument/2006/relationships/image" Target="../media/image82.jp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jpg"/><Relationship Id="rId3" Type="http://schemas.openxmlformats.org/officeDocument/2006/relationships/image" Target="../media/image4.jpg"/><Relationship Id="rId7" Type="http://schemas.openxmlformats.org/officeDocument/2006/relationships/image" Target="../media/image88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7.jpg"/><Relationship Id="rId5" Type="http://schemas.openxmlformats.org/officeDocument/2006/relationships/image" Target="../media/image86.jpg"/><Relationship Id="rId4" Type="http://schemas.openxmlformats.org/officeDocument/2006/relationships/image" Target="../media/image85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jpg"/><Relationship Id="rId13" Type="http://schemas.openxmlformats.org/officeDocument/2006/relationships/image" Target="../media/image96.jpg"/><Relationship Id="rId3" Type="http://schemas.openxmlformats.org/officeDocument/2006/relationships/image" Target="../media/image4.jpg"/><Relationship Id="rId7" Type="http://schemas.openxmlformats.org/officeDocument/2006/relationships/image" Target="../media/image90.jpg"/><Relationship Id="rId12" Type="http://schemas.openxmlformats.org/officeDocument/2006/relationships/image" Target="../media/image95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9.jpg"/><Relationship Id="rId11" Type="http://schemas.openxmlformats.org/officeDocument/2006/relationships/image" Target="../media/image94.jpg"/><Relationship Id="rId5" Type="http://schemas.openxmlformats.org/officeDocument/2006/relationships/image" Target="../media/image88.jpg"/><Relationship Id="rId10" Type="http://schemas.openxmlformats.org/officeDocument/2006/relationships/image" Target="../media/image93.jpg"/><Relationship Id="rId4" Type="http://schemas.openxmlformats.org/officeDocument/2006/relationships/image" Target="../media/image87.jpg"/><Relationship Id="rId9" Type="http://schemas.openxmlformats.org/officeDocument/2006/relationships/image" Target="../media/image92.jpg"/><Relationship Id="rId14" Type="http://schemas.openxmlformats.org/officeDocument/2006/relationships/image" Target="../media/image97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g"/><Relationship Id="rId3" Type="http://schemas.openxmlformats.org/officeDocument/2006/relationships/image" Target="../media/image4.jpg"/><Relationship Id="rId7" Type="http://schemas.openxmlformats.org/officeDocument/2006/relationships/image" Target="../media/image11.jpg"/><Relationship Id="rId12" Type="http://schemas.openxmlformats.org/officeDocument/2006/relationships/image" Target="../media/image16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g"/><Relationship Id="rId11" Type="http://schemas.openxmlformats.org/officeDocument/2006/relationships/image" Target="../media/image15.jpg"/><Relationship Id="rId5" Type="http://schemas.openxmlformats.org/officeDocument/2006/relationships/image" Target="../media/image9.jpg"/><Relationship Id="rId10" Type="http://schemas.openxmlformats.org/officeDocument/2006/relationships/image" Target="../media/image14.jpg"/><Relationship Id="rId4" Type="http://schemas.openxmlformats.org/officeDocument/2006/relationships/image" Target="../media/image8.jp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g"/><Relationship Id="rId3" Type="http://schemas.openxmlformats.org/officeDocument/2006/relationships/image" Target="../media/image18.jpg"/><Relationship Id="rId7" Type="http://schemas.openxmlformats.org/officeDocument/2006/relationships/image" Target="../media/image22.jpg"/><Relationship Id="rId12" Type="http://schemas.openxmlformats.org/officeDocument/2006/relationships/image" Target="../media/image27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jpg"/><Relationship Id="rId11" Type="http://schemas.openxmlformats.org/officeDocument/2006/relationships/image" Target="../media/image26.jpg"/><Relationship Id="rId5" Type="http://schemas.openxmlformats.org/officeDocument/2006/relationships/image" Target="../media/image20.png"/><Relationship Id="rId10" Type="http://schemas.openxmlformats.org/officeDocument/2006/relationships/image" Target="../media/image25.jpg"/><Relationship Id="rId4" Type="http://schemas.openxmlformats.org/officeDocument/2006/relationships/image" Target="../media/image19.jpg"/><Relationship Id="rId9" Type="http://schemas.openxmlformats.org/officeDocument/2006/relationships/image" Target="../media/image2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jpg"/><Relationship Id="rId4" Type="http://schemas.openxmlformats.org/officeDocument/2006/relationships/image" Target="../media/image29.jp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jpg"/><Relationship Id="rId3" Type="http://schemas.openxmlformats.org/officeDocument/2006/relationships/image" Target="../media/image34.png"/><Relationship Id="rId7" Type="http://schemas.openxmlformats.org/officeDocument/2006/relationships/image" Target="../media/image38.jpg"/><Relationship Id="rId12" Type="http://schemas.openxmlformats.org/officeDocument/2006/relationships/image" Target="../media/image41.jp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jpg"/><Relationship Id="rId11" Type="http://schemas.openxmlformats.org/officeDocument/2006/relationships/image" Target="../media/image40.png"/><Relationship Id="rId5" Type="http://schemas.openxmlformats.org/officeDocument/2006/relationships/image" Target="../media/image36.png"/><Relationship Id="rId10" Type="http://schemas.openxmlformats.org/officeDocument/2006/relationships/image" Target="../media/image13.png"/><Relationship Id="rId4" Type="http://schemas.openxmlformats.org/officeDocument/2006/relationships/image" Target="../media/image35.png"/><Relationship Id="rId9" Type="http://schemas.openxmlformats.org/officeDocument/2006/relationships/image" Target="../media/image23.jp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jpg"/><Relationship Id="rId3" Type="http://schemas.openxmlformats.org/officeDocument/2006/relationships/image" Target="../media/image37.jpg"/><Relationship Id="rId7" Type="http://schemas.openxmlformats.org/officeDocument/2006/relationships/image" Target="../media/image45.jpg"/><Relationship Id="rId12" Type="http://schemas.openxmlformats.org/officeDocument/2006/relationships/image" Target="../media/image50.jpg"/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jpg"/><Relationship Id="rId11" Type="http://schemas.openxmlformats.org/officeDocument/2006/relationships/image" Target="../media/image49.png"/><Relationship Id="rId5" Type="http://schemas.openxmlformats.org/officeDocument/2006/relationships/image" Target="../media/image43.jpg"/><Relationship Id="rId10" Type="http://schemas.openxmlformats.org/officeDocument/2006/relationships/image" Target="../media/image48.jpg"/><Relationship Id="rId4" Type="http://schemas.openxmlformats.org/officeDocument/2006/relationships/image" Target="../media/image42.jpg"/><Relationship Id="rId9" Type="http://schemas.openxmlformats.org/officeDocument/2006/relationships/image" Target="../media/image4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22394A2-B0AC-4D39-848C-D0A350566B85}"/>
              </a:ext>
            </a:extLst>
          </p:cNvPr>
          <p:cNvSpPr/>
          <p:nvPr/>
        </p:nvSpPr>
        <p:spPr>
          <a:xfrm>
            <a:off x="0" y="0"/>
            <a:ext cx="12192000" cy="8763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  <a:p>
            <a:pPr algn="ctr"/>
            <a:r>
              <a:rPr lang="en-US" sz="800" dirty="0"/>
              <a:t>partner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CEB4C2D-F85F-44BC-A7A4-80CC9C8B3E24}"/>
              </a:ext>
            </a:extLst>
          </p:cNvPr>
          <p:cNvSpPr/>
          <p:nvPr/>
        </p:nvSpPr>
        <p:spPr>
          <a:xfrm>
            <a:off x="0" y="876300"/>
            <a:ext cx="12192000" cy="2413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develoment</a:t>
            </a:r>
            <a:endParaRPr lang="en-US" sz="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79004B-C7B3-4F1F-AA11-18D326F6D9C1}"/>
              </a:ext>
            </a:extLst>
          </p:cNvPr>
          <p:cNvSpPr txBox="1"/>
          <p:nvPr/>
        </p:nvSpPr>
        <p:spPr>
          <a:xfrm>
            <a:off x="2332187" y="1181427"/>
            <a:ext cx="451835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1980-</a:t>
            </a:r>
          </a:p>
          <a:p>
            <a:endParaRPr lang="en-US" dirty="0"/>
          </a:p>
          <a:p>
            <a:r>
              <a:rPr lang="en-US" dirty="0"/>
              <a:t>1985-6</a:t>
            </a:r>
          </a:p>
          <a:p>
            <a:endParaRPr lang="en-US" dirty="0"/>
          </a:p>
          <a:p>
            <a:r>
              <a:rPr lang="en-US" dirty="0"/>
              <a:t>1996-7 1366 Marlin Ave, Foster City, California</a:t>
            </a:r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DC0275-523B-4B8E-BCE3-3867B6D9B999}"/>
              </a:ext>
            </a:extLst>
          </p:cNvPr>
          <p:cNvSpPr/>
          <p:nvPr/>
        </p:nvSpPr>
        <p:spPr>
          <a:xfrm>
            <a:off x="7124700" y="2336800"/>
            <a:ext cx="2311400" cy="5080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Marlin Blvd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492FDE-0EF6-49F0-9675-0CEC9FE56BDE}"/>
              </a:ext>
            </a:extLst>
          </p:cNvPr>
          <p:cNvSpPr/>
          <p:nvPr/>
        </p:nvSpPr>
        <p:spPr>
          <a:xfrm>
            <a:off x="7118350" y="1790700"/>
            <a:ext cx="2298700" cy="5080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Zyante</a:t>
            </a:r>
            <a:r>
              <a:rPr lang="en-US" dirty="0"/>
              <a:t> Blvd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3A59B3-9A0B-420E-B244-AE7CC058ACD3}"/>
              </a:ext>
            </a:extLst>
          </p:cNvPr>
          <p:cNvSpPr/>
          <p:nvPr/>
        </p:nvSpPr>
        <p:spPr>
          <a:xfrm>
            <a:off x="7112000" y="1244600"/>
            <a:ext cx="2311400" cy="5080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N. </a:t>
            </a:r>
            <a:r>
              <a:rPr lang="en-US" dirty="0" err="1"/>
              <a:t>Braiciforte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B873A0F-7B31-4DEC-B3CF-4B682EFCA3C9}"/>
              </a:ext>
            </a:extLst>
          </p:cNvPr>
          <p:cNvSpPr/>
          <p:nvPr/>
        </p:nvSpPr>
        <p:spPr>
          <a:xfrm>
            <a:off x="2429528" y="2792968"/>
            <a:ext cx="65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1988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A634EEF-1AC6-4139-A5AF-B0BC8D983AD9}"/>
              </a:ext>
            </a:extLst>
          </p:cNvPr>
          <p:cNvSpPr/>
          <p:nvPr/>
        </p:nvSpPr>
        <p:spPr>
          <a:xfrm>
            <a:off x="7124700" y="2866348"/>
            <a:ext cx="2298700" cy="5080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Orchard Park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6EC22A6-7137-492D-837F-A8D0F26444C2}"/>
              </a:ext>
            </a:extLst>
          </p:cNvPr>
          <p:cNvSpPr/>
          <p:nvPr/>
        </p:nvSpPr>
        <p:spPr>
          <a:xfrm>
            <a:off x="6171317" y="2823192"/>
            <a:ext cx="822653" cy="66450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J-10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CA8BD33-DD01-43E1-898C-B84121AAE86F}"/>
              </a:ext>
            </a:extLst>
          </p:cNvPr>
          <p:cNvSpPr/>
          <p:nvPr/>
        </p:nvSpPr>
        <p:spPr>
          <a:xfrm>
            <a:off x="2429528" y="3487700"/>
            <a:ext cx="1936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1990-91(February)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F3A81BC-A703-43D5-8EE0-1448C85CF712}"/>
              </a:ext>
            </a:extLst>
          </p:cNvPr>
          <p:cNvSpPr/>
          <p:nvPr/>
        </p:nvSpPr>
        <p:spPr>
          <a:xfrm>
            <a:off x="7137400" y="3399840"/>
            <a:ext cx="2260600" cy="5080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Hudson Court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D18E6B9-C042-4D97-B6D8-D8CC0EC998AB}"/>
              </a:ext>
            </a:extLst>
          </p:cNvPr>
          <p:cNvSpPr/>
          <p:nvPr/>
        </p:nvSpPr>
        <p:spPr>
          <a:xfrm>
            <a:off x="2363376" y="4233940"/>
            <a:ext cx="1936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1990-91(February)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BABC536-1C40-47A3-9AD2-C3E926545260}"/>
              </a:ext>
            </a:extLst>
          </p:cNvPr>
          <p:cNvSpPr/>
          <p:nvPr/>
        </p:nvSpPr>
        <p:spPr>
          <a:xfrm>
            <a:off x="7112000" y="4056140"/>
            <a:ext cx="2260600" cy="508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Otto-Hahn-Strasse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EA4251C-A463-4AC9-BA02-143B266D9611}"/>
              </a:ext>
            </a:extLst>
          </p:cNvPr>
          <p:cNvSpPr/>
          <p:nvPr/>
        </p:nvSpPr>
        <p:spPr>
          <a:xfrm>
            <a:off x="7112000" y="4585688"/>
            <a:ext cx="2247900" cy="508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Carl-Benz-Strasse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AD4DAD-4A25-4450-BB8A-F4E4AA4B053F}"/>
              </a:ext>
            </a:extLst>
          </p:cNvPr>
          <p:cNvSpPr/>
          <p:nvPr/>
        </p:nvSpPr>
        <p:spPr>
          <a:xfrm>
            <a:off x="7112000" y="5107561"/>
            <a:ext cx="2247900" cy="508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Rudolf-Diesel-Strasse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51C265-4121-407E-A6B5-B9B4A241EF89}"/>
              </a:ext>
            </a:extLst>
          </p:cNvPr>
          <p:cNvSpPr/>
          <p:nvPr/>
        </p:nvSpPr>
        <p:spPr>
          <a:xfrm>
            <a:off x="2332187" y="4618799"/>
            <a:ext cx="9573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1993-95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72D5864-4A3D-4E7C-900C-B8A813A1B904}"/>
              </a:ext>
            </a:extLst>
          </p:cNvPr>
          <p:cNvSpPr/>
          <p:nvPr/>
        </p:nvSpPr>
        <p:spPr>
          <a:xfrm>
            <a:off x="2374116" y="5716793"/>
            <a:ext cx="9573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1996-97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F2D307D-8B9E-48EC-BE69-F44050E705D4}"/>
              </a:ext>
            </a:extLst>
          </p:cNvPr>
          <p:cNvSpPr/>
          <p:nvPr/>
        </p:nvSpPr>
        <p:spPr>
          <a:xfrm>
            <a:off x="7112000" y="5759745"/>
            <a:ext cx="2247900" cy="508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Gustave-</a:t>
            </a:r>
            <a:r>
              <a:rPr lang="en-US" sz="1400" dirty="0" err="1"/>
              <a:t>Nachtigal</a:t>
            </a:r>
            <a:r>
              <a:rPr lang="en-US" sz="1400" dirty="0"/>
              <a:t>-Strasse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0F42900-7660-44B5-AA3D-ED90A485E0A5}"/>
              </a:ext>
            </a:extLst>
          </p:cNvPr>
          <p:cNvSpPr/>
          <p:nvPr/>
        </p:nvSpPr>
        <p:spPr>
          <a:xfrm>
            <a:off x="7124700" y="6278874"/>
            <a:ext cx="2247900" cy="508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Hauptstrasee</a:t>
            </a:r>
            <a:endParaRPr 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EC2CD3-CB3C-49CD-84D5-0E0A0EA8C85C}"/>
              </a:ext>
            </a:extLst>
          </p:cNvPr>
          <p:cNvSpPr txBox="1"/>
          <p:nvPr/>
        </p:nvSpPr>
        <p:spPr>
          <a:xfrm>
            <a:off x="2374116" y="6411929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1997-1998 February 1st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8C4497-54A4-4F2A-BAD2-EB4C864165E5}"/>
              </a:ext>
            </a:extLst>
          </p:cNvPr>
          <p:cNvSpPr txBox="1"/>
          <p:nvPr/>
        </p:nvSpPr>
        <p:spPr>
          <a:xfrm>
            <a:off x="5270500" y="6375400"/>
            <a:ext cx="827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Age 17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553E39F-793E-46C2-A5AE-95676ADA4FD4}"/>
              </a:ext>
            </a:extLst>
          </p:cNvPr>
          <p:cNvCxnSpPr/>
          <p:nvPr/>
        </p:nvCxnSpPr>
        <p:spPr>
          <a:xfrm>
            <a:off x="1028700" y="3943455"/>
            <a:ext cx="10680700" cy="50808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4220670-C442-44A4-84ED-F852BF062067}"/>
              </a:ext>
            </a:extLst>
          </p:cNvPr>
          <p:cNvSpPr txBox="1"/>
          <p:nvPr/>
        </p:nvSpPr>
        <p:spPr>
          <a:xfrm>
            <a:off x="10160000" y="1357868"/>
            <a:ext cx="843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WATER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D82404A-2134-47E0-AF7A-DFABB6831B70}"/>
              </a:ext>
            </a:extLst>
          </p:cNvPr>
          <p:cNvSpPr/>
          <p:nvPr/>
        </p:nvSpPr>
        <p:spPr>
          <a:xfrm>
            <a:off x="10160000" y="1873924"/>
            <a:ext cx="1226618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REDHOUSE</a:t>
            </a:r>
          </a:p>
          <a:p>
            <a:r>
              <a:rPr lang="en-US" sz="800" strike="sngStrike" dirty="0" err="1"/>
              <a:t>Gorbache</a:t>
            </a:r>
            <a:r>
              <a:rPr lang="en-US" sz="800" strike="sngStrike" dirty="0"/>
              <a:t>(</a:t>
            </a:r>
            <a:r>
              <a:rPr lang="en-US" sz="800" strike="sngStrike" dirty="0" err="1"/>
              <a:t>michelbach</a:t>
            </a:r>
            <a:r>
              <a:rPr lang="en-US" sz="800" strike="sngStrike" dirty="0"/>
              <a:t>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5946886-2168-403D-9E88-13B2F8CD7255}"/>
              </a:ext>
            </a:extLst>
          </p:cNvPr>
          <p:cNvSpPr/>
          <p:nvPr/>
        </p:nvSpPr>
        <p:spPr>
          <a:xfrm>
            <a:off x="10159999" y="2406134"/>
            <a:ext cx="7004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NAVY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B44C601-ED1F-4068-8699-72446F670ABD}"/>
              </a:ext>
            </a:extLst>
          </p:cNvPr>
          <p:cNvSpPr/>
          <p:nvPr/>
        </p:nvSpPr>
        <p:spPr>
          <a:xfrm>
            <a:off x="10174714" y="2762355"/>
            <a:ext cx="13714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Pope.St</a:t>
            </a:r>
            <a:r>
              <a:rPr lang="en-US" dirty="0"/>
              <a:t>. Rita</a:t>
            </a:r>
          </a:p>
          <a:p>
            <a:r>
              <a:rPr lang="en-US" dirty="0"/>
              <a:t>J-10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4F276C7-D8A8-45C1-ACC7-DA5A310B96F8}"/>
              </a:ext>
            </a:extLst>
          </p:cNvPr>
          <p:cNvSpPr txBox="1"/>
          <p:nvPr/>
        </p:nvSpPr>
        <p:spPr>
          <a:xfrm>
            <a:off x="10182132" y="3411337"/>
            <a:ext cx="1294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TERRORISM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F9856F2-604F-4567-93E3-B732DC5232AB}"/>
              </a:ext>
            </a:extLst>
          </p:cNvPr>
          <p:cNvSpPr txBox="1"/>
          <p:nvPr/>
        </p:nvSpPr>
        <p:spPr>
          <a:xfrm>
            <a:off x="9746040" y="4121865"/>
            <a:ext cx="2054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ATOMPHYSIC(Hahn)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CC2E43C-C425-4817-BC4F-FEE8660B1618}"/>
              </a:ext>
            </a:extLst>
          </p:cNvPr>
          <p:cNvSpPr/>
          <p:nvPr/>
        </p:nvSpPr>
        <p:spPr>
          <a:xfrm>
            <a:off x="9746040" y="4630628"/>
            <a:ext cx="5661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CAR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7050853-2AD8-4AC3-894A-F490179621A4}"/>
              </a:ext>
            </a:extLst>
          </p:cNvPr>
          <p:cNvSpPr/>
          <p:nvPr/>
        </p:nvSpPr>
        <p:spPr>
          <a:xfrm>
            <a:off x="9758739" y="5139391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GAS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C402341-2510-454D-A651-D2CC64B3AA11}"/>
              </a:ext>
            </a:extLst>
          </p:cNvPr>
          <p:cNvSpPr/>
          <p:nvPr/>
        </p:nvSpPr>
        <p:spPr>
          <a:xfrm>
            <a:off x="9746040" y="5786858"/>
            <a:ext cx="26881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SQ.INT.COLEMANN.</a:t>
            </a:r>
            <a:r>
              <a:rPr lang="en-US" sz="900" dirty="0"/>
              <a:t>MANNHEIM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451417C-1519-4AF9-B642-B55321C713DD}"/>
              </a:ext>
            </a:extLst>
          </p:cNvPr>
          <p:cNvSpPr/>
          <p:nvPr/>
        </p:nvSpPr>
        <p:spPr>
          <a:xfrm>
            <a:off x="9749985" y="6182081"/>
            <a:ext cx="1399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MAINSTREET</a:t>
            </a:r>
            <a:endParaRPr lang="en-US" sz="9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6FFD602-CAB8-4FB9-B250-C25A65B5F55D}"/>
              </a:ext>
            </a:extLst>
          </p:cNvPr>
          <p:cNvSpPr/>
          <p:nvPr/>
        </p:nvSpPr>
        <p:spPr>
          <a:xfrm>
            <a:off x="2277242" y="5102876"/>
            <a:ext cx="9573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1995-96</a:t>
            </a:r>
          </a:p>
        </p:txBody>
      </p:sp>
    </p:spTree>
    <p:extLst>
      <p:ext uri="{BB962C8B-B14F-4D97-AF65-F5344CB8AC3E}">
        <p14:creationId xmlns:p14="http://schemas.microsoft.com/office/powerpoint/2010/main" val="21547531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BE29D80D-1AE8-4351-8723-0A1517999E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610" y="3318390"/>
            <a:ext cx="914286" cy="92381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22394A2-B0AC-4D39-848C-D0A350566B85}"/>
              </a:ext>
            </a:extLst>
          </p:cNvPr>
          <p:cNvSpPr/>
          <p:nvPr/>
        </p:nvSpPr>
        <p:spPr>
          <a:xfrm>
            <a:off x="0" y="0"/>
            <a:ext cx="12192000" cy="8763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  <a:p>
            <a:pPr algn="ctr"/>
            <a:r>
              <a:rPr lang="en-US" sz="800" dirty="0"/>
              <a:t>partner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CEB4C2D-F85F-44BC-A7A4-80CC9C8B3E24}"/>
              </a:ext>
            </a:extLst>
          </p:cNvPr>
          <p:cNvSpPr/>
          <p:nvPr/>
        </p:nvSpPr>
        <p:spPr>
          <a:xfrm>
            <a:off x="0" y="876300"/>
            <a:ext cx="12192000" cy="2413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develoment</a:t>
            </a:r>
            <a:endParaRPr lang="en-US" sz="800" dirty="0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F9734C8C-7AC6-470B-AC72-AB3D2DDD38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460" y="2598088"/>
            <a:ext cx="2111084" cy="118220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1AE1523-E4C5-4A47-9496-4C8CB93175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3206" y="3055024"/>
            <a:ext cx="795880" cy="79588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9F18242-B27F-4578-90D3-A929610A277B}"/>
              </a:ext>
            </a:extLst>
          </p:cNvPr>
          <p:cNvSpPr/>
          <p:nvPr/>
        </p:nvSpPr>
        <p:spPr>
          <a:xfrm>
            <a:off x="0" y="876300"/>
            <a:ext cx="12192000" cy="2413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develoment</a:t>
            </a:r>
            <a:endParaRPr lang="en-US" sz="8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B9A573D-9C67-493D-8253-2273B4E434CB}"/>
              </a:ext>
            </a:extLst>
          </p:cNvPr>
          <p:cNvSpPr/>
          <p:nvPr/>
        </p:nvSpPr>
        <p:spPr>
          <a:xfrm>
            <a:off x="7118350" y="1790700"/>
            <a:ext cx="2298700" cy="5080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Zyante</a:t>
            </a:r>
            <a:r>
              <a:rPr lang="en-US" dirty="0"/>
              <a:t> Blvd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C82451F-B567-4216-B5BD-42D6665FF5B6}"/>
              </a:ext>
            </a:extLst>
          </p:cNvPr>
          <p:cNvSpPr/>
          <p:nvPr/>
        </p:nvSpPr>
        <p:spPr>
          <a:xfrm>
            <a:off x="7112000" y="1244600"/>
            <a:ext cx="2311400" cy="5080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N. </a:t>
            </a:r>
            <a:r>
              <a:rPr lang="en-US" dirty="0" err="1"/>
              <a:t>Braiciforte</a:t>
            </a:r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4B35E83-BC9E-42C3-B6E9-FBB565E97A9D}"/>
              </a:ext>
            </a:extLst>
          </p:cNvPr>
          <p:cNvSpPr txBox="1"/>
          <p:nvPr/>
        </p:nvSpPr>
        <p:spPr>
          <a:xfrm>
            <a:off x="10160000" y="1357868"/>
            <a:ext cx="843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WATER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5B6D403-C240-4567-8CA9-EE6A06E2B1E4}"/>
              </a:ext>
            </a:extLst>
          </p:cNvPr>
          <p:cNvSpPr/>
          <p:nvPr/>
        </p:nvSpPr>
        <p:spPr>
          <a:xfrm>
            <a:off x="10160000" y="1873924"/>
            <a:ext cx="1226618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REDHOUSE</a:t>
            </a:r>
          </a:p>
          <a:p>
            <a:r>
              <a:rPr lang="en-US" sz="800" strike="sngStrike" dirty="0" err="1"/>
              <a:t>Gorbache</a:t>
            </a:r>
            <a:r>
              <a:rPr lang="en-US" sz="800" strike="sngStrike" dirty="0"/>
              <a:t>(</a:t>
            </a:r>
            <a:r>
              <a:rPr lang="en-US" sz="800" strike="sngStrike" dirty="0" err="1"/>
              <a:t>michelbach</a:t>
            </a:r>
            <a:r>
              <a:rPr lang="en-US" sz="800" strike="sngStrike" dirty="0"/>
              <a:t>)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756DEA4-9030-48BE-A7F4-36998C72F13E}"/>
              </a:ext>
            </a:extLst>
          </p:cNvPr>
          <p:cNvSpPr/>
          <p:nvPr/>
        </p:nvSpPr>
        <p:spPr>
          <a:xfrm>
            <a:off x="7811284" y="6040172"/>
            <a:ext cx="1866900" cy="6604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05CC20D-3A4F-4B0A-974C-12B45551A7C3}"/>
              </a:ext>
            </a:extLst>
          </p:cNvPr>
          <p:cNvSpPr/>
          <p:nvPr/>
        </p:nvSpPr>
        <p:spPr>
          <a:xfrm>
            <a:off x="7811284" y="5118906"/>
            <a:ext cx="1866900" cy="6604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3CA9BF25-34AE-477A-8D66-4C98077A3F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5797" y="4087872"/>
            <a:ext cx="790575" cy="679502"/>
          </a:xfrm>
          <a:prstGeom prst="rect">
            <a:avLst/>
          </a:prstGeom>
        </p:spPr>
      </p:pic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F120537-69AF-48A3-BC21-B3AAA9251139}"/>
              </a:ext>
            </a:extLst>
          </p:cNvPr>
          <p:cNvCxnSpPr/>
          <p:nvPr/>
        </p:nvCxnSpPr>
        <p:spPr>
          <a:xfrm>
            <a:off x="8801884" y="3384171"/>
            <a:ext cx="1727200" cy="9811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>
            <a:extLst>
              <a:ext uri="{FF2B5EF4-FFF2-40B4-BE49-F238E27FC236}">
                <a16:creationId xmlns:a16="http://schemas.microsoft.com/office/drawing/2014/main" id="{74A52147-7E1E-4C72-96D1-2AEF37BCF1B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5797" y="3662201"/>
            <a:ext cx="623259" cy="377406"/>
          </a:xfrm>
          <a:prstGeom prst="rect">
            <a:avLst/>
          </a:prstGeom>
        </p:spPr>
      </p:pic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1EACAEDC-1B49-42D0-A189-1E034C1A4331}"/>
              </a:ext>
            </a:extLst>
          </p:cNvPr>
          <p:cNvCxnSpPr/>
          <p:nvPr/>
        </p:nvCxnSpPr>
        <p:spPr>
          <a:xfrm>
            <a:off x="8422285" y="3773282"/>
            <a:ext cx="1727200" cy="98114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Picture 62">
            <a:extLst>
              <a:ext uri="{FF2B5EF4-FFF2-40B4-BE49-F238E27FC236}">
                <a16:creationId xmlns:a16="http://schemas.microsoft.com/office/drawing/2014/main" id="{3045D5CF-6B27-4318-B798-70EFC0F8CDE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165" y="2598088"/>
            <a:ext cx="3695700" cy="456936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FF121EEC-577A-448A-AC6A-528BFE2D79C9}"/>
              </a:ext>
            </a:extLst>
          </p:cNvPr>
          <p:cNvSpPr txBox="1"/>
          <p:nvPr/>
        </p:nvSpPr>
        <p:spPr>
          <a:xfrm>
            <a:off x="8580215" y="3199505"/>
            <a:ext cx="1515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“Wild Animal”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69977CE-B28B-4375-A990-ED97C7F7C539}"/>
              </a:ext>
            </a:extLst>
          </p:cNvPr>
          <p:cNvSpPr txBox="1"/>
          <p:nvPr/>
        </p:nvSpPr>
        <p:spPr>
          <a:xfrm>
            <a:off x="7811284" y="5296706"/>
            <a:ext cx="611001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VISA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BA6992E-FF0C-4089-93FC-EE63AEA23DC1}"/>
              </a:ext>
            </a:extLst>
          </p:cNvPr>
          <p:cNvSpPr txBox="1"/>
          <p:nvPr/>
        </p:nvSpPr>
        <p:spPr>
          <a:xfrm>
            <a:off x="7950984" y="6185706"/>
            <a:ext cx="1543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CYBERSOURCE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2D6CF25-C7D2-4EFB-B7BA-52B504E3E594}"/>
              </a:ext>
            </a:extLst>
          </p:cNvPr>
          <p:cNvSpPr txBox="1"/>
          <p:nvPr/>
        </p:nvSpPr>
        <p:spPr>
          <a:xfrm>
            <a:off x="9919484" y="6370372"/>
            <a:ext cx="127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Leigh Smith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C8BFD16-3701-4EC1-BE06-3275E48EBFF5}"/>
              </a:ext>
            </a:extLst>
          </p:cNvPr>
          <p:cNvSpPr txBox="1"/>
          <p:nvPr/>
        </p:nvSpPr>
        <p:spPr>
          <a:xfrm>
            <a:off x="9693781" y="6687872"/>
            <a:ext cx="1502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Jason </a:t>
            </a:r>
            <a:r>
              <a:rPr lang="en-US" dirty="0" err="1"/>
              <a:t>Hengels</a:t>
            </a:r>
            <a:endParaRPr lang="en-US" dirty="0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77A3CAA-0385-446B-8367-F84AAE9BDBD0}"/>
              </a:ext>
            </a:extLst>
          </p:cNvPr>
          <p:cNvCxnSpPr/>
          <p:nvPr/>
        </p:nvCxnSpPr>
        <p:spPr>
          <a:xfrm flipV="1">
            <a:off x="8580215" y="7057204"/>
            <a:ext cx="1085269" cy="322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AAF6986F-733D-408B-894A-B0ECC78D9F08}"/>
              </a:ext>
            </a:extLst>
          </p:cNvPr>
          <p:cNvCxnSpPr/>
          <p:nvPr/>
        </p:nvCxnSpPr>
        <p:spPr>
          <a:xfrm>
            <a:off x="9819056" y="6429201"/>
            <a:ext cx="1141828" cy="2586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2AC6A417-469E-48A2-866F-4ADC9049E2AE}"/>
              </a:ext>
            </a:extLst>
          </p:cNvPr>
          <p:cNvSpPr txBox="1"/>
          <p:nvPr/>
        </p:nvSpPr>
        <p:spPr>
          <a:xfrm>
            <a:off x="9903887" y="6138641"/>
            <a:ext cx="119936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Gorbachev(Visa, France)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46C446-1FE0-462D-8270-F7CC1E8575BA}"/>
              </a:ext>
            </a:extLst>
          </p:cNvPr>
          <p:cNvSpPr txBox="1"/>
          <p:nvPr/>
        </p:nvSpPr>
        <p:spPr>
          <a:xfrm>
            <a:off x="236460" y="138326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1981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40E15D-EDC8-4A08-A099-A6E8CE44CA14}"/>
              </a:ext>
            </a:extLst>
          </p:cNvPr>
          <p:cNvSpPr txBox="1"/>
          <p:nvPr/>
        </p:nvSpPr>
        <p:spPr>
          <a:xfrm>
            <a:off x="10160000" y="3082871"/>
            <a:ext cx="22159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1981 Steve </a:t>
            </a:r>
            <a:r>
              <a:rPr lang="en-US" dirty="0" err="1"/>
              <a:t>Meies</a:t>
            </a:r>
            <a:endParaRPr lang="en-US" dirty="0"/>
          </a:p>
          <a:p>
            <a:r>
              <a:rPr lang="en-US" dirty="0"/>
              <a:t>1981 </a:t>
            </a:r>
            <a:r>
              <a:rPr lang="en-US" dirty="0" err="1"/>
              <a:t>Debroah</a:t>
            </a:r>
            <a:r>
              <a:rPr lang="en-US" dirty="0"/>
              <a:t> </a:t>
            </a:r>
            <a:r>
              <a:rPr lang="en-US" dirty="0" err="1"/>
              <a:t>Meiers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9B29A61-97C4-4649-A952-3A5940E5086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43315" y="2827563"/>
            <a:ext cx="215285" cy="392797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CC812237-3FA3-4190-AC67-A76428EC1F0F}"/>
              </a:ext>
            </a:extLst>
          </p:cNvPr>
          <p:cNvSpPr/>
          <p:nvPr/>
        </p:nvSpPr>
        <p:spPr>
          <a:xfrm>
            <a:off x="2184400" y="1567934"/>
            <a:ext cx="1524000" cy="153854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3EE22FC-0321-407E-82B4-C19207003218}"/>
              </a:ext>
            </a:extLst>
          </p:cNvPr>
          <p:cNvCxnSpPr/>
          <p:nvPr/>
        </p:nvCxnSpPr>
        <p:spPr>
          <a:xfrm flipV="1">
            <a:off x="2095500" y="1752600"/>
            <a:ext cx="655413" cy="6041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29194B25-205A-43A9-B8BF-E953D18CEA94}"/>
              </a:ext>
            </a:extLst>
          </p:cNvPr>
          <p:cNvCxnSpPr>
            <a:cxnSpLocks/>
          </p:cNvCxnSpPr>
          <p:nvPr/>
        </p:nvCxnSpPr>
        <p:spPr>
          <a:xfrm flipH="1" flipV="1">
            <a:off x="3066569" y="1716529"/>
            <a:ext cx="622688" cy="7674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C63D9EA-84AB-4CED-88AD-AD42F3D6C727}"/>
              </a:ext>
            </a:extLst>
          </p:cNvPr>
          <p:cNvCxnSpPr/>
          <p:nvPr/>
        </p:nvCxnSpPr>
        <p:spPr>
          <a:xfrm>
            <a:off x="2347544" y="1383268"/>
            <a:ext cx="1360856" cy="9154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E903E57-FFE7-4935-82EA-756168D7836C}"/>
              </a:ext>
            </a:extLst>
          </p:cNvPr>
          <p:cNvSpPr txBox="1"/>
          <p:nvPr/>
        </p:nvSpPr>
        <p:spPr>
          <a:xfrm>
            <a:off x="4679585" y="2893417"/>
            <a:ext cx="1149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UFO Hotel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7270D2D-AEAD-4FFC-9EAF-4E5A658213B0}"/>
              </a:ext>
            </a:extLst>
          </p:cNvPr>
          <p:cNvCxnSpPr/>
          <p:nvPr/>
        </p:nvCxnSpPr>
        <p:spPr>
          <a:xfrm flipV="1">
            <a:off x="4267200" y="2900114"/>
            <a:ext cx="412385" cy="362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1EF4F49E-39E4-4213-809E-4CCE036624B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92746" y="5633022"/>
            <a:ext cx="792259" cy="552684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E56F58CD-0142-4A4A-B13B-DAC9CB537ED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6135" y="5164640"/>
            <a:ext cx="1205739" cy="1575064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15EEC4D5-2721-4E85-BA82-DAB8D391C1F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2746" y="4012601"/>
            <a:ext cx="484341" cy="473673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128C1139-ECA5-4DBD-8768-3B93BBF359D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079" y="4013568"/>
            <a:ext cx="474816" cy="472706"/>
          </a:xfrm>
          <a:prstGeom prst="rect">
            <a:avLst/>
          </a:prstGeom>
        </p:spPr>
      </p:pic>
      <p:sp>
        <p:nvSpPr>
          <p:cNvPr id="85" name="Rectangle 84">
            <a:extLst>
              <a:ext uri="{FF2B5EF4-FFF2-40B4-BE49-F238E27FC236}">
                <a16:creationId xmlns:a16="http://schemas.microsoft.com/office/drawing/2014/main" id="{27E1201A-3C82-4E4B-B69C-714BA998E794}"/>
              </a:ext>
            </a:extLst>
          </p:cNvPr>
          <p:cNvSpPr/>
          <p:nvPr/>
        </p:nvSpPr>
        <p:spPr>
          <a:xfrm>
            <a:off x="6551874" y="4068276"/>
            <a:ext cx="1399110" cy="294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A4536BA1-B3B1-4226-AE64-1DDF4CBF928D}"/>
              </a:ext>
            </a:extLst>
          </p:cNvPr>
          <p:cNvSpPr/>
          <p:nvPr/>
        </p:nvSpPr>
        <p:spPr>
          <a:xfrm>
            <a:off x="2662785" y="4553190"/>
            <a:ext cx="1191352" cy="36933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dirty="0"/>
              <a:t>2012-2016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9624105-B7B9-4044-A154-FC185C01E342}"/>
              </a:ext>
            </a:extLst>
          </p:cNvPr>
          <p:cNvSpPr/>
          <p:nvPr/>
        </p:nvSpPr>
        <p:spPr>
          <a:xfrm>
            <a:off x="8560023" y="4974766"/>
            <a:ext cx="2311400" cy="5080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Quartz Circle</a:t>
            </a: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2466B346-2A09-42B4-A149-E10EE913D261}"/>
              </a:ext>
            </a:extLst>
          </p:cNvPr>
          <p:cNvCxnSpPr/>
          <p:nvPr/>
        </p:nvCxnSpPr>
        <p:spPr>
          <a:xfrm>
            <a:off x="2662785" y="4934131"/>
            <a:ext cx="10680700" cy="50808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4F0565D5-790E-4229-B8D7-5AE8A0051CE5}"/>
              </a:ext>
            </a:extLst>
          </p:cNvPr>
          <p:cNvSpPr/>
          <p:nvPr/>
        </p:nvSpPr>
        <p:spPr>
          <a:xfrm>
            <a:off x="10868661" y="4615607"/>
            <a:ext cx="14516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ATOMICLOCK</a:t>
            </a: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E15C6F4D-CC21-4147-B0D1-5A613381E45C}"/>
              </a:ext>
            </a:extLst>
          </p:cNvPr>
          <p:cNvCxnSpPr>
            <a:cxnSpLocks/>
          </p:cNvCxnSpPr>
          <p:nvPr/>
        </p:nvCxnSpPr>
        <p:spPr>
          <a:xfrm>
            <a:off x="9052011" y="3580446"/>
            <a:ext cx="1337959" cy="109519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56ED2EAA-8B25-4AA7-8931-91EA200339AD}"/>
              </a:ext>
            </a:extLst>
          </p:cNvPr>
          <p:cNvCxnSpPr/>
          <p:nvPr/>
        </p:nvCxnSpPr>
        <p:spPr>
          <a:xfrm flipV="1">
            <a:off x="5254550" y="4959535"/>
            <a:ext cx="1996879" cy="12868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2D4EC756-2CA7-4645-8DA6-30256F89D574}"/>
              </a:ext>
            </a:extLst>
          </p:cNvPr>
          <p:cNvSpPr txBox="1"/>
          <p:nvPr/>
        </p:nvSpPr>
        <p:spPr>
          <a:xfrm>
            <a:off x="4256066" y="1121220"/>
            <a:ext cx="29465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strike="sngStrike" dirty="0"/>
              <a:t>“Wild Animal”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EE3637B-6EEC-408A-A88C-A24BD86B3609}"/>
              </a:ext>
            </a:extLst>
          </p:cNvPr>
          <p:cNvSpPr txBox="1"/>
          <p:nvPr/>
        </p:nvSpPr>
        <p:spPr>
          <a:xfrm>
            <a:off x="124473" y="2142632"/>
            <a:ext cx="876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“View”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8089286-BBC5-4DDA-BEB7-38006338293B}"/>
              </a:ext>
            </a:extLst>
          </p:cNvPr>
          <p:cNvSpPr txBox="1"/>
          <p:nvPr/>
        </p:nvSpPr>
        <p:spPr>
          <a:xfrm>
            <a:off x="204212" y="6555038"/>
            <a:ext cx="2836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§Staking: </a:t>
            </a:r>
            <a:r>
              <a:rPr lang="en-US" strike="sngStrike" dirty="0" err="1"/>
              <a:t>Comptuer</a:t>
            </a:r>
            <a:r>
              <a:rPr lang="en-US" strike="sngStrike" dirty="0"/>
              <a:t> 12 </a:t>
            </a:r>
            <a:r>
              <a:rPr lang="en-US" strike="sngStrike" dirty="0" err="1"/>
              <a:t>ginni</a:t>
            </a:r>
            <a:endParaRPr lang="en-US" strike="sngStrike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0CFFEFD5-E2A9-4EFA-80BB-6A4196A420E2}"/>
              </a:ext>
            </a:extLst>
          </p:cNvPr>
          <p:cNvSpPr txBox="1"/>
          <p:nvPr/>
        </p:nvSpPr>
        <p:spPr>
          <a:xfrm>
            <a:off x="165486" y="4088700"/>
            <a:ext cx="5972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VIETNAM WAR.FEDERAL.AVG.PROCESSING.ibm.partner.2005</a:t>
            </a: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2F228C22-074F-47D5-9955-511BBC48C594}"/>
              </a:ext>
            </a:extLst>
          </p:cNvPr>
          <p:cNvCxnSpPr/>
          <p:nvPr/>
        </p:nvCxnSpPr>
        <p:spPr>
          <a:xfrm flipV="1">
            <a:off x="5993250" y="1240980"/>
            <a:ext cx="3851206" cy="1329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D3F9415E-6656-40CD-94EF-AF595A28B78A}"/>
              </a:ext>
            </a:extLst>
          </p:cNvPr>
          <p:cNvSpPr/>
          <p:nvPr/>
        </p:nvSpPr>
        <p:spPr>
          <a:xfrm>
            <a:off x="204212" y="2493519"/>
            <a:ext cx="3649925" cy="1583572"/>
          </a:xfrm>
          <a:prstGeom prst="rect">
            <a:avLst/>
          </a:prstGeom>
          <a:noFill/>
          <a:ln w="762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2CA5C740-E80A-4DB9-AFA5-CFDA837788E6}"/>
              </a:ext>
            </a:extLst>
          </p:cNvPr>
          <p:cNvCxnSpPr/>
          <p:nvPr/>
        </p:nvCxnSpPr>
        <p:spPr>
          <a:xfrm flipV="1">
            <a:off x="228839" y="2057998"/>
            <a:ext cx="609397" cy="4392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056DADA7-BFCE-4CDD-AD05-500619AA0DEC}"/>
              </a:ext>
            </a:extLst>
          </p:cNvPr>
          <p:cNvSpPr txBox="1"/>
          <p:nvPr/>
        </p:nvSpPr>
        <p:spPr>
          <a:xfrm>
            <a:off x="2672859" y="2785695"/>
            <a:ext cx="12266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/>
              <a:t>Aura, scent; wild animals</a:t>
            </a: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946BD696-7A30-416C-AD34-DBE731B3FA98}"/>
              </a:ext>
            </a:extLst>
          </p:cNvPr>
          <p:cNvCxnSpPr/>
          <p:nvPr/>
        </p:nvCxnSpPr>
        <p:spPr>
          <a:xfrm flipH="1">
            <a:off x="3708400" y="2785695"/>
            <a:ext cx="7349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74328AD7-9AB9-4643-B1D6-17C0E4BCDDA3}"/>
              </a:ext>
            </a:extLst>
          </p:cNvPr>
          <p:cNvCxnSpPr>
            <a:endCxn id="102" idx="3"/>
          </p:cNvCxnSpPr>
          <p:nvPr/>
        </p:nvCxnSpPr>
        <p:spPr>
          <a:xfrm flipH="1">
            <a:off x="3854137" y="3078083"/>
            <a:ext cx="401929" cy="207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53000B59-586B-41ED-8E59-E767A3254B05}"/>
              </a:ext>
            </a:extLst>
          </p:cNvPr>
          <p:cNvCxnSpPr/>
          <p:nvPr/>
        </p:nvCxnSpPr>
        <p:spPr>
          <a:xfrm>
            <a:off x="9564652" y="3670932"/>
            <a:ext cx="1727200" cy="98114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30932BC5-B327-49DE-819B-E1100294DF28}"/>
              </a:ext>
            </a:extLst>
          </p:cNvPr>
          <p:cNvSpPr txBox="1"/>
          <p:nvPr/>
        </p:nvSpPr>
        <p:spPr>
          <a:xfrm>
            <a:off x="5993250" y="1905610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1982/3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9C21F616-D169-4D8F-A242-4675E489BCAD}"/>
              </a:ext>
            </a:extLst>
          </p:cNvPr>
          <p:cNvSpPr/>
          <p:nvPr/>
        </p:nvSpPr>
        <p:spPr>
          <a:xfrm>
            <a:off x="236461" y="5164640"/>
            <a:ext cx="2111084" cy="86349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trike="sngStrike" dirty="0"/>
              <a:t>SOUL</a:t>
            </a:r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4910D54C-1F67-4FAA-9CF7-5CB05CE1D0C7}"/>
              </a:ext>
            </a:extLst>
          </p:cNvPr>
          <p:cNvCxnSpPr>
            <a:endCxn id="56" idx="2"/>
          </p:cNvCxnSpPr>
          <p:nvPr/>
        </p:nvCxnSpPr>
        <p:spPr>
          <a:xfrm>
            <a:off x="7581900" y="5296706"/>
            <a:ext cx="1162834" cy="482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EEFC7F9D-5960-46E5-9857-0C2E9A1CEDF1}"/>
              </a:ext>
            </a:extLst>
          </p:cNvPr>
          <p:cNvCxnSpPr>
            <a:endCxn id="71" idx="1"/>
          </p:cNvCxnSpPr>
          <p:nvPr/>
        </p:nvCxnSpPr>
        <p:spPr>
          <a:xfrm>
            <a:off x="7693895" y="6138641"/>
            <a:ext cx="1999886" cy="7338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9" name="Picture 118">
            <a:extLst>
              <a:ext uri="{FF2B5EF4-FFF2-40B4-BE49-F238E27FC236}">
                <a16:creationId xmlns:a16="http://schemas.microsoft.com/office/drawing/2014/main" id="{FFBFC5DC-ED62-4455-9F45-C1C648F2F4E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204" y="1153825"/>
            <a:ext cx="1458340" cy="1236341"/>
          </a:xfrm>
          <a:prstGeom prst="rect">
            <a:avLst/>
          </a:prstGeom>
        </p:spPr>
      </p:pic>
      <p:pic>
        <p:nvPicPr>
          <p:cNvPr id="121" name="Picture 120">
            <a:extLst>
              <a:ext uri="{FF2B5EF4-FFF2-40B4-BE49-F238E27FC236}">
                <a16:creationId xmlns:a16="http://schemas.microsoft.com/office/drawing/2014/main" id="{3A09D1A6-A9B6-430C-A7DE-080D2A616A7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9841" y="1213874"/>
            <a:ext cx="1189969" cy="666383"/>
          </a:xfrm>
          <a:prstGeom prst="rect">
            <a:avLst/>
          </a:prstGeom>
        </p:spPr>
      </p:pic>
      <p:pic>
        <p:nvPicPr>
          <p:cNvPr id="123" name="Picture 122">
            <a:extLst>
              <a:ext uri="{FF2B5EF4-FFF2-40B4-BE49-F238E27FC236}">
                <a16:creationId xmlns:a16="http://schemas.microsoft.com/office/drawing/2014/main" id="{7C059FBA-5ECF-4C0C-B2DF-D9A8B291228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297169" y="1201640"/>
            <a:ext cx="1068411" cy="690852"/>
          </a:xfrm>
          <a:prstGeom prst="rect">
            <a:avLst/>
          </a:prstGeom>
        </p:spPr>
      </p:pic>
      <p:sp>
        <p:nvSpPr>
          <p:cNvPr id="126" name="TextBox 125">
            <a:extLst>
              <a:ext uri="{FF2B5EF4-FFF2-40B4-BE49-F238E27FC236}">
                <a16:creationId xmlns:a16="http://schemas.microsoft.com/office/drawing/2014/main" id="{52889EAD-CA2D-46FE-9F81-1A2A64A0D8E0}"/>
              </a:ext>
            </a:extLst>
          </p:cNvPr>
          <p:cNvSpPr txBox="1"/>
          <p:nvPr/>
        </p:nvSpPr>
        <p:spPr>
          <a:xfrm>
            <a:off x="2735101" y="1848570"/>
            <a:ext cx="4459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AF.mil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4A807299-360A-4A3E-AA0D-6832D9AF4E8E}"/>
              </a:ext>
            </a:extLst>
          </p:cNvPr>
          <p:cNvSpPr/>
          <p:nvPr/>
        </p:nvSpPr>
        <p:spPr>
          <a:xfrm>
            <a:off x="2750793" y="1988997"/>
            <a:ext cx="219322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Declassified document shows 'real' flying saucer</a:t>
            </a:r>
          </a:p>
        </p:txBody>
      </p:sp>
      <p:sp>
        <p:nvSpPr>
          <p:cNvPr id="1024" name="TextBox 1023">
            <a:extLst>
              <a:ext uri="{FF2B5EF4-FFF2-40B4-BE49-F238E27FC236}">
                <a16:creationId xmlns:a16="http://schemas.microsoft.com/office/drawing/2014/main" id="{BF7F9340-674D-4EBE-88F5-4E1838C0152A}"/>
              </a:ext>
            </a:extLst>
          </p:cNvPr>
          <p:cNvSpPr txBox="1"/>
          <p:nvPr/>
        </p:nvSpPr>
        <p:spPr>
          <a:xfrm>
            <a:off x="9920854" y="5590184"/>
            <a:ext cx="192392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San Mateo Court</a:t>
            </a:r>
          </a:p>
          <a:p>
            <a:r>
              <a:rPr lang="en-US" sz="800" strike="sngStrike" dirty="0"/>
              <a:t>Coffee Visa </a:t>
            </a:r>
            <a:r>
              <a:rPr lang="en-US" sz="800" strike="sngStrike" dirty="0" err="1"/>
              <a:t>Burneet</a:t>
            </a:r>
            <a:r>
              <a:rPr lang="en-US" sz="800" strike="sngStrike" dirty="0"/>
              <a:t> &amp; </a:t>
            </a:r>
            <a:r>
              <a:rPr lang="en-US" sz="800" strike="sngStrike" dirty="0" err="1"/>
              <a:t>Gorbhace</a:t>
            </a:r>
            <a:r>
              <a:rPr lang="en-US" sz="800" strike="sngStrike" dirty="0"/>
              <a:t>(depress)</a:t>
            </a:r>
          </a:p>
        </p:txBody>
      </p:sp>
      <p:sp>
        <p:nvSpPr>
          <p:cNvPr id="1025" name="Rectangle 1024">
            <a:extLst>
              <a:ext uri="{FF2B5EF4-FFF2-40B4-BE49-F238E27FC236}">
                <a16:creationId xmlns:a16="http://schemas.microsoft.com/office/drawing/2014/main" id="{B026F647-AC53-41D9-8CAA-1BA2CE27A58D}"/>
              </a:ext>
            </a:extLst>
          </p:cNvPr>
          <p:cNvSpPr/>
          <p:nvPr/>
        </p:nvSpPr>
        <p:spPr>
          <a:xfrm>
            <a:off x="9986372" y="5908132"/>
            <a:ext cx="1866900" cy="244675"/>
          </a:xfrm>
          <a:prstGeom prst="rect">
            <a:avLst/>
          </a:prstGeom>
          <a:solidFill>
            <a:srgbClr val="FC0C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MARSHALL</a:t>
            </a:r>
          </a:p>
        </p:txBody>
      </p:sp>
      <p:cxnSp>
        <p:nvCxnSpPr>
          <p:cNvPr id="1028" name="Straight Connector 1027">
            <a:extLst>
              <a:ext uri="{FF2B5EF4-FFF2-40B4-BE49-F238E27FC236}">
                <a16:creationId xmlns:a16="http://schemas.microsoft.com/office/drawing/2014/main" id="{13B31F86-FEA4-420E-B90C-AF9E653D02D6}"/>
              </a:ext>
            </a:extLst>
          </p:cNvPr>
          <p:cNvCxnSpPr/>
          <p:nvPr/>
        </p:nvCxnSpPr>
        <p:spPr>
          <a:xfrm flipV="1">
            <a:off x="10529084" y="5908132"/>
            <a:ext cx="227816" cy="132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403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F5991D6-EEF6-49B4-AD16-A8DA0B3D8B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" y="410711"/>
            <a:ext cx="8166362" cy="464828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BA2061B-4247-489A-99C2-34D0D3B17192}"/>
              </a:ext>
            </a:extLst>
          </p:cNvPr>
          <p:cNvSpPr/>
          <p:nvPr/>
        </p:nvSpPr>
        <p:spPr>
          <a:xfrm>
            <a:off x="0" y="0"/>
            <a:ext cx="12192000" cy="8763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  <a:p>
            <a:pPr algn="ctr"/>
            <a:r>
              <a:rPr lang="en-US" sz="800" dirty="0"/>
              <a:t>partner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6269EA-4F8B-404B-B16D-CB8B26C67459}"/>
              </a:ext>
            </a:extLst>
          </p:cNvPr>
          <p:cNvSpPr/>
          <p:nvPr/>
        </p:nvSpPr>
        <p:spPr>
          <a:xfrm>
            <a:off x="0" y="876300"/>
            <a:ext cx="12192000" cy="2413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develoment</a:t>
            </a:r>
            <a:endParaRPr lang="en-US" sz="8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B4DD88E-9C53-45A3-97D3-8A7DF3B5C21F}"/>
              </a:ext>
            </a:extLst>
          </p:cNvPr>
          <p:cNvSpPr/>
          <p:nvPr/>
        </p:nvSpPr>
        <p:spPr>
          <a:xfrm>
            <a:off x="0" y="876300"/>
            <a:ext cx="12192000" cy="2413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develoment</a:t>
            </a:r>
            <a:endParaRPr lang="en-US" sz="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2452FD-D8D5-4170-BE85-48E1B6377C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2291" y="5260862"/>
            <a:ext cx="5123809" cy="149523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C019695-841B-4587-9DD0-B48FD83834CD}"/>
              </a:ext>
            </a:extLst>
          </p:cNvPr>
          <p:cNvSpPr txBox="1"/>
          <p:nvPr/>
        </p:nvSpPr>
        <p:spPr>
          <a:xfrm>
            <a:off x="8433493" y="5032340"/>
            <a:ext cx="3668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AUSCHWITZ(</a:t>
            </a:r>
            <a:r>
              <a:rPr lang="en-US" strike="sngStrike" dirty="0"/>
              <a:t>KZ, </a:t>
            </a:r>
            <a:r>
              <a:rPr lang="en-US" strike="sngStrike" dirty="0" err="1"/>
              <a:t>Konzentrationslager</a:t>
            </a:r>
            <a:r>
              <a:rPr lang="en-US" dirty="0"/>
              <a:t>)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95F0CE1-C6BD-4C49-874E-C80F4C0C48E1}"/>
              </a:ext>
            </a:extLst>
          </p:cNvPr>
          <p:cNvCxnSpPr>
            <a:cxnSpLocks/>
          </p:cNvCxnSpPr>
          <p:nvPr/>
        </p:nvCxnSpPr>
        <p:spPr>
          <a:xfrm flipV="1">
            <a:off x="6437927" y="5935294"/>
            <a:ext cx="5650357" cy="28246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88C2A4B3-BBC1-4825-A272-9969942673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7885" y="5376494"/>
            <a:ext cx="2876190" cy="1438095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DA09805-F50D-4FDC-9127-214B81156D39}"/>
              </a:ext>
            </a:extLst>
          </p:cNvPr>
          <p:cNvCxnSpPr>
            <a:cxnSpLocks/>
          </p:cNvCxnSpPr>
          <p:nvPr/>
        </p:nvCxnSpPr>
        <p:spPr>
          <a:xfrm>
            <a:off x="2771828" y="5300294"/>
            <a:ext cx="4107115" cy="141637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A57E6FD6-F1CD-4FE8-9652-4FC2587E4B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8053" y="3797948"/>
            <a:ext cx="349422" cy="531812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20A3761-F610-4E8C-B4A1-3CADEFCA529A}"/>
              </a:ext>
            </a:extLst>
          </p:cNvPr>
          <p:cNvCxnSpPr/>
          <p:nvPr/>
        </p:nvCxnSpPr>
        <p:spPr>
          <a:xfrm>
            <a:off x="10998200" y="3797948"/>
            <a:ext cx="787400" cy="53181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7FDDFC5-CAC0-4888-B35D-46F154D95C37}"/>
              </a:ext>
            </a:extLst>
          </p:cNvPr>
          <p:cNvCxnSpPr/>
          <p:nvPr/>
        </p:nvCxnSpPr>
        <p:spPr>
          <a:xfrm>
            <a:off x="11153775" y="3756099"/>
            <a:ext cx="787400" cy="53181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42263917-96E3-4347-9131-336A0246B89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4352" y="3148741"/>
            <a:ext cx="1913329" cy="192187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0619AE6-0739-481A-82E1-CB6B866DC55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4352" y="1235413"/>
            <a:ext cx="1913328" cy="191332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8DAB446-FECC-4EC0-B9F0-9FE2348A7BB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085570" y="3791196"/>
            <a:ext cx="923810" cy="942857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D73EDB4F-8B35-4053-8256-855092D98A38}"/>
              </a:ext>
            </a:extLst>
          </p:cNvPr>
          <p:cNvSpPr txBox="1"/>
          <p:nvPr/>
        </p:nvSpPr>
        <p:spPr>
          <a:xfrm>
            <a:off x="824248" y="5613260"/>
            <a:ext cx="1025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x/y CPVA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4318401-A0B3-46F3-8805-B1EB0DFDC984}"/>
              </a:ext>
            </a:extLst>
          </p:cNvPr>
          <p:cNvCxnSpPr>
            <a:endCxn id="28" idx="2"/>
          </p:cNvCxnSpPr>
          <p:nvPr/>
        </p:nvCxnSpPr>
        <p:spPr>
          <a:xfrm>
            <a:off x="772732" y="5613260"/>
            <a:ext cx="564253" cy="369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FCE533A-3727-45DF-8F14-61C4F4917F68}"/>
              </a:ext>
            </a:extLst>
          </p:cNvPr>
          <p:cNvSpPr txBox="1"/>
          <p:nvPr/>
        </p:nvSpPr>
        <p:spPr>
          <a:xfrm>
            <a:off x="212995" y="5300045"/>
            <a:ext cx="1749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trike="sngStrike" dirty="0"/>
              <a:t>LEVEL</a:t>
            </a:r>
            <a:r>
              <a:rPr lang="en-US" dirty="0"/>
              <a:t>: </a:t>
            </a:r>
            <a:r>
              <a:rPr lang="en-US" dirty="0" err="1"/>
              <a:t>ext.OZON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050FF93-1C59-4C5E-8460-BAE54AEAE913}"/>
              </a:ext>
            </a:extLst>
          </p:cNvPr>
          <p:cNvCxnSpPr>
            <a:cxnSpLocks/>
          </p:cNvCxnSpPr>
          <p:nvPr/>
        </p:nvCxnSpPr>
        <p:spPr>
          <a:xfrm flipV="1">
            <a:off x="1063603" y="5377372"/>
            <a:ext cx="874887" cy="184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ube 33">
            <a:extLst>
              <a:ext uri="{FF2B5EF4-FFF2-40B4-BE49-F238E27FC236}">
                <a16:creationId xmlns:a16="http://schemas.microsoft.com/office/drawing/2014/main" id="{950ACD71-63F5-41DD-87FC-C4E35FC4D6D6}"/>
              </a:ext>
            </a:extLst>
          </p:cNvPr>
          <p:cNvSpPr/>
          <p:nvPr/>
        </p:nvSpPr>
        <p:spPr>
          <a:xfrm>
            <a:off x="607392" y="5797926"/>
            <a:ext cx="1242330" cy="918743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docs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A85C925-E0BA-4F1C-AE82-D24A9F2CACAC}"/>
              </a:ext>
            </a:extLst>
          </p:cNvPr>
          <p:cNvCxnSpPr>
            <a:cxnSpLocks/>
          </p:cNvCxnSpPr>
          <p:nvPr/>
        </p:nvCxnSpPr>
        <p:spPr>
          <a:xfrm flipV="1">
            <a:off x="6590327" y="5019562"/>
            <a:ext cx="5195273" cy="135059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CB465CE-5CCA-46A8-A467-1752EE75CABF}"/>
              </a:ext>
            </a:extLst>
          </p:cNvPr>
          <p:cNvCxnSpPr>
            <a:cxnSpLocks/>
          </p:cNvCxnSpPr>
          <p:nvPr/>
        </p:nvCxnSpPr>
        <p:spPr>
          <a:xfrm flipV="1">
            <a:off x="2774742" y="5484711"/>
            <a:ext cx="3791306" cy="127138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06990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Box 129">
            <a:extLst>
              <a:ext uri="{FF2B5EF4-FFF2-40B4-BE49-F238E27FC236}">
                <a16:creationId xmlns:a16="http://schemas.microsoft.com/office/drawing/2014/main" id="{6D43B8EA-93F8-409A-8354-408D1B8CC226}"/>
              </a:ext>
            </a:extLst>
          </p:cNvPr>
          <p:cNvSpPr txBox="1"/>
          <p:nvPr/>
        </p:nvSpPr>
        <p:spPr>
          <a:xfrm>
            <a:off x="3543840" y="3697671"/>
            <a:ext cx="348204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/>
              <a:t>Angel Merkel: Kurt </a:t>
            </a:r>
            <a:r>
              <a:rPr lang="en-US" sz="800" strike="sngStrike" dirty="0" err="1"/>
              <a:t>berger</a:t>
            </a:r>
            <a:r>
              <a:rPr lang="en-US" sz="800" strike="sngStrike" dirty="0"/>
              <a:t> - Kurt Cobain – </a:t>
            </a:r>
            <a:r>
              <a:rPr lang="en-US" sz="800" strike="sngStrike" dirty="0" err="1"/>
              <a:t>Einfaceh</a:t>
            </a:r>
            <a:r>
              <a:rPr lang="en-US" sz="800" strike="sngStrike" dirty="0"/>
              <a:t> Kurt – </a:t>
            </a:r>
            <a:r>
              <a:rPr lang="en-US" sz="800" strike="sngStrike" dirty="0" err="1"/>
              <a:t>Shulz</a:t>
            </a:r>
            <a:r>
              <a:rPr lang="en-US" sz="800" strike="sngStrike" dirty="0"/>
              <a:t> </a:t>
            </a:r>
            <a:r>
              <a:rPr lang="en-US" sz="800" strike="sngStrike" dirty="0" err="1"/>
              <a:t>ohne</a:t>
            </a:r>
            <a:r>
              <a:rPr lang="en-US" sz="800" strike="sngStrike" dirty="0"/>
              <a:t> </a:t>
            </a:r>
            <a:r>
              <a:rPr lang="en-US" sz="800" strike="sngStrike" dirty="0" err="1"/>
              <a:t>hel</a:t>
            </a:r>
            <a:r>
              <a:rPr lang="en-US" sz="800" strike="sngStrike" dirty="0"/>
              <a:t> un gut</a:t>
            </a:r>
          </a:p>
          <a:p>
            <a:r>
              <a:rPr lang="en-US" dirty="0"/>
              <a:t>NO CHILE LEFT BEHIND ACT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6793D88-CCA7-4903-A8AA-0449498DC6A2}"/>
              </a:ext>
            </a:extLst>
          </p:cNvPr>
          <p:cNvSpPr/>
          <p:nvPr/>
        </p:nvSpPr>
        <p:spPr>
          <a:xfrm>
            <a:off x="1968500" y="5614003"/>
            <a:ext cx="3016198" cy="8288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2394A2-B0AC-4D39-848C-D0A350566B85}"/>
              </a:ext>
            </a:extLst>
          </p:cNvPr>
          <p:cNvSpPr/>
          <p:nvPr/>
        </p:nvSpPr>
        <p:spPr>
          <a:xfrm>
            <a:off x="0" y="0"/>
            <a:ext cx="12192000" cy="8763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  <a:p>
            <a:pPr algn="ctr"/>
            <a:r>
              <a:rPr lang="en-US" sz="800" dirty="0"/>
              <a:t>partner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CEB4C2D-F85F-44BC-A7A4-80CC9C8B3E24}"/>
              </a:ext>
            </a:extLst>
          </p:cNvPr>
          <p:cNvSpPr/>
          <p:nvPr/>
        </p:nvSpPr>
        <p:spPr>
          <a:xfrm>
            <a:off x="0" y="876300"/>
            <a:ext cx="12192000" cy="2413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develoment</a:t>
            </a:r>
            <a:endParaRPr lang="en-US" sz="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C2BF199-64CB-40C3-92D8-862ED670A3A7}"/>
              </a:ext>
            </a:extLst>
          </p:cNvPr>
          <p:cNvSpPr/>
          <p:nvPr/>
        </p:nvSpPr>
        <p:spPr>
          <a:xfrm>
            <a:off x="1439936" y="1487509"/>
            <a:ext cx="18725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CPVA.AUSCHWITZ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CBA2701-7224-4DB4-8CF9-B6E530AF24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337" y="2184400"/>
            <a:ext cx="2219325" cy="20574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70367E9-1B90-4D5B-9D4C-AE6F1AC6B6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865" y="3037002"/>
            <a:ext cx="2705100" cy="16954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9CD3DD9-3CEB-4C3A-BE45-67201D951ACC}"/>
              </a:ext>
            </a:extLst>
          </p:cNvPr>
          <p:cNvSpPr txBox="1"/>
          <p:nvPr/>
        </p:nvSpPr>
        <p:spPr>
          <a:xfrm>
            <a:off x="4940300" y="1624568"/>
            <a:ext cx="60878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HOMICID:IS-A-BELL( “</a:t>
            </a:r>
            <a:r>
              <a:rPr lang="en-US" dirty="0" err="1"/>
              <a:t>Perso</a:t>
            </a:r>
            <a:r>
              <a:rPr lang="en-US" dirty="0"/>
              <a:t>”, Personal </a:t>
            </a:r>
            <a:r>
              <a:rPr lang="en-US" dirty="0" err="1"/>
              <a:t>Ausweis</a:t>
            </a:r>
            <a:r>
              <a:rPr lang="en-US" dirty="0"/>
              <a:t>”)</a:t>
            </a:r>
          </a:p>
          <a:p>
            <a:r>
              <a:rPr lang="en-US" dirty="0"/>
              <a:t>Age 16</a:t>
            </a:r>
          </a:p>
          <a:p>
            <a:r>
              <a:rPr lang="en-US" dirty="0"/>
              <a:t>JFK(Goethe </a:t>
            </a:r>
            <a:r>
              <a:rPr lang="en-US" dirty="0" err="1"/>
              <a:t>gynsasium</a:t>
            </a:r>
            <a:r>
              <a:rPr lang="en-US" dirty="0"/>
              <a:t>).PENTONS.BASE.PAUL(</a:t>
            </a:r>
            <a:r>
              <a:rPr lang="en-US" dirty="0" err="1"/>
              <a:t>karlsrue-neureut</a:t>
            </a:r>
            <a:r>
              <a:rPr lang="en-US" dirty="0"/>
              <a:t>)</a:t>
            </a:r>
          </a:p>
          <a:p>
            <a:r>
              <a:rPr lang="en-US" dirty="0"/>
              <a:t>JFKE(MILITARY SCHOOL)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DC8431E-D13A-4E67-B7C7-7FEA1879B4D5}"/>
              </a:ext>
            </a:extLst>
          </p:cNvPr>
          <p:cNvCxnSpPr/>
          <p:nvPr/>
        </p:nvCxnSpPr>
        <p:spPr>
          <a:xfrm>
            <a:off x="6908800" y="1809234"/>
            <a:ext cx="2806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84718AD-893E-45CA-B505-1098526ECEAF}"/>
              </a:ext>
            </a:extLst>
          </p:cNvPr>
          <p:cNvCxnSpPr/>
          <p:nvPr/>
        </p:nvCxnSpPr>
        <p:spPr>
          <a:xfrm flipV="1">
            <a:off x="4762500" y="1993900"/>
            <a:ext cx="1468365" cy="190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78351C72-EE08-4A2E-9112-AFA6924BA0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2150" y="3037002"/>
            <a:ext cx="1189346" cy="169545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596538B-A518-4D5E-A86D-A9D5CC1E84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82150" y="4988420"/>
            <a:ext cx="1098550" cy="490024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C8BC52C-291F-4799-9174-C77DCBEA4E64}"/>
              </a:ext>
            </a:extLst>
          </p:cNvPr>
          <p:cNvCxnSpPr/>
          <p:nvPr/>
        </p:nvCxnSpPr>
        <p:spPr>
          <a:xfrm>
            <a:off x="9258300" y="538480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FE543253-8056-4AFB-839D-54FB2C624AB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4900" y="5713665"/>
            <a:ext cx="715889" cy="715889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CA159388-FCA0-4C3D-8E2D-2E5E2E628FC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3348" y="5713665"/>
            <a:ext cx="511350" cy="715889"/>
          </a:xfrm>
          <a:prstGeom prst="rect">
            <a:avLst/>
          </a:prstGeom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2C32391-5E9D-4C94-AB3C-918DC9D3A452}"/>
              </a:ext>
            </a:extLst>
          </p:cNvPr>
          <p:cNvCxnSpPr/>
          <p:nvPr/>
        </p:nvCxnSpPr>
        <p:spPr>
          <a:xfrm flipV="1">
            <a:off x="3216723" y="5585564"/>
            <a:ext cx="3149600" cy="509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5E768E8-44B3-4033-97F1-189D932C10A3}"/>
              </a:ext>
            </a:extLst>
          </p:cNvPr>
          <p:cNvSpPr txBox="1"/>
          <p:nvPr/>
        </p:nvSpPr>
        <p:spPr>
          <a:xfrm>
            <a:off x="1968500" y="5600700"/>
            <a:ext cx="18218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JFK(</a:t>
            </a:r>
            <a:r>
              <a:rPr lang="en-US" strike="sngStrike" dirty="0" err="1"/>
              <a:t>lei,Petersson</a:t>
            </a:r>
            <a:r>
              <a:rPr lang="en-US" dirty="0"/>
              <a:t>)</a:t>
            </a:r>
          </a:p>
          <a:p>
            <a:r>
              <a:rPr lang="en-US" strike="sngStrike" dirty="0"/>
              <a:t>Ming </a:t>
            </a:r>
            <a:r>
              <a:rPr lang="en-US" strike="sngStrike" dirty="0" err="1"/>
              <a:t>Lei,Yang</a:t>
            </a:r>
            <a:endParaRPr lang="en-US" strike="sngStrike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179BDBE-39B7-4068-BC4B-925D97BB2613}"/>
              </a:ext>
            </a:extLst>
          </p:cNvPr>
          <p:cNvSpPr/>
          <p:nvPr/>
        </p:nvSpPr>
        <p:spPr>
          <a:xfrm>
            <a:off x="1422400" y="5600700"/>
            <a:ext cx="546100" cy="82885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47BE1CD-52FA-4657-9B3A-8C8A6BA79BFD}"/>
              </a:ext>
            </a:extLst>
          </p:cNvPr>
          <p:cNvSpPr txBox="1"/>
          <p:nvPr/>
        </p:nvSpPr>
        <p:spPr>
          <a:xfrm>
            <a:off x="1422400" y="5614003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SQ</a:t>
            </a:r>
            <a:r>
              <a:rPr lang="en-US" sz="800" strike="sngStrike" dirty="0" err="1"/>
              <a:t>.tango</a:t>
            </a:r>
            <a:endParaRPr lang="en-US" sz="800" strike="sngStrike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D28EC72-4C56-4D91-8F44-999937EF38FC}"/>
              </a:ext>
            </a:extLst>
          </p:cNvPr>
          <p:cNvSpPr txBox="1"/>
          <p:nvPr/>
        </p:nvSpPr>
        <p:spPr>
          <a:xfrm>
            <a:off x="56944" y="5614003"/>
            <a:ext cx="13051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Police Sirens: 6:45PM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8E2BE71-F3E1-4142-8B74-2D87EBAB7D6D}"/>
              </a:ext>
            </a:extLst>
          </p:cNvPr>
          <p:cNvSpPr txBox="1"/>
          <p:nvPr/>
        </p:nvSpPr>
        <p:spPr>
          <a:xfrm>
            <a:off x="4762500" y="321310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1995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97731034-8E49-4EBA-936A-1E1823A20CEB}"/>
              </a:ext>
            </a:extLst>
          </p:cNvPr>
          <p:cNvSpPr/>
          <p:nvPr/>
        </p:nvSpPr>
        <p:spPr>
          <a:xfrm>
            <a:off x="8523596" y="1209051"/>
            <a:ext cx="2247900" cy="508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Rudolf-Diesel-Strasse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68327D1-0BD5-477E-B95E-EDAF8DECC087}"/>
              </a:ext>
            </a:extLst>
          </p:cNvPr>
          <p:cNvSpPr/>
          <p:nvPr/>
        </p:nvSpPr>
        <p:spPr>
          <a:xfrm>
            <a:off x="11170335" y="1240881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GAS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FAEAE38-973D-424F-AA0B-0D74A00DC138}"/>
              </a:ext>
            </a:extLst>
          </p:cNvPr>
          <p:cNvSpPr/>
          <p:nvPr/>
        </p:nvSpPr>
        <p:spPr>
          <a:xfrm>
            <a:off x="3688838" y="1204366"/>
            <a:ext cx="9573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1995-96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65CC5BD3-2300-4D41-93A3-A1A3D8F235F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6706" y="4804825"/>
            <a:ext cx="484188" cy="730250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29485007-2B93-42D0-B820-FEB916EB1D2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068" y="4988420"/>
            <a:ext cx="1275528" cy="546655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AD1B2979-68EB-47A7-AE2F-76D83498B5B6}"/>
              </a:ext>
            </a:extLst>
          </p:cNvPr>
          <p:cNvSpPr txBox="1"/>
          <p:nvPr/>
        </p:nvSpPr>
        <p:spPr>
          <a:xfrm>
            <a:off x="6514713" y="4629068"/>
            <a:ext cx="200888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/>
              <a:t>Ding Dong Ditch(</a:t>
            </a:r>
            <a:r>
              <a:rPr lang="en-US" sz="800" strike="sngStrike" dirty="0" err="1"/>
              <a:t>thson</a:t>
            </a:r>
            <a:r>
              <a:rPr lang="en-US" sz="800" strike="sngStrike" dirty="0"/>
              <a:t>) (</a:t>
            </a:r>
            <a:r>
              <a:rPr lang="en-US" sz="800" strike="sngStrike" dirty="0" err="1"/>
              <a:t>Trnal</a:t>
            </a:r>
            <a:r>
              <a:rPr lang="en-US" sz="800" strike="sngStrike" dirty="0"/>
              <a:t>.) </a:t>
            </a:r>
            <a:r>
              <a:rPr lang="en-US" sz="800" strike="sngStrike" dirty="0" err="1"/>
              <a:t>Klingerparty</a:t>
            </a:r>
            <a:endParaRPr lang="en-US" sz="800" strike="sngStrike" dirty="0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0F2FB512-2E14-4D14-89C8-9B55037C0AFE}"/>
              </a:ext>
            </a:extLst>
          </p:cNvPr>
          <p:cNvCxnSpPr/>
          <p:nvPr/>
        </p:nvCxnSpPr>
        <p:spPr>
          <a:xfrm flipV="1">
            <a:off x="6230865" y="4988420"/>
            <a:ext cx="1017203" cy="490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1351878D-1C41-4018-AAF5-9313445D7B1A}"/>
              </a:ext>
            </a:extLst>
          </p:cNvPr>
          <p:cNvCxnSpPr/>
          <p:nvPr/>
        </p:nvCxnSpPr>
        <p:spPr>
          <a:xfrm>
            <a:off x="5638800" y="4702404"/>
            <a:ext cx="3581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Picture 67">
            <a:extLst>
              <a:ext uri="{FF2B5EF4-FFF2-40B4-BE49-F238E27FC236}">
                <a16:creationId xmlns:a16="http://schemas.microsoft.com/office/drawing/2014/main" id="{CC18929B-7766-441B-B821-825F98535D2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354852" y="4673601"/>
            <a:ext cx="695238" cy="847619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270C1107-518E-47BB-881C-0E76A54410A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5372" y="4732452"/>
            <a:ext cx="560077" cy="731632"/>
          </a:xfrm>
          <a:prstGeom prst="rect">
            <a:avLst/>
          </a:prstGeom>
        </p:spPr>
      </p:pic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38D9326D-3E4D-4F61-A3DE-C32712D49A98}"/>
              </a:ext>
            </a:extLst>
          </p:cNvPr>
          <p:cNvCxnSpPr/>
          <p:nvPr/>
        </p:nvCxnSpPr>
        <p:spPr>
          <a:xfrm flipV="1">
            <a:off x="3476599" y="4629068"/>
            <a:ext cx="878253" cy="835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E62034DC-ABEE-4F87-B4DE-C2CC662164EA}"/>
              </a:ext>
            </a:extLst>
          </p:cNvPr>
          <p:cNvSpPr txBox="1"/>
          <p:nvPr/>
        </p:nvSpPr>
        <p:spPr>
          <a:xfrm>
            <a:off x="6739466" y="6028430"/>
            <a:ext cx="2289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Call[].Thomas-is-dieter</a:t>
            </a:r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7AF27B17-109F-4B63-9B8D-07975777972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4443" y="6021584"/>
            <a:ext cx="369333" cy="369333"/>
          </a:xfrm>
          <a:prstGeom prst="rect">
            <a:avLst/>
          </a:prstGeom>
        </p:spPr>
      </p:pic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F1E651AF-ADF1-465A-83D7-5AC947E5B038}"/>
              </a:ext>
            </a:extLst>
          </p:cNvPr>
          <p:cNvCxnSpPr/>
          <p:nvPr/>
        </p:nvCxnSpPr>
        <p:spPr>
          <a:xfrm flipV="1">
            <a:off x="6096000" y="6094899"/>
            <a:ext cx="3124200" cy="15213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1" name="Picture 90">
            <a:extLst>
              <a:ext uri="{FF2B5EF4-FFF2-40B4-BE49-F238E27FC236}">
                <a16:creationId xmlns:a16="http://schemas.microsoft.com/office/drawing/2014/main" id="{F54715C3-E527-4CE4-84D1-A113518087B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7644" y="6015127"/>
            <a:ext cx="595711" cy="446208"/>
          </a:xfrm>
          <a:prstGeom prst="rect">
            <a:avLst/>
          </a:prstGeom>
        </p:spPr>
      </p:pic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25E2DB8F-8734-4EA2-B5C6-C2EE2E971BF7}"/>
              </a:ext>
            </a:extLst>
          </p:cNvPr>
          <p:cNvCxnSpPr/>
          <p:nvPr/>
        </p:nvCxnSpPr>
        <p:spPr>
          <a:xfrm flipV="1">
            <a:off x="7583415" y="6170537"/>
            <a:ext cx="3124200" cy="15213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DDBDB2ED-E4CA-4D77-87F9-4E15C10B099C}"/>
              </a:ext>
            </a:extLst>
          </p:cNvPr>
          <p:cNvSpPr txBox="1"/>
          <p:nvPr/>
        </p:nvSpPr>
        <p:spPr>
          <a:xfrm>
            <a:off x="1243460" y="4158494"/>
            <a:ext cx="32043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41</a:t>
            </a:r>
            <a:r>
              <a:rPr lang="en-US" strike="sngStrike" dirty="0"/>
              <a:t>.w/o Parental Guardian</a:t>
            </a:r>
          </a:p>
          <a:p>
            <a:r>
              <a:rPr lang="en-US" dirty="0"/>
              <a:t>CPVA.NAME CHAGE</a:t>
            </a:r>
            <a:r>
              <a:rPr lang="en-US" sz="800" dirty="0"/>
              <a:t>(</a:t>
            </a:r>
            <a:r>
              <a:rPr lang="en-US" sz="800" strike="sngStrike" dirty="0"/>
              <a:t>free pizza</a:t>
            </a:r>
            <a:r>
              <a:rPr lang="en-US" dirty="0"/>
              <a:t>).DEA</a:t>
            </a:r>
            <a:r>
              <a:rPr lang="en-US" sz="800" strike="sngStrike" dirty="0"/>
              <a:t>(</a:t>
            </a:r>
            <a:r>
              <a:rPr lang="en-US" sz="800" strike="sngStrike" dirty="0" err="1"/>
              <a:t>lsd</a:t>
            </a:r>
            <a:r>
              <a:rPr lang="en-US" strike="sngStrike" dirty="0"/>
              <a:t>)</a:t>
            </a:r>
          </a:p>
        </p:txBody>
      </p:sp>
      <p:sp>
        <p:nvSpPr>
          <p:cNvPr id="95" name="Cube 94">
            <a:extLst>
              <a:ext uri="{FF2B5EF4-FFF2-40B4-BE49-F238E27FC236}">
                <a16:creationId xmlns:a16="http://schemas.microsoft.com/office/drawing/2014/main" id="{E9DAFDBB-E250-499B-8984-250E0EAAC11B}"/>
              </a:ext>
            </a:extLst>
          </p:cNvPr>
          <p:cNvSpPr/>
          <p:nvPr/>
        </p:nvSpPr>
        <p:spPr>
          <a:xfrm>
            <a:off x="140990" y="1534234"/>
            <a:ext cx="912569" cy="363571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docs</a:t>
            </a: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83853922-178B-48BE-8D31-7146E375B2BE}"/>
              </a:ext>
            </a:extLst>
          </p:cNvPr>
          <p:cNvCxnSpPr>
            <a:cxnSpLocks/>
          </p:cNvCxnSpPr>
          <p:nvPr/>
        </p:nvCxnSpPr>
        <p:spPr>
          <a:xfrm flipV="1">
            <a:off x="5763396" y="5814312"/>
            <a:ext cx="5098727" cy="74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CD9277F8-3AA6-497F-907F-DCBAD62E2678}"/>
              </a:ext>
            </a:extLst>
          </p:cNvPr>
          <p:cNvSpPr txBox="1"/>
          <p:nvPr/>
        </p:nvSpPr>
        <p:spPr>
          <a:xfrm>
            <a:off x="6738284" y="6436578"/>
            <a:ext cx="5317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Angela </a:t>
            </a:r>
            <a:r>
              <a:rPr lang="en-US" dirty="0" err="1"/>
              <a:t>Merkel</a:t>
            </a:r>
            <a:r>
              <a:rPr lang="en-US" sz="1000" strike="sngStrike" dirty="0" err="1"/>
              <a:t>Ingo</a:t>
            </a:r>
            <a:r>
              <a:rPr lang="en-US" sz="1000" strike="sngStrike" dirty="0"/>
              <a:t> </a:t>
            </a:r>
            <a:r>
              <a:rPr lang="en-US" sz="1000" strike="sngStrike" dirty="0" err="1"/>
              <a:t>Wellentuer,Dr</a:t>
            </a:r>
            <a:r>
              <a:rPr lang="en-US" sz="1000" strike="sngStrike" dirty="0"/>
              <a:t>. Dieter </a:t>
            </a:r>
            <a:r>
              <a:rPr lang="en-US" sz="1000" strike="sngStrike" dirty="0" err="1"/>
              <a:t>Zetsche,Viringia</a:t>
            </a:r>
            <a:r>
              <a:rPr lang="en-US" sz="1000" strike="sngStrike" dirty="0"/>
              <a:t> </a:t>
            </a:r>
            <a:r>
              <a:rPr lang="en-US" sz="1000" strike="sngStrike" dirty="0" err="1"/>
              <a:t>Rometti,Tim</a:t>
            </a:r>
            <a:r>
              <a:rPr lang="en-US" sz="1000" strike="sngStrike" dirty="0"/>
              <a:t> </a:t>
            </a:r>
            <a:r>
              <a:rPr lang="en-US" sz="1000" strike="sngStrike" dirty="0" err="1"/>
              <a:t>cook,Jerry</a:t>
            </a:r>
            <a:r>
              <a:rPr lang="en-US" sz="1000" strike="sngStrike" dirty="0"/>
              <a:t> Yang</a:t>
            </a:r>
          </a:p>
        </p:txBody>
      </p:sp>
      <p:pic>
        <p:nvPicPr>
          <p:cNvPr id="106" name="Picture 105">
            <a:extLst>
              <a:ext uri="{FF2B5EF4-FFF2-40B4-BE49-F238E27FC236}">
                <a16:creationId xmlns:a16="http://schemas.microsoft.com/office/drawing/2014/main" id="{52BB7476-53AB-4989-89E7-9BA5B11FA89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7887" y="6464231"/>
            <a:ext cx="241452" cy="360723"/>
          </a:xfrm>
          <a:prstGeom prst="rect">
            <a:avLst/>
          </a:prstGeom>
        </p:spPr>
      </p:pic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E5E127CD-6319-4EAC-9722-8E6A8BE526F0}"/>
              </a:ext>
            </a:extLst>
          </p:cNvPr>
          <p:cNvCxnSpPr/>
          <p:nvPr/>
        </p:nvCxnSpPr>
        <p:spPr>
          <a:xfrm>
            <a:off x="5918200" y="6621244"/>
            <a:ext cx="23939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9" name="Picture 108">
            <a:extLst>
              <a:ext uri="{FF2B5EF4-FFF2-40B4-BE49-F238E27FC236}">
                <a16:creationId xmlns:a16="http://schemas.microsoft.com/office/drawing/2014/main" id="{188F5C7B-58A9-4A7D-9AB5-6900C56A1F9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421901" y="6459339"/>
            <a:ext cx="285714" cy="161905"/>
          </a:xfrm>
          <a:prstGeom prst="rect">
            <a:avLst/>
          </a:prstGeom>
        </p:spPr>
      </p:pic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0582D1DB-9140-466C-977C-A1546A6BD752}"/>
              </a:ext>
            </a:extLst>
          </p:cNvPr>
          <p:cNvCxnSpPr/>
          <p:nvPr/>
        </p:nvCxnSpPr>
        <p:spPr>
          <a:xfrm flipV="1">
            <a:off x="8085446" y="6477106"/>
            <a:ext cx="3124200" cy="15213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832D1BDD-F785-44DA-AC1F-DF046DD31A88}"/>
              </a:ext>
            </a:extLst>
          </p:cNvPr>
          <p:cNvSpPr txBox="1"/>
          <p:nvPr/>
        </p:nvSpPr>
        <p:spPr>
          <a:xfrm>
            <a:off x="11080783" y="5978910"/>
            <a:ext cx="120020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2014 CPVA</a:t>
            </a:r>
          </a:p>
          <a:p>
            <a:r>
              <a:rPr lang="en-US" sz="800" strike="sngStrike" dirty="0"/>
              <a:t>?Emma: Paul, </a:t>
            </a:r>
            <a:r>
              <a:rPr lang="en-US" sz="800" strike="sngStrike" dirty="0" err="1"/>
              <a:t>Patrica</a:t>
            </a:r>
            <a:endParaRPr lang="en-US" sz="800" strike="sngStrike" dirty="0"/>
          </a:p>
        </p:txBody>
      </p:sp>
      <p:sp>
        <p:nvSpPr>
          <p:cNvPr id="112" name="Cube 111">
            <a:extLst>
              <a:ext uri="{FF2B5EF4-FFF2-40B4-BE49-F238E27FC236}">
                <a16:creationId xmlns:a16="http://schemas.microsoft.com/office/drawing/2014/main" id="{61801D84-62D2-4191-BB3D-F9C86A16AD21}"/>
              </a:ext>
            </a:extLst>
          </p:cNvPr>
          <p:cNvSpPr/>
          <p:nvPr/>
        </p:nvSpPr>
        <p:spPr>
          <a:xfrm>
            <a:off x="11184536" y="4907753"/>
            <a:ext cx="912569" cy="116385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docs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852122F7-F8B7-428A-AB21-9D8A804A1EEE}"/>
              </a:ext>
            </a:extLst>
          </p:cNvPr>
          <p:cNvSpPr/>
          <p:nvPr/>
        </p:nvSpPr>
        <p:spPr>
          <a:xfrm>
            <a:off x="5126900" y="5342895"/>
            <a:ext cx="1191352" cy="36933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dirty="0"/>
              <a:t>2012-2016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8062A502-E156-4ECB-A15E-8E4F50EC9CBD}"/>
              </a:ext>
            </a:extLst>
          </p:cNvPr>
          <p:cNvSpPr/>
          <p:nvPr/>
        </p:nvSpPr>
        <p:spPr>
          <a:xfrm>
            <a:off x="8873136" y="5266987"/>
            <a:ext cx="2311400" cy="5080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Quartz Circle</a:t>
            </a: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CC88CB29-7248-4A05-9157-477822780535}"/>
              </a:ext>
            </a:extLst>
          </p:cNvPr>
          <p:cNvCxnSpPr/>
          <p:nvPr/>
        </p:nvCxnSpPr>
        <p:spPr>
          <a:xfrm>
            <a:off x="2923747" y="5811486"/>
            <a:ext cx="10680700" cy="50808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 115">
            <a:extLst>
              <a:ext uri="{FF2B5EF4-FFF2-40B4-BE49-F238E27FC236}">
                <a16:creationId xmlns:a16="http://schemas.microsoft.com/office/drawing/2014/main" id="{F82763F9-9008-4D98-AB59-69886D931275}"/>
              </a:ext>
            </a:extLst>
          </p:cNvPr>
          <p:cNvSpPr/>
          <p:nvPr/>
        </p:nvSpPr>
        <p:spPr>
          <a:xfrm>
            <a:off x="9909008" y="5225415"/>
            <a:ext cx="1424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ATOMICLOCK</a:t>
            </a:r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8702652F-8371-45C4-B988-02854E8D1433}"/>
              </a:ext>
            </a:extLst>
          </p:cNvPr>
          <p:cNvCxnSpPr/>
          <p:nvPr/>
        </p:nvCxnSpPr>
        <p:spPr>
          <a:xfrm flipV="1">
            <a:off x="3644900" y="5585564"/>
            <a:ext cx="590549" cy="105902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7AE6609E-F3D4-4B89-B101-B55F59B0D9F2}"/>
              </a:ext>
            </a:extLst>
          </p:cNvPr>
          <p:cNvSpPr txBox="1"/>
          <p:nvPr/>
        </p:nvSpPr>
        <p:spPr>
          <a:xfrm>
            <a:off x="940519" y="6094899"/>
            <a:ext cx="60144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/>
              <a:t>Tom/</a:t>
            </a:r>
            <a:r>
              <a:rPr lang="en-US" sz="800" strike="sngStrike" dirty="0" err="1"/>
              <a:t>tyler</a:t>
            </a:r>
            <a:endParaRPr lang="en-US" sz="800" strike="sngStrike" dirty="0"/>
          </a:p>
        </p:txBody>
      </p:sp>
      <p:pic>
        <p:nvPicPr>
          <p:cNvPr id="120" name="Picture 119">
            <a:extLst>
              <a:ext uri="{FF2B5EF4-FFF2-40B4-BE49-F238E27FC236}">
                <a16:creationId xmlns:a16="http://schemas.microsoft.com/office/drawing/2014/main" id="{EDACEC66-83C0-42E9-9EFB-40D0824509E3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26176" y="6322669"/>
            <a:ext cx="493870" cy="493870"/>
          </a:xfrm>
          <a:prstGeom prst="rect">
            <a:avLst/>
          </a:prstGeom>
        </p:spPr>
      </p:pic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DB3A972C-C012-4708-BA20-FA46DE574660}"/>
              </a:ext>
            </a:extLst>
          </p:cNvPr>
          <p:cNvCxnSpPr/>
          <p:nvPr/>
        </p:nvCxnSpPr>
        <p:spPr>
          <a:xfrm>
            <a:off x="575950" y="6215894"/>
            <a:ext cx="1167663" cy="4674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3" name="Picture 122">
            <a:extLst>
              <a:ext uri="{FF2B5EF4-FFF2-40B4-BE49-F238E27FC236}">
                <a16:creationId xmlns:a16="http://schemas.microsoft.com/office/drawing/2014/main" id="{A1B9A4E7-76B6-45E1-8B96-3F5B7509E91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6" y="5851741"/>
            <a:ext cx="609511" cy="808535"/>
          </a:xfrm>
          <a:prstGeom prst="rect">
            <a:avLst/>
          </a:prstGeom>
        </p:spPr>
      </p:pic>
      <p:sp>
        <p:nvSpPr>
          <p:cNvPr id="124" name="TextBox 123">
            <a:extLst>
              <a:ext uri="{FF2B5EF4-FFF2-40B4-BE49-F238E27FC236}">
                <a16:creationId xmlns:a16="http://schemas.microsoft.com/office/drawing/2014/main" id="{276453E4-C305-48D1-80B1-FB73AE51917A}"/>
              </a:ext>
            </a:extLst>
          </p:cNvPr>
          <p:cNvSpPr txBox="1"/>
          <p:nvPr/>
        </p:nvSpPr>
        <p:spPr>
          <a:xfrm>
            <a:off x="91595" y="6525619"/>
            <a:ext cx="1918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/>
              <a:t>Tom/</a:t>
            </a:r>
            <a:r>
              <a:rPr lang="en-US" sz="800" strike="sngStrike" dirty="0" err="1"/>
              <a:t>taylr</a:t>
            </a:r>
            <a:r>
              <a:rPr lang="en-US" dirty="0" err="1"/>
              <a:t>.VP</a:t>
            </a:r>
            <a:r>
              <a:rPr lang="en-US" dirty="0"/>
              <a:t> GERMANY</a:t>
            </a:r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961CFB46-FBE1-4B25-93BE-39686921EFB7}"/>
              </a:ext>
            </a:extLst>
          </p:cNvPr>
          <p:cNvCxnSpPr/>
          <p:nvPr/>
        </p:nvCxnSpPr>
        <p:spPr>
          <a:xfrm flipV="1">
            <a:off x="8264097" y="1463051"/>
            <a:ext cx="2035603" cy="711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1357F6B5-ADD8-411E-AE16-91C58E6A6228}"/>
              </a:ext>
            </a:extLst>
          </p:cNvPr>
          <p:cNvCxnSpPr>
            <a:stCxn id="114" idx="1"/>
          </p:cNvCxnSpPr>
          <p:nvPr/>
        </p:nvCxnSpPr>
        <p:spPr>
          <a:xfrm flipV="1">
            <a:off x="8873136" y="5370857"/>
            <a:ext cx="1807564" cy="1501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0BC97A51-8924-4E5A-A5BF-ECBC270069B0}"/>
              </a:ext>
            </a:extLst>
          </p:cNvPr>
          <p:cNvSpPr txBox="1"/>
          <p:nvPr/>
        </p:nvSpPr>
        <p:spPr>
          <a:xfrm>
            <a:off x="3955410" y="3352092"/>
            <a:ext cx="22445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HOMCE:JSUES</a:t>
            </a:r>
            <a:r>
              <a:rPr lang="en-US" sz="800" strike="sngStrike" dirty="0"/>
              <a:t>(</a:t>
            </a:r>
            <a:r>
              <a:rPr lang="en-US" sz="800" strike="sngStrike" dirty="0" err="1"/>
              <a:t>sucide</a:t>
            </a:r>
            <a:r>
              <a:rPr lang="en-US" sz="800" strike="sngStrike" dirty="0"/>
              <a:t>)</a:t>
            </a:r>
            <a:r>
              <a:rPr lang="en-US" sz="800" dirty="0"/>
              <a:t>.HOMIC:TRANVEST</a:t>
            </a:r>
            <a:r>
              <a:rPr lang="en-US" sz="800" strike="sngStrike" dirty="0"/>
              <a:t>(</a:t>
            </a:r>
            <a:r>
              <a:rPr lang="en-US" sz="800" strike="sngStrike" dirty="0" err="1"/>
              <a:t>sucidie</a:t>
            </a:r>
            <a:r>
              <a:rPr lang="en-US" sz="800" strike="sngStrike" dirty="0"/>
              <a:t>)</a:t>
            </a:r>
          </a:p>
          <a:p>
            <a:r>
              <a:rPr lang="en-US" sz="800" dirty="0"/>
              <a:t>HOMIE:KYSTAL</a:t>
            </a:r>
          </a:p>
        </p:txBody>
      </p: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5AA70E7C-03BA-4FAB-AA3D-B97913303F1C}"/>
              </a:ext>
            </a:extLst>
          </p:cNvPr>
          <p:cNvCxnSpPr/>
          <p:nvPr/>
        </p:nvCxnSpPr>
        <p:spPr>
          <a:xfrm>
            <a:off x="5415243" y="2362200"/>
            <a:ext cx="17356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4" name="Picture 133">
            <a:extLst>
              <a:ext uri="{FF2B5EF4-FFF2-40B4-BE49-F238E27FC236}">
                <a16:creationId xmlns:a16="http://schemas.microsoft.com/office/drawing/2014/main" id="{CCE337C8-0320-41A0-9D03-5D97933B9BC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9638" y="5296140"/>
            <a:ext cx="318421" cy="480241"/>
          </a:xfrm>
          <a:prstGeom prst="rect">
            <a:avLst/>
          </a:prstGeom>
        </p:spPr>
      </p:pic>
      <p:sp>
        <p:nvSpPr>
          <p:cNvPr id="135" name="TextBox 134">
            <a:extLst>
              <a:ext uri="{FF2B5EF4-FFF2-40B4-BE49-F238E27FC236}">
                <a16:creationId xmlns:a16="http://schemas.microsoft.com/office/drawing/2014/main" id="{E75BC919-8608-492C-A368-17FF5BC2ADBF}"/>
              </a:ext>
            </a:extLst>
          </p:cNvPr>
          <p:cNvSpPr txBox="1"/>
          <p:nvPr/>
        </p:nvSpPr>
        <p:spPr>
          <a:xfrm>
            <a:off x="7329720" y="5514063"/>
            <a:ext cx="1584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Harold </a:t>
            </a:r>
            <a:r>
              <a:rPr lang="en-US" strike="sngStrike" dirty="0" err="1"/>
              <a:t>german</a:t>
            </a:r>
            <a:endParaRPr lang="en-US" strike="sngStrike" dirty="0"/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F8EB4E37-EBE9-452D-AAE8-0550DE009AC0}"/>
              </a:ext>
            </a:extLst>
          </p:cNvPr>
          <p:cNvCxnSpPr/>
          <p:nvPr/>
        </p:nvCxnSpPr>
        <p:spPr>
          <a:xfrm flipV="1">
            <a:off x="6508525" y="5488615"/>
            <a:ext cx="845599" cy="2235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70879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22394A2-B0AC-4D39-848C-D0A350566B85}"/>
              </a:ext>
            </a:extLst>
          </p:cNvPr>
          <p:cNvSpPr/>
          <p:nvPr/>
        </p:nvSpPr>
        <p:spPr>
          <a:xfrm>
            <a:off x="0" y="0"/>
            <a:ext cx="12192000" cy="8763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  <a:p>
            <a:pPr algn="ctr"/>
            <a:r>
              <a:rPr lang="en-US" sz="800" dirty="0"/>
              <a:t>partner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CEB4C2D-F85F-44BC-A7A4-80CC9C8B3E24}"/>
              </a:ext>
            </a:extLst>
          </p:cNvPr>
          <p:cNvSpPr/>
          <p:nvPr/>
        </p:nvSpPr>
        <p:spPr>
          <a:xfrm>
            <a:off x="0" y="876300"/>
            <a:ext cx="12192000" cy="2413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develoment</a:t>
            </a:r>
            <a:endParaRPr lang="en-US" sz="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E00422-885C-43B7-A0B1-8CB944972270}"/>
              </a:ext>
            </a:extLst>
          </p:cNvPr>
          <p:cNvSpPr txBox="1"/>
          <p:nvPr/>
        </p:nvSpPr>
        <p:spPr>
          <a:xfrm>
            <a:off x="1615620" y="2672567"/>
            <a:ext cx="1482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01. </a:t>
            </a:r>
            <a:r>
              <a:rPr lang="en-US" dirty="0" err="1"/>
              <a:t>Battlecatd</a:t>
            </a:r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1E858A64-9B50-4B63-9300-3B715C14D405}"/>
              </a:ext>
            </a:extLst>
          </p:cNvPr>
          <p:cNvSpPr/>
          <p:nvPr/>
        </p:nvSpPr>
        <p:spPr>
          <a:xfrm>
            <a:off x="5689600" y="2400300"/>
            <a:ext cx="3568700" cy="115093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Parallelogram 71">
            <a:extLst>
              <a:ext uri="{FF2B5EF4-FFF2-40B4-BE49-F238E27FC236}">
                <a16:creationId xmlns:a16="http://schemas.microsoft.com/office/drawing/2014/main" id="{BFC0945B-D567-44BF-BAE1-37CA94AB2991}"/>
              </a:ext>
            </a:extLst>
          </p:cNvPr>
          <p:cNvSpPr/>
          <p:nvPr/>
        </p:nvSpPr>
        <p:spPr>
          <a:xfrm>
            <a:off x="5921123" y="2400300"/>
            <a:ext cx="330667" cy="1150928"/>
          </a:xfrm>
          <a:prstGeom prst="parallelogram">
            <a:avLst>
              <a:gd name="adj" fmla="val 72947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Parallelogram 72">
            <a:extLst>
              <a:ext uri="{FF2B5EF4-FFF2-40B4-BE49-F238E27FC236}">
                <a16:creationId xmlns:a16="http://schemas.microsoft.com/office/drawing/2014/main" id="{D8598440-D020-411D-9B10-6700E5E1E1B6}"/>
              </a:ext>
            </a:extLst>
          </p:cNvPr>
          <p:cNvSpPr/>
          <p:nvPr/>
        </p:nvSpPr>
        <p:spPr>
          <a:xfrm>
            <a:off x="6148724" y="2400300"/>
            <a:ext cx="330667" cy="1150931"/>
          </a:xfrm>
          <a:prstGeom prst="parallelogram">
            <a:avLst>
              <a:gd name="adj" fmla="val 72947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Parallelogram 74">
            <a:extLst>
              <a:ext uri="{FF2B5EF4-FFF2-40B4-BE49-F238E27FC236}">
                <a16:creationId xmlns:a16="http://schemas.microsoft.com/office/drawing/2014/main" id="{9436B3DA-A534-4704-A214-22CFB3612716}"/>
              </a:ext>
            </a:extLst>
          </p:cNvPr>
          <p:cNvSpPr/>
          <p:nvPr/>
        </p:nvSpPr>
        <p:spPr>
          <a:xfrm>
            <a:off x="6479391" y="2430967"/>
            <a:ext cx="279109" cy="1120264"/>
          </a:xfrm>
          <a:prstGeom prst="parallelogram">
            <a:avLst>
              <a:gd name="adj" fmla="val 72947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Parallelogram 77">
            <a:extLst>
              <a:ext uri="{FF2B5EF4-FFF2-40B4-BE49-F238E27FC236}">
                <a16:creationId xmlns:a16="http://schemas.microsoft.com/office/drawing/2014/main" id="{81ED562C-7969-4C7E-9D03-69683A49B146}"/>
              </a:ext>
            </a:extLst>
          </p:cNvPr>
          <p:cNvSpPr/>
          <p:nvPr/>
        </p:nvSpPr>
        <p:spPr>
          <a:xfrm>
            <a:off x="7037609" y="2400297"/>
            <a:ext cx="330667" cy="1150934"/>
          </a:xfrm>
          <a:prstGeom prst="parallelogram">
            <a:avLst>
              <a:gd name="adj" fmla="val 72947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660E64-898F-434E-BD9B-C2B51E9EA0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3191" y="2260600"/>
            <a:ext cx="2162175" cy="21145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3A448ED-4618-4E8C-B3A3-C4B877C743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9271" y="2395266"/>
            <a:ext cx="1293266" cy="129326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7C1E91E-0A35-4294-8059-445FD9590198}"/>
              </a:ext>
            </a:extLst>
          </p:cNvPr>
          <p:cNvSpPr txBox="1"/>
          <p:nvPr/>
        </p:nvSpPr>
        <p:spPr>
          <a:xfrm>
            <a:off x="502971" y="3317875"/>
            <a:ext cx="1997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Polic</a:t>
            </a:r>
            <a:r>
              <a:rPr lang="en-US" dirty="0"/>
              <a:t> </a:t>
            </a:r>
            <a:r>
              <a:rPr lang="en-US" dirty="0" err="1"/>
              <a:t>Sirent</a:t>
            </a:r>
            <a:r>
              <a:rPr lang="en-US" dirty="0"/>
              <a:t> 7:10pm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D1BAA5D-D176-4130-8C6F-C297167ED5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3620" y="4375150"/>
            <a:ext cx="1878012" cy="187801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BE85355-5E6A-4AC9-A194-2A375DE924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3350" y="4528048"/>
            <a:ext cx="1453652" cy="1453652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A7D8625-400B-48FC-B278-F162D80BB65C}"/>
              </a:ext>
            </a:extLst>
          </p:cNvPr>
          <p:cNvCxnSpPr/>
          <p:nvPr/>
        </p:nvCxnSpPr>
        <p:spPr>
          <a:xfrm flipV="1">
            <a:off x="8801100" y="1600200"/>
            <a:ext cx="3104266" cy="259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19A193C-93C1-4782-A35D-4D4C93FDF5B9}"/>
              </a:ext>
            </a:extLst>
          </p:cNvPr>
          <p:cNvCxnSpPr/>
          <p:nvPr/>
        </p:nvCxnSpPr>
        <p:spPr>
          <a:xfrm flipV="1">
            <a:off x="8839200" y="4648200"/>
            <a:ext cx="2572432" cy="1181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3AD1020-A67D-43E8-99B5-171D43157C23}"/>
              </a:ext>
            </a:extLst>
          </p:cNvPr>
          <p:cNvCxnSpPr/>
          <p:nvPr/>
        </p:nvCxnSpPr>
        <p:spPr>
          <a:xfrm flipV="1">
            <a:off x="3390900" y="1917700"/>
            <a:ext cx="2971800" cy="2033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EC45126-39C6-4AF6-81C6-AF1902FA49C4}"/>
              </a:ext>
            </a:extLst>
          </p:cNvPr>
          <p:cNvCxnSpPr/>
          <p:nvPr/>
        </p:nvCxnSpPr>
        <p:spPr>
          <a:xfrm flipV="1">
            <a:off x="6479391" y="1360488"/>
            <a:ext cx="2931485" cy="2926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57040AB0-C76F-414F-9682-243ACBC48FB4}"/>
              </a:ext>
            </a:extLst>
          </p:cNvPr>
          <p:cNvSpPr txBox="1"/>
          <p:nvPr/>
        </p:nvSpPr>
        <p:spPr>
          <a:xfrm>
            <a:off x="3742208" y="1390650"/>
            <a:ext cx="56838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HOMICIDE:NANA: Roth(</a:t>
            </a:r>
            <a:r>
              <a:rPr lang="en-US" dirty="0" err="1"/>
              <a:t>fivoli</a:t>
            </a:r>
            <a:r>
              <a:rPr lang="en-US" dirty="0"/>
              <a:t>: green(</a:t>
            </a:r>
            <a:r>
              <a:rPr lang="en-US" dirty="0" err="1"/>
              <a:t>irland,yellow</a:t>
            </a:r>
            <a:r>
              <a:rPr lang="en-US" dirty="0"/>
              <a:t> England)</a:t>
            </a:r>
          </a:p>
          <a:p>
            <a:r>
              <a:rPr lang="en-US" dirty="0"/>
              <a:t>	</a:t>
            </a:r>
            <a:r>
              <a:rPr lang="en-US" sz="800" strike="sngStrike" dirty="0"/>
              <a:t>two talking at </a:t>
            </a:r>
            <a:r>
              <a:rPr lang="en-US" sz="800" strike="sngStrike" dirty="0" err="1"/>
              <a:t>diing</a:t>
            </a:r>
            <a:r>
              <a:rPr lang="en-US" sz="800" strike="sngStrike" dirty="0"/>
              <a:t> room picture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8524CE6-D360-4D09-A0A3-53C2FFA46C9A}"/>
              </a:ext>
            </a:extLst>
          </p:cNvPr>
          <p:cNvSpPr/>
          <p:nvPr/>
        </p:nvSpPr>
        <p:spPr>
          <a:xfrm>
            <a:off x="6479391" y="1600200"/>
            <a:ext cx="454809" cy="393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EA816F2-3916-4149-8FE3-A320CB378D99}"/>
              </a:ext>
            </a:extLst>
          </p:cNvPr>
          <p:cNvSpPr/>
          <p:nvPr/>
        </p:nvSpPr>
        <p:spPr>
          <a:xfrm>
            <a:off x="6758500" y="1752600"/>
            <a:ext cx="292391" cy="284381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38DBE0F-189D-4941-A76F-2CF98151E641}"/>
              </a:ext>
            </a:extLst>
          </p:cNvPr>
          <p:cNvCxnSpPr/>
          <p:nvPr/>
        </p:nvCxnSpPr>
        <p:spPr>
          <a:xfrm>
            <a:off x="6362700" y="1760531"/>
            <a:ext cx="1320800" cy="2333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3">
            <a:extLst>
              <a:ext uri="{FF2B5EF4-FFF2-40B4-BE49-F238E27FC236}">
                <a16:creationId xmlns:a16="http://schemas.microsoft.com/office/drawing/2014/main" id="{2DF4B206-28AB-4ADD-B0D5-704256E58F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8633" y="4437268"/>
            <a:ext cx="1156833" cy="1544432"/>
          </a:xfrm>
          <a:prstGeom prst="rect">
            <a:avLst/>
          </a:prstGeom>
        </p:spPr>
      </p:pic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77AE3950-0E84-42AD-B391-149E5C1C10F5}"/>
              </a:ext>
            </a:extLst>
          </p:cNvPr>
          <p:cNvCxnSpPr/>
          <p:nvPr/>
        </p:nvCxnSpPr>
        <p:spPr>
          <a:xfrm flipV="1">
            <a:off x="6397284" y="4375150"/>
            <a:ext cx="2572432" cy="1181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A929FAAD-1157-44D3-AC49-BB0BDD14A124}"/>
              </a:ext>
            </a:extLst>
          </p:cNvPr>
          <p:cNvCxnSpPr/>
          <p:nvPr/>
        </p:nvCxnSpPr>
        <p:spPr>
          <a:xfrm flipV="1">
            <a:off x="2790105" y="4564322"/>
            <a:ext cx="2572432" cy="1181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B702D6DB-D26E-4DBE-98C3-B43EB92B518C}"/>
              </a:ext>
            </a:extLst>
          </p:cNvPr>
          <p:cNvSpPr txBox="1"/>
          <p:nvPr/>
        </p:nvSpPr>
        <p:spPr>
          <a:xfrm>
            <a:off x="1270000" y="4648200"/>
            <a:ext cx="1211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“Big Matt”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5957EEE-B9C8-43CE-AAD6-33F6773CF8BF}"/>
              </a:ext>
            </a:extLst>
          </p:cNvPr>
          <p:cNvSpPr txBox="1"/>
          <p:nvPr/>
        </p:nvSpPr>
        <p:spPr>
          <a:xfrm>
            <a:off x="1270000" y="1955800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“Matt, Matthias”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52169AE-3D9E-4889-82EA-710BAD1AA482}"/>
              </a:ext>
            </a:extLst>
          </p:cNvPr>
          <p:cNvSpPr txBox="1"/>
          <p:nvPr/>
        </p:nvSpPr>
        <p:spPr>
          <a:xfrm>
            <a:off x="635000" y="1387764"/>
            <a:ext cx="1154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MATHEW: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0F6AF0C-FEDC-45F3-A02E-5F844052C2C2}"/>
              </a:ext>
            </a:extLst>
          </p:cNvPr>
          <p:cNvCxnSpPr/>
          <p:nvPr/>
        </p:nvCxnSpPr>
        <p:spPr>
          <a:xfrm flipV="1">
            <a:off x="1212049" y="1993900"/>
            <a:ext cx="1884092" cy="266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64686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22394A2-B0AC-4D39-848C-D0A350566B85}"/>
              </a:ext>
            </a:extLst>
          </p:cNvPr>
          <p:cNvSpPr/>
          <p:nvPr/>
        </p:nvSpPr>
        <p:spPr>
          <a:xfrm>
            <a:off x="0" y="0"/>
            <a:ext cx="12192000" cy="8763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  <a:p>
            <a:pPr algn="ctr"/>
            <a:r>
              <a:rPr lang="en-US" sz="800" dirty="0"/>
              <a:t>partner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CEB4C2D-F85F-44BC-A7A4-80CC9C8B3E24}"/>
              </a:ext>
            </a:extLst>
          </p:cNvPr>
          <p:cNvSpPr/>
          <p:nvPr/>
        </p:nvSpPr>
        <p:spPr>
          <a:xfrm>
            <a:off x="0" y="876300"/>
            <a:ext cx="12192000" cy="2413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develoment</a:t>
            </a:r>
            <a:endParaRPr lang="en-US" sz="8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9D05483-6BFC-4925-9D62-80FD8F7A23CE}"/>
              </a:ext>
            </a:extLst>
          </p:cNvPr>
          <p:cNvSpPr/>
          <p:nvPr/>
        </p:nvSpPr>
        <p:spPr>
          <a:xfrm>
            <a:off x="155943" y="1230868"/>
            <a:ext cx="20249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1986  </a:t>
            </a:r>
            <a:r>
              <a:rPr lang="en-US" sz="800" strike="sngStrike" dirty="0" err="1"/>
              <a:t>robocop</a:t>
            </a:r>
            <a:r>
              <a:rPr lang="en-US" sz="800" strike="sngStrike" dirty="0"/>
              <a:t> murphy  shot women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4879F567-C175-4D44-B7D1-0F0A93EDBE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9886" y="2278063"/>
            <a:ext cx="1462380" cy="1095374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3C137AD8-0643-4604-B0BA-A0C56EE5CF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315" y="2243839"/>
            <a:ext cx="848740" cy="1282979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D348E92-52F5-4DEB-9264-0143049C39FE}"/>
              </a:ext>
            </a:extLst>
          </p:cNvPr>
          <p:cNvCxnSpPr>
            <a:cxnSpLocks/>
          </p:cNvCxnSpPr>
          <p:nvPr/>
        </p:nvCxnSpPr>
        <p:spPr>
          <a:xfrm flipV="1">
            <a:off x="8555087" y="1853495"/>
            <a:ext cx="916838" cy="623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F827CEE-84A6-4D51-85B3-27F89B4F67A2}"/>
              </a:ext>
            </a:extLst>
          </p:cNvPr>
          <p:cNvCxnSpPr/>
          <p:nvPr/>
        </p:nvCxnSpPr>
        <p:spPr>
          <a:xfrm>
            <a:off x="622300" y="3619500"/>
            <a:ext cx="10845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5EFE444-07B4-467E-B18E-5E25B43F61FF}"/>
              </a:ext>
            </a:extLst>
          </p:cNvPr>
          <p:cNvCxnSpPr>
            <a:cxnSpLocks/>
          </p:cNvCxnSpPr>
          <p:nvPr/>
        </p:nvCxnSpPr>
        <p:spPr>
          <a:xfrm flipV="1">
            <a:off x="7810500" y="2029707"/>
            <a:ext cx="1700406" cy="14971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541C42DE-029E-4C84-96D0-2006362071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234" y="2029707"/>
            <a:ext cx="752475" cy="1238250"/>
          </a:xfrm>
          <a:prstGeom prst="rect">
            <a:avLst/>
          </a:prstGeom>
        </p:spPr>
      </p:pic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6736D78-593F-4003-92DE-2E3426AA0574}"/>
              </a:ext>
            </a:extLst>
          </p:cNvPr>
          <p:cNvCxnSpPr>
            <a:cxnSpLocks/>
          </p:cNvCxnSpPr>
          <p:nvPr/>
        </p:nvCxnSpPr>
        <p:spPr>
          <a:xfrm flipV="1">
            <a:off x="1019669" y="1678164"/>
            <a:ext cx="1700406" cy="14971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2E8D4DC7-76CE-476B-8322-369E4B5598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0" y="2947877"/>
            <a:ext cx="661987" cy="495851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AD64C10-8661-49ED-9CA6-91408FCF8E61}"/>
              </a:ext>
            </a:extLst>
          </p:cNvPr>
          <p:cNvCxnSpPr/>
          <p:nvPr/>
        </p:nvCxnSpPr>
        <p:spPr>
          <a:xfrm flipV="1">
            <a:off x="3213100" y="2885328"/>
            <a:ext cx="1397000" cy="3826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1B0AFF4-C153-47E1-9F84-582E91DC0E28}"/>
              </a:ext>
            </a:extLst>
          </p:cNvPr>
          <p:cNvSpPr txBox="1"/>
          <p:nvPr/>
        </p:nvSpPr>
        <p:spPr>
          <a:xfrm>
            <a:off x="3556000" y="2648832"/>
            <a:ext cx="1395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Avg.eval.</a:t>
            </a:r>
            <a:r>
              <a:rPr lang="en-US" sz="800" strike="sngStrike" dirty="0" err="1"/>
              <a:t>Dirty</a:t>
            </a:r>
            <a:r>
              <a:rPr lang="en-US" sz="800" strike="sngStrike" dirty="0"/>
              <a:t> box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1D3CEA7-4A71-4516-BCF8-783143A385DF}"/>
              </a:ext>
            </a:extLst>
          </p:cNvPr>
          <p:cNvCxnSpPr/>
          <p:nvPr/>
        </p:nvCxnSpPr>
        <p:spPr>
          <a:xfrm>
            <a:off x="3390900" y="2825750"/>
            <a:ext cx="1066800" cy="595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37">
            <a:extLst>
              <a:ext uri="{FF2B5EF4-FFF2-40B4-BE49-F238E27FC236}">
                <a16:creationId xmlns:a16="http://schemas.microsoft.com/office/drawing/2014/main" id="{D435D593-70BD-4DA4-ABD4-C0770309399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4046" y="2254110"/>
            <a:ext cx="1282979" cy="1282979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32274E1-01EA-42F0-AD1E-CA150F18618E}"/>
              </a:ext>
            </a:extLst>
          </p:cNvPr>
          <p:cNvCxnSpPr/>
          <p:nvPr/>
        </p:nvCxnSpPr>
        <p:spPr>
          <a:xfrm>
            <a:off x="5814046" y="2426719"/>
            <a:ext cx="1282979" cy="8412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8">
            <a:extLst>
              <a:ext uri="{FF2B5EF4-FFF2-40B4-BE49-F238E27FC236}">
                <a16:creationId xmlns:a16="http://schemas.microsoft.com/office/drawing/2014/main" id="{FAA04755-11CC-4D76-8F42-700A71C0D10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41766"/>
            <a:ext cx="916838" cy="459865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C25D0C00-F901-4BB8-96EC-B561C3E63E6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0747" y="2497046"/>
            <a:ext cx="717409" cy="717409"/>
          </a:xfrm>
          <a:prstGeom prst="rect">
            <a:avLst/>
          </a:prstGeom>
        </p:spPr>
      </p:pic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6F289BFD-E4F0-4414-A42E-437B25BBDEEC}"/>
              </a:ext>
            </a:extLst>
          </p:cNvPr>
          <p:cNvCxnSpPr/>
          <p:nvPr/>
        </p:nvCxnSpPr>
        <p:spPr>
          <a:xfrm>
            <a:off x="4951767" y="2401631"/>
            <a:ext cx="756389" cy="9718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E88C0E0-29F0-4EDB-B77B-DEFE602CC4AC}"/>
              </a:ext>
            </a:extLst>
          </p:cNvPr>
          <p:cNvCxnSpPr/>
          <p:nvPr/>
        </p:nvCxnSpPr>
        <p:spPr>
          <a:xfrm>
            <a:off x="5749429" y="1941766"/>
            <a:ext cx="1695224" cy="5356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FBBA3C5B-CA12-4685-8E95-345F1CF6342B}"/>
              </a:ext>
            </a:extLst>
          </p:cNvPr>
          <p:cNvSpPr/>
          <p:nvPr/>
        </p:nvSpPr>
        <p:spPr>
          <a:xfrm>
            <a:off x="5156200" y="4241800"/>
            <a:ext cx="3568700" cy="115093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Parallelogram 63">
            <a:extLst>
              <a:ext uri="{FF2B5EF4-FFF2-40B4-BE49-F238E27FC236}">
                <a16:creationId xmlns:a16="http://schemas.microsoft.com/office/drawing/2014/main" id="{CAB1B10B-8A40-4A10-9987-6658165232F3}"/>
              </a:ext>
            </a:extLst>
          </p:cNvPr>
          <p:cNvSpPr/>
          <p:nvPr/>
        </p:nvSpPr>
        <p:spPr>
          <a:xfrm>
            <a:off x="5387723" y="4241800"/>
            <a:ext cx="330667" cy="1150928"/>
          </a:xfrm>
          <a:prstGeom prst="parallelogram">
            <a:avLst>
              <a:gd name="adj" fmla="val 72947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Parallelogram 75">
            <a:extLst>
              <a:ext uri="{FF2B5EF4-FFF2-40B4-BE49-F238E27FC236}">
                <a16:creationId xmlns:a16="http://schemas.microsoft.com/office/drawing/2014/main" id="{9BD814BD-352B-41A0-84FF-BA62E45ECC62}"/>
              </a:ext>
            </a:extLst>
          </p:cNvPr>
          <p:cNvSpPr/>
          <p:nvPr/>
        </p:nvSpPr>
        <p:spPr>
          <a:xfrm>
            <a:off x="5615324" y="4241800"/>
            <a:ext cx="330667" cy="1150931"/>
          </a:xfrm>
          <a:prstGeom prst="parallelogram">
            <a:avLst>
              <a:gd name="adj" fmla="val 72947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Parallelogram 76">
            <a:extLst>
              <a:ext uri="{FF2B5EF4-FFF2-40B4-BE49-F238E27FC236}">
                <a16:creationId xmlns:a16="http://schemas.microsoft.com/office/drawing/2014/main" id="{A4269FBD-0B03-4588-BB05-E2F7E8D54094}"/>
              </a:ext>
            </a:extLst>
          </p:cNvPr>
          <p:cNvSpPr/>
          <p:nvPr/>
        </p:nvSpPr>
        <p:spPr>
          <a:xfrm>
            <a:off x="5945991" y="4272467"/>
            <a:ext cx="279109" cy="1120264"/>
          </a:xfrm>
          <a:prstGeom prst="parallelogram">
            <a:avLst>
              <a:gd name="adj" fmla="val 72947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Parallelogram 77">
            <a:extLst>
              <a:ext uri="{FF2B5EF4-FFF2-40B4-BE49-F238E27FC236}">
                <a16:creationId xmlns:a16="http://schemas.microsoft.com/office/drawing/2014/main" id="{44702CFF-D9A5-4487-AE9F-17224A0D9630}"/>
              </a:ext>
            </a:extLst>
          </p:cNvPr>
          <p:cNvSpPr/>
          <p:nvPr/>
        </p:nvSpPr>
        <p:spPr>
          <a:xfrm>
            <a:off x="6504209" y="4241797"/>
            <a:ext cx="330667" cy="1150934"/>
          </a:xfrm>
          <a:prstGeom prst="parallelogram">
            <a:avLst>
              <a:gd name="adj" fmla="val 72947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rapezoid 64">
            <a:extLst>
              <a:ext uri="{FF2B5EF4-FFF2-40B4-BE49-F238E27FC236}">
                <a16:creationId xmlns:a16="http://schemas.microsoft.com/office/drawing/2014/main" id="{BD8D095F-CF05-4135-9D3C-A02260E1C2BB}"/>
              </a:ext>
            </a:extLst>
          </p:cNvPr>
          <p:cNvSpPr/>
          <p:nvPr/>
        </p:nvSpPr>
        <p:spPr>
          <a:xfrm>
            <a:off x="4025900" y="3737243"/>
            <a:ext cx="851191" cy="652966"/>
          </a:xfrm>
          <a:prstGeom prst="trapezoi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388940E-53F0-4704-B375-FD5271600EEC}"/>
              </a:ext>
            </a:extLst>
          </p:cNvPr>
          <p:cNvSpPr/>
          <p:nvPr/>
        </p:nvSpPr>
        <p:spPr>
          <a:xfrm>
            <a:off x="4337695" y="4410075"/>
            <a:ext cx="260287" cy="97715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6AA2456E-E43F-403E-B5E3-78D088988ABB}"/>
              </a:ext>
            </a:extLst>
          </p:cNvPr>
          <p:cNvSpPr/>
          <p:nvPr/>
        </p:nvSpPr>
        <p:spPr>
          <a:xfrm>
            <a:off x="5749429" y="5761030"/>
            <a:ext cx="1599847" cy="97714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21D302E8-8B08-4208-9B11-D2BFF4233187}"/>
              </a:ext>
            </a:extLst>
          </p:cNvPr>
          <p:cNvSpPr/>
          <p:nvPr/>
        </p:nvSpPr>
        <p:spPr>
          <a:xfrm>
            <a:off x="7670800" y="3737243"/>
            <a:ext cx="791194" cy="11509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40E29FEC-B444-4358-B735-7C90FF9CDF09}"/>
              </a:ext>
            </a:extLst>
          </p:cNvPr>
          <p:cNvSpPr/>
          <p:nvPr/>
        </p:nvSpPr>
        <p:spPr>
          <a:xfrm>
            <a:off x="7747000" y="4830772"/>
            <a:ext cx="791194" cy="11509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510C9629-B4E8-4E67-B161-AA378028345B}"/>
              </a:ext>
            </a:extLst>
          </p:cNvPr>
          <p:cNvSpPr/>
          <p:nvPr/>
        </p:nvSpPr>
        <p:spPr>
          <a:xfrm>
            <a:off x="6834876" y="3962400"/>
            <a:ext cx="573018" cy="7168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2D246FC9-32DA-4F58-9A75-7B11E53A201D}"/>
              </a:ext>
            </a:extLst>
          </p:cNvPr>
          <p:cNvSpPr/>
          <p:nvPr/>
        </p:nvSpPr>
        <p:spPr>
          <a:xfrm>
            <a:off x="6858406" y="4610099"/>
            <a:ext cx="573018" cy="7168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73726987-9AA9-43CB-B0E4-D7F192E9B41C}"/>
              </a:ext>
            </a:extLst>
          </p:cNvPr>
          <p:cNvCxnSpPr/>
          <p:nvPr/>
        </p:nvCxnSpPr>
        <p:spPr>
          <a:xfrm flipV="1">
            <a:off x="3098800" y="4241797"/>
            <a:ext cx="7581900" cy="6568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A080BF52-2A49-49BB-8DBB-B3865ACDB062}"/>
              </a:ext>
            </a:extLst>
          </p:cNvPr>
          <p:cNvCxnSpPr/>
          <p:nvPr/>
        </p:nvCxnSpPr>
        <p:spPr>
          <a:xfrm flipV="1">
            <a:off x="3390900" y="5638801"/>
            <a:ext cx="7277100" cy="10993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69551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EDC7F59-F972-4E30-B46F-02B9F889B733}"/>
              </a:ext>
            </a:extLst>
          </p:cNvPr>
          <p:cNvSpPr/>
          <p:nvPr/>
        </p:nvSpPr>
        <p:spPr>
          <a:xfrm>
            <a:off x="3150458" y="2989767"/>
            <a:ext cx="2654374" cy="94540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2394A2-B0AC-4D39-848C-D0A350566B85}"/>
              </a:ext>
            </a:extLst>
          </p:cNvPr>
          <p:cNvSpPr/>
          <p:nvPr/>
        </p:nvSpPr>
        <p:spPr>
          <a:xfrm>
            <a:off x="0" y="0"/>
            <a:ext cx="12192000" cy="8763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  <a:p>
            <a:pPr algn="ctr"/>
            <a:r>
              <a:rPr lang="en-US" sz="800" dirty="0"/>
              <a:t>partner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CEB4C2D-F85F-44BC-A7A4-80CC9C8B3E24}"/>
              </a:ext>
            </a:extLst>
          </p:cNvPr>
          <p:cNvSpPr/>
          <p:nvPr/>
        </p:nvSpPr>
        <p:spPr>
          <a:xfrm>
            <a:off x="0" y="876300"/>
            <a:ext cx="12192000" cy="2413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develoment</a:t>
            </a:r>
            <a:endParaRPr lang="en-US" sz="8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1F710A-B9EB-4DED-B127-07FB874F412F}"/>
              </a:ext>
            </a:extLst>
          </p:cNvPr>
          <p:cNvSpPr/>
          <p:nvPr/>
        </p:nvSpPr>
        <p:spPr>
          <a:xfrm>
            <a:off x="1955800" y="2959100"/>
            <a:ext cx="3568700" cy="115093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081D13D8-BF6C-4C81-BFC8-1D9884713376}"/>
              </a:ext>
            </a:extLst>
          </p:cNvPr>
          <p:cNvSpPr/>
          <p:nvPr/>
        </p:nvSpPr>
        <p:spPr>
          <a:xfrm>
            <a:off x="2187323" y="2959100"/>
            <a:ext cx="330667" cy="1150928"/>
          </a:xfrm>
          <a:prstGeom prst="parallelogram">
            <a:avLst>
              <a:gd name="adj" fmla="val 72947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37CD0C92-CDFD-4E93-BFA1-A9CD5F3932DC}"/>
              </a:ext>
            </a:extLst>
          </p:cNvPr>
          <p:cNvSpPr/>
          <p:nvPr/>
        </p:nvSpPr>
        <p:spPr>
          <a:xfrm>
            <a:off x="2414924" y="2959100"/>
            <a:ext cx="330667" cy="1150931"/>
          </a:xfrm>
          <a:prstGeom prst="parallelogram">
            <a:avLst>
              <a:gd name="adj" fmla="val 72947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id="{945D8ACA-F5C5-4C47-9810-A29AB45AAF43}"/>
              </a:ext>
            </a:extLst>
          </p:cNvPr>
          <p:cNvSpPr/>
          <p:nvPr/>
        </p:nvSpPr>
        <p:spPr>
          <a:xfrm>
            <a:off x="2745591" y="2989767"/>
            <a:ext cx="279109" cy="1120264"/>
          </a:xfrm>
          <a:prstGeom prst="parallelogram">
            <a:avLst>
              <a:gd name="adj" fmla="val 72947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arallelogram 9">
            <a:extLst>
              <a:ext uri="{FF2B5EF4-FFF2-40B4-BE49-F238E27FC236}">
                <a16:creationId xmlns:a16="http://schemas.microsoft.com/office/drawing/2014/main" id="{FB4A4FC8-C6E3-4DA8-88C0-78F916ADF88A}"/>
              </a:ext>
            </a:extLst>
          </p:cNvPr>
          <p:cNvSpPr/>
          <p:nvPr/>
        </p:nvSpPr>
        <p:spPr>
          <a:xfrm>
            <a:off x="3303809" y="2959097"/>
            <a:ext cx="330667" cy="1150934"/>
          </a:xfrm>
          <a:prstGeom prst="parallelogram">
            <a:avLst>
              <a:gd name="adj" fmla="val 72947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1C7A5BF-985A-4908-B34E-DC85CFDFCAB2}"/>
              </a:ext>
            </a:extLst>
          </p:cNvPr>
          <p:cNvSpPr/>
          <p:nvPr/>
        </p:nvSpPr>
        <p:spPr>
          <a:xfrm>
            <a:off x="7099706" y="3299196"/>
            <a:ext cx="573018" cy="7168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AECE5F2-C14C-490D-9790-293093C64EA4}"/>
              </a:ext>
            </a:extLst>
          </p:cNvPr>
          <p:cNvSpPr/>
          <p:nvPr/>
        </p:nvSpPr>
        <p:spPr>
          <a:xfrm>
            <a:off x="7099706" y="3898899"/>
            <a:ext cx="573018" cy="7168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E845D21-F1FB-4DEB-874C-21922C764E96}"/>
              </a:ext>
            </a:extLst>
          </p:cNvPr>
          <p:cNvCxnSpPr/>
          <p:nvPr/>
        </p:nvCxnSpPr>
        <p:spPr>
          <a:xfrm flipV="1">
            <a:off x="1955800" y="2600693"/>
            <a:ext cx="624457" cy="3584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be 13">
            <a:extLst>
              <a:ext uri="{FF2B5EF4-FFF2-40B4-BE49-F238E27FC236}">
                <a16:creationId xmlns:a16="http://schemas.microsoft.com/office/drawing/2014/main" id="{7D3FAF60-53C7-4DB4-80AB-0FAD690C126F}"/>
              </a:ext>
            </a:extLst>
          </p:cNvPr>
          <p:cNvSpPr/>
          <p:nvPr/>
        </p:nvSpPr>
        <p:spPr>
          <a:xfrm>
            <a:off x="2517989" y="2616200"/>
            <a:ext cx="3337177" cy="5092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0BDB2FE-3C0E-4FA1-816D-BCBA4B91D6F0}"/>
              </a:ext>
            </a:extLst>
          </p:cNvPr>
          <p:cNvCxnSpPr/>
          <p:nvPr/>
        </p:nvCxnSpPr>
        <p:spPr>
          <a:xfrm flipH="1">
            <a:off x="5524500" y="2667135"/>
            <a:ext cx="227601" cy="2919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7E1227F-4D5B-4D92-90E1-E258F3DA072F}"/>
              </a:ext>
            </a:extLst>
          </p:cNvPr>
          <p:cNvCxnSpPr/>
          <p:nvPr/>
        </p:nvCxnSpPr>
        <p:spPr>
          <a:xfrm flipV="1">
            <a:off x="5524500" y="3898899"/>
            <a:ext cx="330666" cy="2111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08A69FD0-CDAE-44A1-B40F-72EA98858303}"/>
              </a:ext>
            </a:extLst>
          </p:cNvPr>
          <p:cNvSpPr/>
          <p:nvPr/>
        </p:nvSpPr>
        <p:spPr>
          <a:xfrm>
            <a:off x="4447330" y="1256558"/>
            <a:ext cx="3149600" cy="12318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0A1C1DB-A1CB-4461-A074-CA80992F1D25}"/>
              </a:ext>
            </a:extLst>
          </p:cNvPr>
          <p:cNvSpPr/>
          <p:nvPr/>
        </p:nvSpPr>
        <p:spPr>
          <a:xfrm>
            <a:off x="5524500" y="1574800"/>
            <a:ext cx="571500" cy="71876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rapezoid 20">
            <a:extLst>
              <a:ext uri="{FF2B5EF4-FFF2-40B4-BE49-F238E27FC236}">
                <a16:creationId xmlns:a16="http://schemas.microsoft.com/office/drawing/2014/main" id="{1682C3FF-3AC8-406E-AF88-1831638C818F}"/>
              </a:ext>
            </a:extLst>
          </p:cNvPr>
          <p:cNvSpPr/>
          <p:nvPr/>
        </p:nvSpPr>
        <p:spPr>
          <a:xfrm>
            <a:off x="5524500" y="1384300"/>
            <a:ext cx="571500" cy="190494"/>
          </a:xfrm>
          <a:prstGeom prst="trapezoid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8954FFA-CBD3-4184-8AFA-CBBFDFE6847F}"/>
              </a:ext>
            </a:extLst>
          </p:cNvPr>
          <p:cNvSpPr/>
          <p:nvPr/>
        </p:nvSpPr>
        <p:spPr>
          <a:xfrm>
            <a:off x="5406529" y="5709022"/>
            <a:ext cx="1599847" cy="97714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973F054-3986-4464-978B-BDFE9312C860}"/>
              </a:ext>
            </a:extLst>
          </p:cNvPr>
          <p:cNvSpPr txBox="1"/>
          <p:nvPr/>
        </p:nvSpPr>
        <p:spPr>
          <a:xfrm>
            <a:off x="8724900" y="3299196"/>
            <a:ext cx="1535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Fort </a:t>
            </a:r>
            <a:r>
              <a:rPr lang="en-US" dirty="0" err="1"/>
              <a:t>Meiers.</a:t>
            </a:r>
            <a:r>
              <a:rPr lang="en-US" sz="800" strike="sngStrike" dirty="0" err="1"/>
              <a:t>marx</a:t>
            </a:r>
            <a:endParaRPr lang="en-US" sz="800" strike="sngStrike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CC4BFDE-37D5-4469-942E-D28E26A8CBAB}"/>
              </a:ext>
            </a:extLst>
          </p:cNvPr>
          <p:cNvSpPr txBox="1"/>
          <p:nvPr/>
        </p:nvSpPr>
        <p:spPr>
          <a:xfrm>
            <a:off x="9182100" y="4457700"/>
            <a:ext cx="30287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IPX</a:t>
            </a:r>
            <a:r>
              <a:rPr lang="en-US" dirty="0" err="1"/>
              <a:t>cisco.motnrint.tent</a:t>
            </a:r>
            <a:r>
              <a:rPr lang="en-US" dirty="0"/>
              <a:t> city</a:t>
            </a:r>
          </a:p>
          <a:p>
            <a:r>
              <a:rPr lang="en-US" dirty="0"/>
              <a:t>      </a:t>
            </a:r>
            <a:r>
              <a:rPr lang="en-US" dirty="0" err="1"/>
              <a:t>google.tent</a:t>
            </a:r>
            <a:r>
              <a:rPr lang="en-US" dirty="0"/>
              <a:t> city</a:t>
            </a:r>
          </a:p>
          <a:p>
            <a:r>
              <a:rPr lang="en-US" dirty="0"/>
              <a:t>      ATOMICLCOK</a:t>
            </a:r>
            <a:r>
              <a:rPr lang="en-US" strike="sngStrike" dirty="0"/>
              <a:t>..</a:t>
            </a:r>
            <a:r>
              <a:rPr lang="en-US" strike="sngStrike" dirty="0" err="1"/>
              <a:t>marx.tencity</a:t>
            </a:r>
            <a:endParaRPr lang="en-US" strike="sngStrike" dirty="0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9933C420-208C-4E48-B3B7-A4DCB42CB12E}"/>
              </a:ext>
            </a:extLst>
          </p:cNvPr>
          <p:cNvSpPr/>
          <p:nvPr/>
        </p:nvSpPr>
        <p:spPr>
          <a:xfrm>
            <a:off x="9804400" y="5312573"/>
            <a:ext cx="1485900" cy="1308100"/>
          </a:xfrm>
          <a:prstGeom prst="triangle">
            <a:avLst/>
          </a:prstGeom>
          <a:solidFill>
            <a:srgbClr val="FC0C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ADB0DB8-3DD6-4121-A165-4DA2AD5557CE}"/>
              </a:ext>
            </a:extLst>
          </p:cNvPr>
          <p:cNvCxnSpPr/>
          <p:nvPr/>
        </p:nvCxnSpPr>
        <p:spPr>
          <a:xfrm flipV="1">
            <a:off x="9309100" y="5549900"/>
            <a:ext cx="2901714" cy="6476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6735437-4F64-457D-B11B-3BDCC399A3AD}"/>
              </a:ext>
            </a:extLst>
          </p:cNvPr>
          <p:cNvCxnSpPr/>
          <p:nvPr/>
        </p:nvCxnSpPr>
        <p:spPr>
          <a:xfrm>
            <a:off x="9639300" y="4699000"/>
            <a:ext cx="2247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A927D7E-A7DE-4C78-A55F-F3A1B494B718}"/>
              </a:ext>
            </a:extLst>
          </p:cNvPr>
          <p:cNvCxnSpPr/>
          <p:nvPr/>
        </p:nvCxnSpPr>
        <p:spPr>
          <a:xfrm>
            <a:off x="9690100" y="4919365"/>
            <a:ext cx="1600200" cy="1225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34707AA1-2D45-43AB-9CCF-CF9B9F21C209}"/>
              </a:ext>
            </a:extLst>
          </p:cNvPr>
          <p:cNvSpPr/>
          <p:nvPr/>
        </p:nvSpPr>
        <p:spPr>
          <a:xfrm>
            <a:off x="8214953" y="1229096"/>
            <a:ext cx="2311400" cy="5080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Marlin Blvd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2AA7F03-70F8-4AFD-8EB7-165910BB9347}"/>
              </a:ext>
            </a:extLst>
          </p:cNvPr>
          <p:cNvSpPr/>
          <p:nvPr/>
        </p:nvSpPr>
        <p:spPr>
          <a:xfrm>
            <a:off x="473728" y="1243052"/>
            <a:ext cx="65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1988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1F85E39-4EBC-420F-AB35-C6B76C5EF4D8}"/>
              </a:ext>
            </a:extLst>
          </p:cNvPr>
          <p:cNvSpPr/>
          <p:nvPr/>
        </p:nvSpPr>
        <p:spPr>
          <a:xfrm>
            <a:off x="11250252" y="1298430"/>
            <a:ext cx="7004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NAVY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20D5384-B17C-4E0A-A3DE-BE73F4F0C714}"/>
              </a:ext>
            </a:extLst>
          </p:cNvPr>
          <p:cNvCxnSpPr/>
          <p:nvPr/>
        </p:nvCxnSpPr>
        <p:spPr>
          <a:xfrm flipV="1">
            <a:off x="8724900" y="2959094"/>
            <a:ext cx="1801453" cy="10569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82124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02E485A9-2609-4BEC-8F29-DA4B314279D1}"/>
              </a:ext>
            </a:extLst>
          </p:cNvPr>
          <p:cNvSpPr/>
          <p:nvPr/>
        </p:nvSpPr>
        <p:spPr>
          <a:xfrm>
            <a:off x="2211697" y="4965577"/>
            <a:ext cx="1108003" cy="14562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2394A2-B0AC-4D39-848C-D0A350566B85}"/>
              </a:ext>
            </a:extLst>
          </p:cNvPr>
          <p:cNvSpPr/>
          <p:nvPr/>
        </p:nvSpPr>
        <p:spPr>
          <a:xfrm>
            <a:off x="0" y="0"/>
            <a:ext cx="12192000" cy="8763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  <a:p>
            <a:pPr algn="ctr"/>
            <a:r>
              <a:rPr lang="en-US" sz="800" dirty="0"/>
              <a:t>partner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CEB4C2D-F85F-44BC-A7A4-80CC9C8B3E24}"/>
              </a:ext>
            </a:extLst>
          </p:cNvPr>
          <p:cNvSpPr/>
          <p:nvPr/>
        </p:nvSpPr>
        <p:spPr>
          <a:xfrm>
            <a:off x="0" y="876300"/>
            <a:ext cx="12192000" cy="2413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develoment</a:t>
            </a:r>
            <a:endParaRPr lang="en-US" sz="8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9D05483-6BFC-4925-9D62-80FD8F7A23CE}"/>
              </a:ext>
            </a:extLst>
          </p:cNvPr>
          <p:cNvSpPr/>
          <p:nvPr/>
        </p:nvSpPr>
        <p:spPr>
          <a:xfrm>
            <a:off x="155943" y="1230868"/>
            <a:ext cx="20249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1986  </a:t>
            </a:r>
            <a:r>
              <a:rPr lang="en-US" sz="800" strike="sngStrike" dirty="0" err="1"/>
              <a:t>robocop</a:t>
            </a:r>
            <a:r>
              <a:rPr lang="en-US" sz="800" strike="sngStrike" dirty="0"/>
              <a:t> murphy  shot women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4879F567-C175-4D44-B7D1-0F0A93EDBE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9886" y="2278063"/>
            <a:ext cx="1462380" cy="1095374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3C137AD8-0643-4604-B0BA-A0C56EE5CF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315" y="2243839"/>
            <a:ext cx="848740" cy="1282979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D348E92-52F5-4DEB-9264-0143049C39FE}"/>
              </a:ext>
            </a:extLst>
          </p:cNvPr>
          <p:cNvCxnSpPr>
            <a:cxnSpLocks/>
          </p:cNvCxnSpPr>
          <p:nvPr/>
        </p:nvCxnSpPr>
        <p:spPr>
          <a:xfrm flipV="1">
            <a:off x="8555087" y="1853495"/>
            <a:ext cx="916838" cy="623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F827CEE-84A6-4D51-85B3-27F89B4F67A2}"/>
              </a:ext>
            </a:extLst>
          </p:cNvPr>
          <p:cNvCxnSpPr/>
          <p:nvPr/>
        </p:nvCxnSpPr>
        <p:spPr>
          <a:xfrm>
            <a:off x="622300" y="3619500"/>
            <a:ext cx="10845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5EFE444-07B4-467E-B18E-5E25B43F61FF}"/>
              </a:ext>
            </a:extLst>
          </p:cNvPr>
          <p:cNvCxnSpPr>
            <a:cxnSpLocks/>
          </p:cNvCxnSpPr>
          <p:nvPr/>
        </p:nvCxnSpPr>
        <p:spPr>
          <a:xfrm flipV="1">
            <a:off x="7810500" y="2029707"/>
            <a:ext cx="1700406" cy="14971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37">
            <a:extLst>
              <a:ext uri="{FF2B5EF4-FFF2-40B4-BE49-F238E27FC236}">
                <a16:creationId xmlns:a16="http://schemas.microsoft.com/office/drawing/2014/main" id="{D435D593-70BD-4DA4-ABD4-C077030939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4046" y="2254110"/>
            <a:ext cx="1282979" cy="1282979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32274E1-01EA-42F0-AD1E-CA150F18618E}"/>
              </a:ext>
            </a:extLst>
          </p:cNvPr>
          <p:cNvCxnSpPr/>
          <p:nvPr/>
        </p:nvCxnSpPr>
        <p:spPr>
          <a:xfrm>
            <a:off x="5814046" y="2426719"/>
            <a:ext cx="1282979" cy="8412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8">
            <a:extLst>
              <a:ext uri="{FF2B5EF4-FFF2-40B4-BE49-F238E27FC236}">
                <a16:creationId xmlns:a16="http://schemas.microsoft.com/office/drawing/2014/main" id="{FAA04755-11CC-4D76-8F42-700A71C0D1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41766"/>
            <a:ext cx="916838" cy="459865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C25D0C00-F901-4BB8-96EC-B561C3E63E6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0747" y="2497046"/>
            <a:ext cx="717409" cy="717409"/>
          </a:xfrm>
          <a:prstGeom prst="rect">
            <a:avLst/>
          </a:prstGeom>
        </p:spPr>
      </p:pic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6F289BFD-E4F0-4414-A42E-437B25BBDEEC}"/>
              </a:ext>
            </a:extLst>
          </p:cNvPr>
          <p:cNvCxnSpPr/>
          <p:nvPr/>
        </p:nvCxnSpPr>
        <p:spPr>
          <a:xfrm>
            <a:off x="4951767" y="2401631"/>
            <a:ext cx="756389" cy="9718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E88C0E0-29F0-4EDB-B77B-DEFE602CC4AC}"/>
              </a:ext>
            </a:extLst>
          </p:cNvPr>
          <p:cNvCxnSpPr/>
          <p:nvPr/>
        </p:nvCxnSpPr>
        <p:spPr>
          <a:xfrm>
            <a:off x="5749429" y="1941766"/>
            <a:ext cx="1695224" cy="5356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7711AC7F-C1BF-4D09-ABAA-60AC40A8F45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125" y="1891595"/>
            <a:ext cx="916838" cy="15227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945103-1E68-47FF-B5CB-A67F599E74C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125" y="4965577"/>
            <a:ext cx="916838" cy="14211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1EC2F5F-ED24-499F-8903-394A8265DAF3}"/>
              </a:ext>
            </a:extLst>
          </p:cNvPr>
          <p:cNvSpPr/>
          <p:nvPr/>
        </p:nvSpPr>
        <p:spPr>
          <a:xfrm>
            <a:off x="230910" y="4556504"/>
            <a:ext cx="7585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1988  </a:t>
            </a:r>
            <a:endParaRPr lang="en-US" strike="sngStrike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4ECD8D8-45BD-40CD-9986-8B435A53C7F4}"/>
              </a:ext>
            </a:extLst>
          </p:cNvPr>
          <p:cNvCxnSpPr>
            <a:cxnSpLocks/>
          </p:cNvCxnSpPr>
          <p:nvPr/>
        </p:nvCxnSpPr>
        <p:spPr>
          <a:xfrm flipV="1">
            <a:off x="230910" y="4717220"/>
            <a:ext cx="1980787" cy="1543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4ECEC338-1DA5-455E-B52F-86CC2A4070CF}"/>
              </a:ext>
            </a:extLst>
          </p:cNvPr>
          <p:cNvSpPr txBox="1"/>
          <p:nvPr/>
        </p:nvSpPr>
        <p:spPr>
          <a:xfrm>
            <a:off x="179922" y="1512668"/>
            <a:ext cx="45183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1996-7 1366 Marlin Ave, Foster City, California</a:t>
            </a:r>
          </a:p>
          <a:p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70FC762-C91E-42AE-BE9E-9EC21487DF05}"/>
              </a:ext>
            </a:extLst>
          </p:cNvPr>
          <p:cNvSpPr/>
          <p:nvPr/>
        </p:nvSpPr>
        <p:spPr>
          <a:xfrm>
            <a:off x="9091055" y="1308284"/>
            <a:ext cx="2311400" cy="5080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Marlin Blvd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5CF5456-DC82-4961-87D7-AEFD80940555}"/>
              </a:ext>
            </a:extLst>
          </p:cNvPr>
          <p:cNvSpPr/>
          <p:nvPr/>
        </p:nvSpPr>
        <p:spPr>
          <a:xfrm>
            <a:off x="10767652" y="1765061"/>
            <a:ext cx="7004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NAVY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CA4C9D-AE85-4DDF-807A-E56396B17429}"/>
              </a:ext>
            </a:extLst>
          </p:cNvPr>
          <p:cNvSpPr txBox="1"/>
          <p:nvPr/>
        </p:nvSpPr>
        <p:spPr>
          <a:xfrm>
            <a:off x="2019300" y="3214455"/>
            <a:ext cx="998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IPX 2014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B29B901-369D-4DE5-B9BF-70DBBB0A343D}"/>
              </a:ext>
            </a:extLst>
          </p:cNvPr>
          <p:cNvCxnSpPr/>
          <p:nvPr/>
        </p:nvCxnSpPr>
        <p:spPr>
          <a:xfrm flipV="1">
            <a:off x="1919225" y="3124201"/>
            <a:ext cx="825783" cy="5199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60D8666-225B-4649-B7CC-D4E1043A725C}"/>
              </a:ext>
            </a:extLst>
          </p:cNvPr>
          <p:cNvCxnSpPr/>
          <p:nvPr/>
        </p:nvCxnSpPr>
        <p:spPr>
          <a:xfrm>
            <a:off x="427925" y="2243839"/>
            <a:ext cx="1916269" cy="4612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67D0EF0-6493-42AB-8513-7BCCCF56D83C}"/>
              </a:ext>
            </a:extLst>
          </p:cNvPr>
          <p:cNvCxnSpPr/>
          <p:nvPr/>
        </p:nvCxnSpPr>
        <p:spPr>
          <a:xfrm flipV="1">
            <a:off x="9271000" y="2209574"/>
            <a:ext cx="2131455" cy="12194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C9F064CA-24E8-4A88-BFD5-E57E69817FC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8523" y="4965577"/>
            <a:ext cx="1036292" cy="154317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BFB1B9A4-D1C9-4ECA-AB97-93B56081036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9067" y="5202944"/>
            <a:ext cx="1457974" cy="1068439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D70BD0E4-83EE-4FC3-8523-A52470B5D08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7840" y="4925836"/>
            <a:ext cx="1029787" cy="1622346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8D463258-36D0-4055-9871-716629967A2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7710" y="5161530"/>
            <a:ext cx="2048429" cy="1150957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2119C38B-6B23-4600-94EE-D0FDDCFFD49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9067" y="6322183"/>
            <a:ext cx="511984" cy="286711"/>
          </a:xfrm>
          <a:prstGeom prst="rect">
            <a:avLst/>
          </a:prstGeom>
        </p:spPr>
      </p:pic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61D5FF13-E71B-4791-BB08-8404BB2780F6}"/>
              </a:ext>
            </a:extLst>
          </p:cNvPr>
          <p:cNvCxnSpPr>
            <a:cxnSpLocks/>
            <a:endCxn id="37" idx="2"/>
          </p:cNvCxnSpPr>
          <p:nvPr/>
        </p:nvCxnSpPr>
        <p:spPr>
          <a:xfrm>
            <a:off x="5143308" y="5067183"/>
            <a:ext cx="251751" cy="154171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580E6A04-3CFA-4DA0-AB3C-132AF0A0E512}"/>
              </a:ext>
            </a:extLst>
          </p:cNvPr>
          <p:cNvCxnSpPr>
            <a:cxnSpLocks/>
          </p:cNvCxnSpPr>
          <p:nvPr/>
        </p:nvCxnSpPr>
        <p:spPr>
          <a:xfrm>
            <a:off x="4002988" y="4674954"/>
            <a:ext cx="865996" cy="193394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5A26E230-2D78-411A-995A-718ED9335339}"/>
              </a:ext>
            </a:extLst>
          </p:cNvPr>
          <p:cNvCxnSpPr>
            <a:cxnSpLocks/>
          </p:cNvCxnSpPr>
          <p:nvPr/>
        </p:nvCxnSpPr>
        <p:spPr>
          <a:xfrm>
            <a:off x="989451" y="4798351"/>
            <a:ext cx="865996" cy="193394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95D812AA-FCE8-48A3-A958-4164B43E774E}"/>
              </a:ext>
            </a:extLst>
          </p:cNvPr>
          <p:cNvCxnSpPr>
            <a:cxnSpLocks/>
          </p:cNvCxnSpPr>
          <p:nvPr/>
        </p:nvCxnSpPr>
        <p:spPr>
          <a:xfrm>
            <a:off x="7431078" y="4626463"/>
            <a:ext cx="865996" cy="193394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404BB10B-28E1-4666-8A7B-57833CC37034}"/>
              </a:ext>
            </a:extLst>
          </p:cNvPr>
          <p:cNvCxnSpPr>
            <a:cxnSpLocks/>
          </p:cNvCxnSpPr>
          <p:nvPr/>
        </p:nvCxnSpPr>
        <p:spPr>
          <a:xfrm>
            <a:off x="8875897" y="4772003"/>
            <a:ext cx="865996" cy="193394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3B0D7AA-0C40-4780-99C0-876380342938}"/>
              </a:ext>
            </a:extLst>
          </p:cNvPr>
          <p:cNvCxnSpPr>
            <a:cxnSpLocks/>
          </p:cNvCxnSpPr>
          <p:nvPr/>
        </p:nvCxnSpPr>
        <p:spPr>
          <a:xfrm>
            <a:off x="9745823" y="4914107"/>
            <a:ext cx="865996" cy="193394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1BDEE42F-94C2-4E51-BC5C-0E3D79363674}"/>
              </a:ext>
            </a:extLst>
          </p:cNvPr>
          <p:cNvSpPr txBox="1"/>
          <p:nvPr/>
        </p:nvSpPr>
        <p:spPr>
          <a:xfrm>
            <a:off x="3721089" y="4532554"/>
            <a:ext cx="6259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Bart 16, First Animated Costumes – Real Person and </a:t>
            </a:r>
            <a:r>
              <a:rPr lang="en-US" strike="sngStrike" dirty="0" err="1"/>
              <a:t>Costum</a:t>
            </a:r>
            <a:r>
              <a:rPr lang="en-US" strike="sngStrike" dirty="0"/>
              <a:t> 2hrs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4260F4F-86BB-4D9F-B56A-CB29800E3C5E}"/>
              </a:ext>
            </a:extLst>
          </p:cNvPr>
          <p:cNvCxnSpPr/>
          <p:nvPr/>
        </p:nvCxnSpPr>
        <p:spPr>
          <a:xfrm>
            <a:off x="455252" y="4300432"/>
            <a:ext cx="10845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AD6B99DA-070F-48C3-B118-4809A297F84D}"/>
              </a:ext>
            </a:extLst>
          </p:cNvPr>
          <p:cNvCxnSpPr>
            <a:cxnSpLocks/>
          </p:cNvCxnSpPr>
          <p:nvPr/>
        </p:nvCxnSpPr>
        <p:spPr>
          <a:xfrm>
            <a:off x="5838235" y="5031392"/>
            <a:ext cx="251751" cy="154171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54">
            <a:extLst>
              <a:ext uri="{FF2B5EF4-FFF2-40B4-BE49-F238E27FC236}">
                <a16:creationId xmlns:a16="http://schemas.microsoft.com/office/drawing/2014/main" id="{54D0EF9C-FB8F-49BC-AA3E-BF67F7601B8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8786" y="5326822"/>
            <a:ext cx="852486" cy="852486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36679860-D864-41C2-86C3-8BCB51F97BB4}"/>
              </a:ext>
            </a:extLst>
          </p:cNvPr>
          <p:cNvSpPr txBox="1"/>
          <p:nvPr/>
        </p:nvSpPr>
        <p:spPr>
          <a:xfrm>
            <a:off x="2272782" y="4965577"/>
            <a:ext cx="10214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Action Jackson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F8C148A-6B40-42F9-AE05-04E80930AB40}"/>
              </a:ext>
            </a:extLst>
          </p:cNvPr>
          <p:cNvCxnSpPr/>
          <p:nvPr/>
        </p:nvCxnSpPr>
        <p:spPr>
          <a:xfrm>
            <a:off x="2352844" y="4636586"/>
            <a:ext cx="1045836" cy="21815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5DF159D6-63CD-470D-AFB2-83F4DB14624B}"/>
              </a:ext>
            </a:extLst>
          </p:cNvPr>
          <p:cNvSpPr txBox="1"/>
          <p:nvPr/>
        </p:nvSpPr>
        <p:spPr>
          <a:xfrm>
            <a:off x="2197780" y="4300432"/>
            <a:ext cx="2465034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CPVA.PREA.186 </a:t>
            </a:r>
            <a:r>
              <a:rPr lang="en-US" strike="sngStrike" dirty="0"/>
              <a:t>“Action”</a:t>
            </a:r>
          </a:p>
          <a:p>
            <a:r>
              <a:rPr lang="en-US" sz="800" strike="sngStrike" dirty="0"/>
              <a:t>Tim cook</a:t>
            </a:r>
          </a:p>
          <a:p>
            <a:r>
              <a:rPr lang="en-US" sz="800" strike="sngStrike" dirty="0" err="1"/>
              <a:t>Tmz</a:t>
            </a:r>
            <a:r>
              <a:rPr lang="en-US" sz="800" strike="sngStrike" dirty="0"/>
              <a:t>, </a:t>
            </a:r>
            <a:r>
              <a:rPr lang="en-US" sz="800" strike="sngStrike" dirty="0" err="1"/>
              <a:t>kutscher</a:t>
            </a:r>
            <a:endParaRPr lang="en-US" sz="800" strike="sngStrike" dirty="0"/>
          </a:p>
        </p:txBody>
      </p:sp>
    </p:spTree>
    <p:extLst>
      <p:ext uri="{BB962C8B-B14F-4D97-AF65-F5344CB8AC3E}">
        <p14:creationId xmlns:p14="http://schemas.microsoft.com/office/powerpoint/2010/main" val="2883362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22394A2-B0AC-4D39-848C-D0A350566B85}"/>
              </a:ext>
            </a:extLst>
          </p:cNvPr>
          <p:cNvSpPr/>
          <p:nvPr/>
        </p:nvSpPr>
        <p:spPr>
          <a:xfrm>
            <a:off x="0" y="0"/>
            <a:ext cx="12192000" cy="8763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  <a:p>
            <a:pPr algn="ctr"/>
            <a:r>
              <a:rPr lang="en-US" sz="800" dirty="0"/>
              <a:t>partner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CEB4C2D-F85F-44BC-A7A4-80CC9C8B3E24}"/>
              </a:ext>
            </a:extLst>
          </p:cNvPr>
          <p:cNvSpPr/>
          <p:nvPr/>
        </p:nvSpPr>
        <p:spPr>
          <a:xfrm>
            <a:off x="0" y="876300"/>
            <a:ext cx="12192000" cy="2413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develoment</a:t>
            </a:r>
            <a:endParaRPr lang="en-US" sz="8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D18E6B9-C042-4D97-B6D8-D8CC0EC998AB}"/>
              </a:ext>
            </a:extLst>
          </p:cNvPr>
          <p:cNvSpPr/>
          <p:nvPr/>
        </p:nvSpPr>
        <p:spPr>
          <a:xfrm>
            <a:off x="2363376" y="1295400"/>
            <a:ext cx="1191352" cy="36933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dirty="0"/>
              <a:t>1998-1999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BABC536-1C40-47A3-9AD2-C3E926545260}"/>
              </a:ext>
            </a:extLst>
          </p:cNvPr>
          <p:cNvSpPr/>
          <p:nvPr/>
        </p:nvSpPr>
        <p:spPr>
          <a:xfrm>
            <a:off x="7112000" y="1117600"/>
            <a:ext cx="2260600" cy="508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Friedenstrasse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EA4251C-A463-4AC9-BA02-143B266D9611}"/>
              </a:ext>
            </a:extLst>
          </p:cNvPr>
          <p:cNvSpPr/>
          <p:nvPr/>
        </p:nvSpPr>
        <p:spPr>
          <a:xfrm>
            <a:off x="7112000" y="1647148"/>
            <a:ext cx="2247900" cy="508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Heandelstrasse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AD4DAD-4A25-4450-BB8A-F4E4AA4B053F}"/>
              </a:ext>
            </a:extLst>
          </p:cNvPr>
          <p:cNvSpPr/>
          <p:nvPr/>
        </p:nvSpPr>
        <p:spPr>
          <a:xfrm>
            <a:off x="7112000" y="2169021"/>
            <a:ext cx="2247900" cy="508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Kriegstrasse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51C265-4121-407E-A6B5-B9B4A241EF89}"/>
              </a:ext>
            </a:extLst>
          </p:cNvPr>
          <p:cNvSpPr/>
          <p:nvPr/>
        </p:nvSpPr>
        <p:spPr>
          <a:xfrm>
            <a:off x="2332187" y="1680259"/>
            <a:ext cx="1191352" cy="36933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dirty="0"/>
              <a:t>1999-2000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72D5864-4A3D-4E7C-900C-B8A813A1B904}"/>
              </a:ext>
            </a:extLst>
          </p:cNvPr>
          <p:cNvSpPr/>
          <p:nvPr/>
        </p:nvSpPr>
        <p:spPr>
          <a:xfrm>
            <a:off x="2374116" y="2075139"/>
            <a:ext cx="1191352" cy="36933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dirty="0"/>
              <a:t>2000-2001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F2D307D-8B9E-48EC-BE69-F44050E705D4}"/>
              </a:ext>
            </a:extLst>
          </p:cNvPr>
          <p:cNvSpPr/>
          <p:nvPr/>
        </p:nvSpPr>
        <p:spPr>
          <a:xfrm>
            <a:off x="7112000" y="2654599"/>
            <a:ext cx="2247900" cy="508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Haendelstrasse</a:t>
            </a:r>
            <a:endParaRPr lang="en-US" sz="14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0F42900-7660-44B5-AA3D-ED90A485E0A5}"/>
              </a:ext>
            </a:extLst>
          </p:cNvPr>
          <p:cNvSpPr/>
          <p:nvPr/>
        </p:nvSpPr>
        <p:spPr>
          <a:xfrm>
            <a:off x="7112000" y="3162599"/>
            <a:ext cx="2247900" cy="508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Klosterweg</a:t>
            </a:r>
            <a:endParaRPr 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EC2CD3-CB3C-49CD-84D5-0E0A0EA8C85C}"/>
              </a:ext>
            </a:extLst>
          </p:cNvPr>
          <p:cNvSpPr txBox="1"/>
          <p:nvPr/>
        </p:nvSpPr>
        <p:spPr>
          <a:xfrm>
            <a:off x="2332187" y="2564605"/>
            <a:ext cx="1191352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dirty="0"/>
              <a:t>2001-2002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727530F-FBEC-44E4-B710-CA96DC14DB34}"/>
              </a:ext>
            </a:extLst>
          </p:cNvPr>
          <p:cNvSpPr/>
          <p:nvPr/>
        </p:nvSpPr>
        <p:spPr>
          <a:xfrm>
            <a:off x="2363376" y="3162599"/>
            <a:ext cx="1308371" cy="36933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dirty="0"/>
              <a:t>20002-2003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BEE546B-C061-47A5-AE1B-27E65ED9179D}"/>
              </a:ext>
            </a:extLst>
          </p:cNvPr>
          <p:cNvSpPr/>
          <p:nvPr/>
        </p:nvSpPr>
        <p:spPr>
          <a:xfrm>
            <a:off x="2374116" y="3670363"/>
            <a:ext cx="1191352" cy="36933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dirty="0"/>
              <a:t>2003-2004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C0C9858-2CBA-4408-9B34-FDE23DF12E60}"/>
              </a:ext>
            </a:extLst>
          </p:cNvPr>
          <p:cNvSpPr/>
          <p:nvPr/>
        </p:nvSpPr>
        <p:spPr>
          <a:xfrm>
            <a:off x="7112000" y="3686340"/>
            <a:ext cx="2247900" cy="508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Bahnhofstrasse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4698B01-9FD8-4322-AD79-CB13CE1BFE5C}"/>
              </a:ext>
            </a:extLst>
          </p:cNvPr>
          <p:cNvSpPr/>
          <p:nvPr/>
        </p:nvSpPr>
        <p:spPr>
          <a:xfrm>
            <a:off x="2332187" y="4431804"/>
            <a:ext cx="1191352" cy="36933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dirty="0"/>
              <a:t>2005-2006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C10A630-2E2D-4664-A662-88ABAE049E12}"/>
              </a:ext>
            </a:extLst>
          </p:cNvPr>
          <p:cNvSpPr/>
          <p:nvPr/>
        </p:nvSpPr>
        <p:spPr>
          <a:xfrm>
            <a:off x="7112000" y="4293136"/>
            <a:ext cx="2311400" cy="5080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Decoto</a:t>
            </a:r>
            <a:r>
              <a:rPr lang="en-US" dirty="0"/>
              <a:t> Road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11D431D-4BF2-46DB-925C-19F453C9CAA7}"/>
              </a:ext>
            </a:extLst>
          </p:cNvPr>
          <p:cNvSpPr/>
          <p:nvPr/>
        </p:nvSpPr>
        <p:spPr>
          <a:xfrm>
            <a:off x="2332187" y="4823913"/>
            <a:ext cx="1191352" cy="36933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dirty="0"/>
              <a:t>2006-2007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974ED61-695D-4EC5-9D34-64E50F3F05DA}"/>
              </a:ext>
            </a:extLst>
          </p:cNvPr>
          <p:cNvSpPr/>
          <p:nvPr/>
        </p:nvSpPr>
        <p:spPr>
          <a:xfrm>
            <a:off x="7112000" y="4840409"/>
            <a:ext cx="2311400" cy="5080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Webster St.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AC2B695-90A4-4D08-9FA9-8888B575D37A}"/>
              </a:ext>
            </a:extLst>
          </p:cNvPr>
          <p:cNvSpPr/>
          <p:nvPr/>
        </p:nvSpPr>
        <p:spPr>
          <a:xfrm>
            <a:off x="2350676" y="5457684"/>
            <a:ext cx="1191352" cy="36933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dirty="0"/>
              <a:t>2007-2008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A57123B-1345-4072-96B8-B4082C2521CE}"/>
              </a:ext>
            </a:extLst>
          </p:cNvPr>
          <p:cNvSpPr/>
          <p:nvPr/>
        </p:nvSpPr>
        <p:spPr>
          <a:xfrm>
            <a:off x="7112000" y="5381484"/>
            <a:ext cx="2311400" cy="5080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Deere Park Ave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574221C-71FA-4EE5-A5A7-CDCCE735BFE8}"/>
              </a:ext>
            </a:extLst>
          </p:cNvPr>
          <p:cNvCxnSpPr/>
          <p:nvPr/>
        </p:nvCxnSpPr>
        <p:spPr>
          <a:xfrm>
            <a:off x="1054100" y="4235392"/>
            <a:ext cx="10680700" cy="50808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8943824C-1FC6-4D9B-8763-9A7F7D35B882}"/>
              </a:ext>
            </a:extLst>
          </p:cNvPr>
          <p:cNvSpPr/>
          <p:nvPr/>
        </p:nvSpPr>
        <p:spPr>
          <a:xfrm>
            <a:off x="2332187" y="5968663"/>
            <a:ext cx="11913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2008-2009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5FBE604-F2FE-4D59-8FEE-C8708A60CA5D}"/>
              </a:ext>
            </a:extLst>
          </p:cNvPr>
          <p:cNvSpPr/>
          <p:nvPr/>
        </p:nvSpPr>
        <p:spPr>
          <a:xfrm>
            <a:off x="7112000" y="5915579"/>
            <a:ext cx="2311400" cy="5080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Larkspur Shores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5848836-BF9D-4A1E-A628-A4A56A51CEE4}"/>
              </a:ext>
            </a:extLst>
          </p:cNvPr>
          <p:cNvSpPr/>
          <p:nvPr/>
        </p:nvSpPr>
        <p:spPr>
          <a:xfrm>
            <a:off x="2332187" y="6429268"/>
            <a:ext cx="11913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2009-2010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86AC7BA-3E1D-4ED4-9AB1-5F3B8446D63C}"/>
              </a:ext>
            </a:extLst>
          </p:cNvPr>
          <p:cNvSpPr/>
          <p:nvPr/>
        </p:nvSpPr>
        <p:spPr>
          <a:xfrm>
            <a:off x="7112000" y="6376184"/>
            <a:ext cx="2311400" cy="508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Bismarkstrasse</a:t>
            </a:r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EC581F4-2234-4296-B928-2D1019A18EDC}"/>
              </a:ext>
            </a:extLst>
          </p:cNvPr>
          <p:cNvSpPr txBox="1"/>
          <p:nvPr/>
        </p:nvSpPr>
        <p:spPr>
          <a:xfrm>
            <a:off x="9817884" y="1785816"/>
            <a:ext cx="1274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SYMPHONY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FD826C0-10A1-4281-A4D0-2F338887576C}"/>
              </a:ext>
            </a:extLst>
          </p:cNvPr>
          <p:cNvCxnSpPr/>
          <p:nvPr/>
        </p:nvCxnSpPr>
        <p:spPr>
          <a:xfrm flipV="1">
            <a:off x="10325884" y="1785816"/>
            <a:ext cx="546100" cy="3783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CE69C6B-37D7-42B3-8891-794415BA8D0B}"/>
              </a:ext>
            </a:extLst>
          </p:cNvPr>
          <p:cNvSpPr txBox="1"/>
          <p:nvPr/>
        </p:nvSpPr>
        <p:spPr>
          <a:xfrm>
            <a:off x="9894084" y="3280926"/>
            <a:ext cx="1358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MONESTARY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D5B0BA5-57AE-4414-9CB7-33128FFD4498}"/>
              </a:ext>
            </a:extLst>
          </p:cNvPr>
          <p:cNvSpPr/>
          <p:nvPr/>
        </p:nvSpPr>
        <p:spPr>
          <a:xfrm>
            <a:off x="9919709" y="3682002"/>
            <a:ext cx="13176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AUSCHWITZ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56545A2-2030-48F9-9CAE-5A03D1B23915}"/>
              </a:ext>
            </a:extLst>
          </p:cNvPr>
          <p:cNvSpPr/>
          <p:nvPr/>
        </p:nvSpPr>
        <p:spPr>
          <a:xfrm>
            <a:off x="9940131" y="4382979"/>
            <a:ext cx="13992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LABOR CODE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6DEA699-34FE-44DB-BAB3-71BD470034FB}"/>
              </a:ext>
            </a:extLst>
          </p:cNvPr>
          <p:cNvSpPr/>
          <p:nvPr/>
        </p:nvSpPr>
        <p:spPr>
          <a:xfrm>
            <a:off x="9919709" y="4903608"/>
            <a:ext cx="1114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INTERNET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D9E54BD-034C-4C83-9884-5C220917970A}"/>
              </a:ext>
            </a:extLst>
          </p:cNvPr>
          <p:cNvSpPr/>
          <p:nvPr/>
        </p:nvSpPr>
        <p:spPr>
          <a:xfrm>
            <a:off x="9919709" y="5499252"/>
            <a:ext cx="10561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MILITARY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DFB67B6-A62C-47C8-883E-149E07F3F00D}"/>
              </a:ext>
            </a:extLst>
          </p:cNvPr>
          <p:cNvSpPr/>
          <p:nvPr/>
        </p:nvSpPr>
        <p:spPr>
          <a:xfrm>
            <a:off x="9977994" y="5932598"/>
            <a:ext cx="18015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SQ(San </a:t>
            </a:r>
            <a:r>
              <a:rPr lang="en-US" dirty="0" err="1"/>
              <a:t>Quintion</a:t>
            </a:r>
            <a:r>
              <a:rPr lang="en-US" dirty="0"/>
              <a:t>)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E7FE943-FE02-44A0-86C3-CAD627A63E72}"/>
              </a:ext>
            </a:extLst>
          </p:cNvPr>
          <p:cNvSpPr/>
          <p:nvPr/>
        </p:nvSpPr>
        <p:spPr>
          <a:xfrm>
            <a:off x="9940131" y="6328539"/>
            <a:ext cx="14820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KING.WORMS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89760E3-27BC-4EE4-A3EF-21945750A0F7}"/>
              </a:ext>
            </a:extLst>
          </p:cNvPr>
          <p:cNvSpPr/>
          <p:nvPr/>
        </p:nvSpPr>
        <p:spPr>
          <a:xfrm>
            <a:off x="9898491" y="2711585"/>
            <a:ext cx="25667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trike="sngStrike" dirty="0"/>
              <a:t>HATEHOLE/DDR RAM Spy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0114575-7ECB-40F8-8B29-419E0F166814}"/>
              </a:ext>
            </a:extLst>
          </p:cNvPr>
          <p:cNvSpPr/>
          <p:nvPr/>
        </p:nvSpPr>
        <p:spPr>
          <a:xfrm>
            <a:off x="9840825" y="2096962"/>
            <a:ext cx="6374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WAR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A68D510-3861-4BDB-9FE1-463E80522DFD}"/>
              </a:ext>
            </a:extLst>
          </p:cNvPr>
          <p:cNvSpPr/>
          <p:nvPr/>
        </p:nvSpPr>
        <p:spPr>
          <a:xfrm>
            <a:off x="9810288" y="1149344"/>
            <a:ext cx="7128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!WAR</a:t>
            </a:r>
          </a:p>
        </p:txBody>
      </p:sp>
    </p:spTree>
    <p:extLst>
      <p:ext uri="{BB962C8B-B14F-4D97-AF65-F5344CB8AC3E}">
        <p14:creationId xmlns:p14="http://schemas.microsoft.com/office/powerpoint/2010/main" val="664335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22394A2-B0AC-4D39-848C-D0A350566B85}"/>
              </a:ext>
            </a:extLst>
          </p:cNvPr>
          <p:cNvSpPr/>
          <p:nvPr/>
        </p:nvSpPr>
        <p:spPr>
          <a:xfrm>
            <a:off x="0" y="0"/>
            <a:ext cx="12192000" cy="8763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  <a:p>
            <a:pPr algn="ctr"/>
            <a:r>
              <a:rPr lang="en-US" sz="800" dirty="0"/>
              <a:t>partner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CEB4C2D-F85F-44BC-A7A4-80CC9C8B3E24}"/>
              </a:ext>
            </a:extLst>
          </p:cNvPr>
          <p:cNvSpPr/>
          <p:nvPr/>
        </p:nvSpPr>
        <p:spPr>
          <a:xfrm>
            <a:off x="0" y="876300"/>
            <a:ext cx="12192000" cy="2413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develoment</a:t>
            </a:r>
            <a:endParaRPr lang="en-US" sz="8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11D431D-4BF2-46DB-925C-19F453C9CAA7}"/>
              </a:ext>
            </a:extLst>
          </p:cNvPr>
          <p:cNvSpPr/>
          <p:nvPr/>
        </p:nvSpPr>
        <p:spPr>
          <a:xfrm>
            <a:off x="2350676" y="1263186"/>
            <a:ext cx="1191352" cy="36933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dirty="0"/>
              <a:t>2010-2012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974ED61-695D-4EC5-9D34-64E50F3F05DA}"/>
              </a:ext>
            </a:extLst>
          </p:cNvPr>
          <p:cNvSpPr/>
          <p:nvPr/>
        </p:nvSpPr>
        <p:spPr>
          <a:xfrm>
            <a:off x="7112000" y="1273726"/>
            <a:ext cx="2311400" cy="5080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Middlefield Road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AC2B695-90A4-4D08-9FA9-8888B575D37A}"/>
              </a:ext>
            </a:extLst>
          </p:cNvPr>
          <p:cNvSpPr/>
          <p:nvPr/>
        </p:nvSpPr>
        <p:spPr>
          <a:xfrm>
            <a:off x="2369165" y="1888541"/>
            <a:ext cx="1191352" cy="36933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dirty="0"/>
              <a:t>2012-2016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A57123B-1345-4072-96B8-B4082C2521CE}"/>
              </a:ext>
            </a:extLst>
          </p:cNvPr>
          <p:cNvSpPr/>
          <p:nvPr/>
        </p:nvSpPr>
        <p:spPr>
          <a:xfrm>
            <a:off x="7130489" y="1812341"/>
            <a:ext cx="2311400" cy="5080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Quartz Circle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574221C-71FA-4EE5-A5A7-CDCCE735BFE8}"/>
              </a:ext>
            </a:extLst>
          </p:cNvPr>
          <p:cNvCxnSpPr/>
          <p:nvPr/>
        </p:nvCxnSpPr>
        <p:spPr>
          <a:xfrm>
            <a:off x="965200" y="1148317"/>
            <a:ext cx="10680700" cy="50808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8943824C-1FC6-4D9B-8763-9A7F7D35B882}"/>
              </a:ext>
            </a:extLst>
          </p:cNvPr>
          <p:cNvSpPr/>
          <p:nvPr/>
        </p:nvSpPr>
        <p:spPr>
          <a:xfrm>
            <a:off x="2350676" y="2399520"/>
            <a:ext cx="11913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2016-2017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5FBE604-F2FE-4D59-8FEE-C8708A60CA5D}"/>
              </a:ext>
            </a:extLst>
          </p:cNvPr>
          <p:cNvSpPr/>
          <p:nvPr/>
        </p:nvSpPr>
        <p:spPr>
          <a:xfrm>
            <a:off x="7130489" y="2536791"/>
            <a:ext cx="2311400" cy="508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Degenfeldstrasse</a:t>
            </a:r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5848836-BF9D-4A1E-A628-A4A56A51CEE4}"/>
              </a:ext>
            </a:extLst>
          </p:cNvPr>
          <p:cNvSpPr/>
          <p:nvPr/>
        </p:nvSpPr>
        <p:spPr>
          <a:xfrm>
            <a:off x="2350676" y="3218697"/>
            <a:ext cx="11913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2017-2018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86AC7BA-3E1D-4ED4-9AB1-5F3B8446D63C}"/>
              </a:ext>
            </a:extLst>
          </p:cNvPr>
          <p:cNvSpPr/>
          <p:nvPr/>
        </p:nvSpPr>
        <p:spPr>
          <a:xfrm>
            <a:off x="7148978" y="3153675"/>
            <a:ext cx="2311400" cy="5080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Andrews Blvd.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A2018F1-F7F9-4D9A-B2D7-5E4BC9935410}"/>
              </a:ext>
            </a:extLst>
          </p:cNvPr>
          <p:cNvSpPr/>
          <p:nvPr/>
        </p:nvSpPr>
        <p:spPr>
          <a:xfrm>
            <a:off x="2369165" y="3918153"/>
            <a:ext cx="11913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2018-2019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0FDDB28-62E0-4192-9A0F-445C41C4B9FC}"/>
              </a:ext>
            </a:extLst>
          </p:cNvPr>
          <p:cNvSpPr/>
          <p:nvPr/>
        </p:nvSpPr>
        <p:spPr>
          <a:xfrm>
            <a:off x="7130489" y="3715860"/>
            <a:ext cx="2311400" cy="5080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Foster City Blvd.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3477EE8-7C19-49B6-AAEF-9006BA857376}"/>
              </a:ext>
            </a:extLst>
          </p:cNvPr>
          <p:cNvCxnSpPr/>
          <p:nvPr/>
        </p:nvCxnSpPr>
        <p:spPr>
          <a:xfrm>
            <a:off x="1181100" y="2356840"/>
            <a:ext cx="10680700" cy="50808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6FF4E89-E001-4467-9A74-7CF01A3AF00A}"/>
              </a:ext>
            </a:extLst>
          </p:cNvPr>
          <p:cNvCxnSpPr/>
          <p:nvPr/>
        </p:nvCxnSpPr>
        <p:spPr>
          <a:xfrm>
            <a:off x="1358900" y="3068466"/>
            <a:ext cx="10680700" cy="50808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5E3AC7CE-07E2-412D-A913-0F19C2160A79}"/>
              </a:ext>
            </a:extLst>
          </p:cNvPr>
          <p:cNvSpPr/>
          <p:nvPr/>
        </p:nvSpPr>
        <p:spPr>
          <a:xfrm>
            <a:off x="2387654" y="4662847"/>
            <a:ext cx="11913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2019-2021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70B17D1-622E-4D84-B4A1-28BE0DAA6D88}"/>
              </a:ext>
            </a:extLst>
          </p:cNvPr>
          <p:cNvSpPr/>
          <p:nvPr/>
        </p:nvSpPr>
        <p:spPr>
          <a:xfrm>
            <a:off x="7148978" y="4460554"/>
            <a:ext cx="2311400" cy="5080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Pinebrook Drive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3D7E85-1702-4FE5-AC76-AD74A4DB58BC}"/>
              </a:ext>
            </a:extLst>
          </p:cNvPr>
          <p:cNvSpPr txBox="1"/>
          <p:nvPr/>
        </p:nvSpPr>
        <p:spPr>
          <a:xfrm>
            <a:off x="9994900" y="1278754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ARMY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73B1CC-8E7E-4571-B797-867531A4D834}"/>
              </a:ext>
            </a:extLst>
          </p:cNvPr>
          <p:cNvSpPr/>
          <p:nvPr/>
        </p:nvSpPr>
        <p:spPr>
          <a:xfrm>
            <a:off x="9994900" y="1746208"/>
            <a:ext cx="1424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ATOMICLOCK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E600100-B523-48BA-95D4-B9E49F00D42D}"/>
              </a:ext>
            </a:extLst>
          </p:cNvPr>
          <p:cNvSpPr/>
          <p:nvPr/>
        </p:nvSpPr>
        <p:spPr>
          <a:xfrm>
            <a:off x="10034718" y="2548991"/>
            <a:ext cx="16727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KING.WEAPONS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5EC3447-FE21-453F-9C73-59FF92250A61}"/>
              </a:ext>
            </a:extLst>
          </p:cNvPr>
          <p:cNvSpPr/>
          <p:nvPr/>
        </p:nvSpPr>
        <p:spPr>
          <a:xfrm>
            <a:off x="10034718" y="3170114"/>
            <a:ext cx="15497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ATOMBUTTON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498F1A-9000-4651-88E0-BB626CC94E21}"/>
              </a:ext>
            </a:extLst>
          </p:cNvPr>
          <p:cNvSpPr/>
          <p:nvPr/>
        </p:nvSpPr>
        <p:spPr>
          <a:xfrm>
            <a:off x="10002968" y="3715860"/>
            <a:ext cx="13756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NAVY.BOAT.?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605FD0C-9B3A-463F-BE18-A3D4D1326D2B}"/>
              </a:ext>
            </a:extLst>
          </p:cNvPr>
          <p:cNvSpPr/>
          <p:nvPr/>
        </p:nvSpPr>
        <p:spPr>
          <a:xfrm>
            <a:off x="10019393" y="4507671"/>
            <a:ext cx="7425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FBI.</a:t>
            </a:r>
            <a:r>
              <a:rPr lang="en-US" sz="800" strike="sngStrike" dirty="0" err="1"/>
              <a:t>marx</a:t>
            </a:r>
            <a:endParaRPr lang="en-US" sz="800" strike="sngStrike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DA9200-8944-4E47-9E93-732FC0E407DC}"/>
              </a:ext>
            </a:extLst>
          </p:cNvPr>
          <p:cNvSpPr/>
          <p:nvPr/>
        </p:nvSpPr>
        <p:spPr>
          <a:xfrm>
            <a:off x="2477724" y="6127436"/>
            <a:ext cx="11913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2022-2023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A68EE80-643A-4AF8-82C5-F18EB9F79170}"/>
              </a:ext>
            </a:extLst>
          </p:cNvPr>
          <p:cNvSpPr/>
          <p:nvPr/>
        </p:nvSpPr>
        <p:spPr>
          <a:xfrm>
            <a:off x="7112000" y="5873436"/>
            <a:ext cx="2311400" cy="5080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First Street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C2F782-2ED3-43C0-AD52-7B48970F7637}"/>
              </a:ext>
            </a:extLst>
          </p:cNvPr>
          <p:cNvSpPr txBox="1"/>
          <p:nvPr/>
        </p:nvSpPr>
        <p:spPr>
          <a:xfrm>
            <a:off x="10172700" y="5873436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POLICE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D828F31-C23C-4DE6-9F1E-F8B487393A59}"/>
              </a:ext>
            </a:extLst>
          </p:cNvPr>
          <p:cNvSpPr/>
          <p:nvPr/>
        </p:nvSpPr>
        <p:spPr>
          <a:xfrm>
            <a:off x="6305550" y="5201683"/>
            <a:ext cx="2311400" cy="5080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trike="sngStrike" dirty="0"/>
              <a:t>Kroger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04C3142-75BF-42A2-AFE8-3EDBC356B694}"/>
              </a:ext>
            </a:extLst>
          </p:cNvPr>
          <p:cNvSpPr/>
          <p:nvPr/>
        </p:nvSpPr>
        <p:spPr>
          <a:xfrm>
            <a:off x="2477724" y="5266035"/>
            <a:ext cx="11913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2020-2021</a:t>
            </a:r>
          </a:p>
        </p:txBody>
      </p:sp>
    </p:spTree>
    <p:extLst>
      <p:ext uri="{BB962C8B-B14F-4D97-AF65-F5344CB8AC3E}">
        <p14:creationId xmlns:p14="http://schemas.microsoft.com/office/powerpoint/2010/main" val="3230478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22394A2-B0AC-4D39-848C-D0A350566B85}"/>
              </a:ext>
            </a:extLst>
          </p:cNvPr>
          <p:cNvSpPr/>
          <p:nvPr/>
        </p:nvSpPr>
        <p:spPr>
          <a:xfrm>
            <a:off x="0" y="0"/>
            <a:ext cx="12192000" cy="8763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  <a:p>
            <a:pPr algn="ctr"/>
            <a:r>
              <a:rPr lang="en-US" sz="800" dirty="0"/>
              <a:t>partner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CEB4C2D-F85F-44BC-A7A4-80CC9C8B3E24}"/>
              </a:ext>
            </a:extLst>
          </p:cNvPr>
          <p:cNvSpPr/>
          <p:nvPr/>
        </p:nvSpPr>
        <p:spPr>
          <a:xfrm>
            <a:off x="0" y="876300"/>
            <a:ext cx="12192000" cy="2413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develoment</a:t>
            </a:r>
            <a:endParaRPr lang="en-US" sz="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C5CBD0E-025F-4D2E-BF90-8E089B2F79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305" y="2056518"/>
            <a:ext cx="909430" cy="1371600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4D26128-29FF-44A9-8F21-2AFE936FF73B}"/>
              </a:ext>
            </a:extLst>
          </p:cNvPr>
          <p:cNvCxnSpPr>
            <a:cxnSpLocks/>
          </p:cNvCxnSpPr>
          <p:nvPr/>
        </p:nvCxnSpPr>
        <p:spPr>
          <a:xfrm flipV="1">
            <a:off x="1096574" y="2269420"/>
            <a:ext cx="1623501" cy="8780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B22DCF23-B17A-4E44-934F-999FA66893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315" y="2103355"/>
            <a:ext cx="2079260" cy="1295877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C9D05483-6BFC-4925-9D62-80FD8F7A23CE}"/>
              </a:ext>
            </a:extLst>
          </p:cNvPr>
          <p:cNvSpPr/>
          <p:nvPr/>
        </p:nvSpPr>
        <p:spPr>
          <a:xfrm>
            <a:off x="155943" y="1230868"/>
            <a:ext cx="20249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1986  </a:t>
            </a:r>
            <a:r>
              <a:rPr lang="en-US" sz="800" strike="sngStrike" dirty="0" err="1"/>
              <a:t>robocop</a:t>
            </a:r>
            <a:r>
              <a:rPr lang="en-US" sz="800" strike="sngStrike" dirty="0"/>
              <a:t> murphy  shot women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7AE11C3-280D-49DE-BD21-908E151CAEB4}"/>
              </a:ext>
            </a:extLst>
          </p:cNvPr>
          <p:cNvCxnSpPr>
            <a:cxnSpLocks/>
          </p:cNvCxnSpPr>
          <p:nvPr/>
        </p:nvCxnSpPr>
        <p:spPr>
          <a:xfrm flipV="1">
            <a:off x="3381792" y="1906587"/>
            <a:ext cx="1181048" cy="152241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4879F567-C175-4D44-B7D1-0F0A93EDBE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9886" y="2278063"/>
            <a:ext cx="1462380" cy="1095374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3C137AD8-0643-4604-B0BA-A0C56EE5CF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315" y="2243839"/>
            <a:ext cx="848740" cy="1282979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D348E92-52F5-4DEB-9264-0143049C39FE}"/>
              </a:ext>
            </a:extLst>
          </p:cNvPr>
          <p:cNvCxnSpPr>
            <a:cxnSpLocks/>
          </p:cNvCxnSpPr>
          <p:nvPr/>
        </p:nvCxnSpPr>
        <p:spPr>
          <a:xfrm flipV="1">
            <a:off x="8555087" y="1853495"/>
            <a:ext cx="916838" cy="623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F827CEE-84A6-4D51-85B3-27F89B4F67A2}"/>
              </a:ext>
            </a:extLst>
          </p:cNvPr>
          <p:cNvCxnSpPr/>
          <p:nvPr/>
        </p:nvCxnSpPr>
        <p:spPr>
          <a:xfrm>
            <a:off x="622300" y="3619500"/>
            <a:ext cx="10845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1901A57-2C28-4687-ACB9-F13651CE3AA0}"/>
              </a:ext>
            </a:extLst>
          </p:cNvPr>
          <p:cNvCxnSpPr/>
          <p:nvPr/>
        </p:nvCxnSpPr>
        <p:spPr>
          <a:xfrm>
            <a:off x="622300" y="5016500"/>
            <a:ext cx="10845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>
            <a:extLst>
              <a:ext uri="{FF2B5EF4-FFF2-40B4-BE49-F238E27FC236}">
                <a16:creationId xmlns:a16="http://schemas.microsoft.com/office/drawing/2014/main" id="{AADC5593-C654-4FE8-95C4-AC247C26DD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289" y="3662541"/>
            <a:ext cx="806211" cy="1209317"/>
          </a:xfrm>
          <a:prstGeom prst="rect">
            <a:avLst/>
          </a:prstGeom>
        </p:spPr>
      </p:pic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4FA2B15-B43A-44C2-8E6D-4ECC1FE04126}"/>
              </a:ext>
            </a:extLst>
          </p:cNvPr>
          <p:cNvCxnSpPr>
            <a:cxnSpLocks/>
          </p:cNvCxnSpPr>
          <p:nvPr/>
        </p:nvCxnSpPr>
        <p:spPr>
          <a:xfrm flipV="1">
            <a:off x="1168400" y="3790952"/>
            <a:ext cx="1612900" cy="84454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8">
            <a:extLst>
              <a:ext uri="{FF2B5EF4-FFF2-40B4-BE49-F238E27FC236}">
                <a16:creationId xmlns:a16="http://schemas.microsoft.com/office/drawing/2014/main" id="{82DF7DDE-9473-40FD-8EBB-A731369F40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855" y="3764143"/>
            <a:ext cx="1478856" cy="1107715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84426491-70D3-4DF1-A5AD-425B046DF8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9936" y="3703029"/>
            <a:ext cx="806211" cy="1218691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5EFE444-07B4-467E-B18E-5E25B43F61FF}"/>
              </a:ext>
            </a:extLst>
          </p:cNvPr>
          <p:cNvCxnSpPr>
            <a:cxnSpLocks/>
          </p:cNvCxnSpPr>
          <p:nvPr/>
        </p:nvCxnSpPr>
        <p:spPr>
          <a:xfrm flipV="1">
            <a:off x="7810500" y="2029707"/>
            <a:ext cx="1700406" cy="14971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Picture 55">
            <a:extLst>
              <a:ext uri="{FF2B5EF4-FFF2-40B4-BE49-F238E27FC236}">
                <a16:creationId xmlns:a16="http://schemas.microsoft.com/office/drawing/2014/main" id="{56F207B3-E643-4F42-8B19-3A0C1895BD7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7722" y="5199568"/>
            <a:ext cx="2079878" cy="1572001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39C0CA6B-9146-45B5-BE10-D8682739558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645" y="5249486"/>
            <a:ext cx="841123" cy="1257113"/>
          </a:xfrm>
          <a:prstGeom prst="rect">
            <a:avLst/>
          </a:prstGeom>
        </p:spPr>
      </p:pic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9DA7D92F-5CC5-48E4-BE39-DC7F74D96EF5}"/>
              </a:ext>
            </a:extLst>
          </p:cNvPr>
          <p:cNvCxnSpPr>
            <a:cxnSpLocks/>
          </p:cNvCxnSpPr>
          <p:nvPr/>
        </p:nvCxnSpPr>
        <p:spPr>
          <a:xfrm flipV="1">
            <a:off x="1123415" y="5397501"/>
            <a:ext cx="1612900" cy="84454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51E106E-21AF-4E80-9C02-D7233DD43987}"/>
              </a:ext>
            </a:extLst>
          </p:cNvPr>
          <p:cNvCxnSpPr>
            <a:cxnSpLocks/>
          </p:cNvCxnSpPr>
          <p:nvPr/>
        </p:nvCxnSpPr>
        <p:spPr>
          <a:xfrm flipV="1">
            <a:off x="7962900" y="3839769"/>
            <a:ext cx="1397000" cy="9227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Picture 62">
            <a:extLst>
              <a:ext uri="{FF2B5EF4-FFF2-40B4-BE49-F238E27FC236}">
                <a16:creationId xmlns:a16="http://schemas.microsoft.com/office/drawing/2014/main" id="{9F16F7F1-317F-4D5E-AD80-06C99ECA9C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9729" y="5392737"/>
            <a:ext cx="1478856" cy="1107715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FCD36D4D-0188-40D1-BA68-4D75B6E32A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732" y="5245610"/>
            <a:ext cx="806211" cy="1218691"/>
          </a:xfrm>
          <a:prstGeom prst="rect">
            <a:avLst/>
          </a:prstGeom>
        </p:spPr>
      </p:pic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A7CC53A6-9351-4AE6-9494-2D69317442E8}"/>
              </a:ext>
            </a:extLst>
          </p:cNvPr>
          <p:cNvCxnSpPr>
            <a:cxnSpLocks/>
          </p:cNvCxnSpPr>
          <p:nvPr/>
        </p:nvCxnSpPr>
        <p:spPr>
          <a:xfrm flipV="1">
            <a:off x="7947278" y="5414840"/>
            <a:ext cx="1397000" cy="9227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98226751-55AA-4478-A13F-390E2FC764DC}"/>
              </a:ext>
            </a:extLst>
          </p:cNvPr>
          <p:cNvCxnSpPr>
            <a:cxnSpLocks/>
          </p:cNvCxnSpPr>
          <p:nvPr/>
        </p:nvCxnSpPr>
        <p:spPr>
          <a:xfrm flipV="1">
            <a:off x="2913831" y="5270500"/>
            <a:ext cx="2383223" cy="135525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7378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22394A2-B0AC-4D39-848C-D0A350566B85}"/>
              </a:ext>
            </a:extLst>
          </p:cNvPr>
          <p:cNvSpPr/>
          <p:nvPr/>
        </p:nvSpPr>
        <p:spPr>
          <a:xfrm>
            <a:off x="0" y="0"/>
            <a:ext cx="12192000" cy="8763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  <a:p>
            <a:pPr algn="ctr"/>
            <a:r>
              <a:rPr lang="en-US" sz="800" dirty="0"/>
              <a:t>partner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CEB4C2D-F85F-44BC-A7A4-80CC9C8B3E24}"/>
              </a:ext>
            </a:extLst>
          </p:cNvPr>
          <p:cNvSpPr/>
          <p:nvPr/>
        </p:nvSpPr>
        <p:spPr>
          <a:xfrm>
            <a:off x="0" y="876300"/>
            <a:ext cx="12192000" cy="2413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develoment</a:t>
            </a:r>
            <a:endParaRPr lang="en-US" sz="8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9D05483-6BFC-4925-9D62-80FD8F7A23CE}"/>
              </a:ext>
            </a:extLst>
          </p:cNvPr>
          <p:cNvSpPr/>
          <p:nvPr/>
        </p:nvSpPr>
        <p:spPr>
          <a:xfrm>
            <a:off x="155943" y="1230868"/>
            <a:ext cx="20249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1986  </a:t>
            </a:r>
            <a:r>
              <a:rPr lang="en-US" sz="800" strike="sngStrike" dirty="0" err="1"/>
              <a:t>robocop</a:t>
            </a:r>
            <a:r>
              <a:rPr lang="en-US" sz="800" strike="sngStrike" dirty="0"/>
              <a:t> murphy  shot women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4879F567-C175-4D44-B7D1-0F0A93EDBE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9886" y="2278063"/>
            <a:ext cx="1462380" cy="1095374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3C137AD8-0643-4604-B0BA-A0C56EE5CF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315" y="2243839"/>
            <a:ext cx="848740" cy="1282979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D348E92-52F5-4DEB-9264-0143049C39FE}"/>
              </a:ext>
            </a:extLst>
          </p:cNvPr>
          <p:cNvCxnSpPr>
            <a:cxnSpLocks/>
          </p:cNvCxnSpPr>
          <p:nvPr/>
        </p:nvCxnSpPr>
        <p:spPr>
          <a:xfrm flipV="1">
            <a:off x="8555087" y="1853495"/>
            <a:ext cx="916838" cy="623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F827CEE-84A6-4D51-85B3-27F89B4F67A2}"/>
              </a:ext>
            </a:extLst>
          </p:cNvPr>
          <p:cNvCxnSpPr/>
          <p:nvPr/>
        </p:nvCxnSpPr>
        <p:spPr>
          <a:xfrm>
            <a:off x="622300" y="3619500"/>
            <a:ext cx="10845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5EFE444-07B4-467E-B18E-5E25B43F61FF}"/>
              </a:ext>
            </a:extLst>
          </p:cNvPr>
          <p:cNvCxnSpPr>
            <a:cxnSpLocks/>
          </p:cNvCxnSpPr>
          <p:nvPr/>
        </p:nvCxnSpPr>
        <p:spPr>
          <a:xfrm flipV="1">
            <a:off x="7810500" y="2029707"/>
            <a:ext cx="1700406" cy="14971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A7CDEBC4-FB06-45A2-8358-CEB0CAE8B6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982" y="1927696"/>
            <a:ext cx="894503" cy="1353843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05FEBF5-824A-474E-8A3D-8B00727FE443}"/>
              </a:ext>
            </a:extLst>
          </p:cNvPr>
          <p:cNvCxnSpPr>
            <a:cxnSpLocks/>
          </p:cNvCxnSpPr>
          <p:nvPr/>
        </p:nvCxnSpPr>
        <p:spPr>
          <a:xfrm flipV="1">
            <a:off x="920368" y="1821565"/>
            <a:ext cx="1612900" cy="84454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F4826AC-44E9-431B-A5DD-3C0925FAD3CE}"/>
              </a:ext>
            </a:extLst>
          </p:cNvPr>
          <p:cNvCxnSpPr>
            <a:cxnSpLocks/>
          </p:cNvCxnSpPr>
          <p:nvPr/>
        </p:nvCxnSpPr>
        <p:spPr>
          <a:xfrm flipV="1">
            <a:off x="1136115" y="2265359"/>
            <a:ext cx="1612900" cy="84454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F859CDE0-B131-41A1-9DD3-47F2695979FC}"/>
              </a:ext>
            </a:extLst>
          </p:cNvPr>
          <p:cNvSpPr/>
          <p:nvPr/>
        </p:nvSpPr>
        <p:spPr>
          <a:xfrm>
            <a:off x="4381501" y="2425184"/>
            <a:ext cx="14976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trike="sngStrike" dirty="0"/>
              <a:t>die hard </a:t>
            </a:r>
            <a:r>
              <a:rPr lang="en-US" strike="sngStrike" dirty="0" err="1"/>
              <a:t>robts</a:t>
            </a:r>
            <a:endParaRPr lang="en-US" strike="sngStrike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9AAC56-D66E-4F03-9A39-1A788C279E8E}"/>
              </a:ext>
            </a:extLst>
          </p:cNvPr>
          <p:cNvSpPr/>
          <p:nvPr/>
        </p:nvSpPr>
        <p:spPr>
          <a:xfrm>
            <a:off x="4381501" y="2747104"/>
            <a:ext cx="28821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die hard </a:t>
            </a:r>
            <a:r>
              <a:rPr lang="en-US" dirty="0" err="1"/>
              <a:t>irani</a:t>
            </a:r>
            <a:r>
              <a:rPr lang="en-US" dirty="0"/>
              <a:t> bad guy robots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D70B85-60A4-464E-9664-9AB163A8B880}"/>
              </a:ext>
            </a:extLst>
          </p:cNvPr>
          <p:cNvSpPr txBox="1"/>
          <p:nvPr/>
        </p:nvSpPr>
        <p:spPr>
          <a:xfrm>
            <a:off x="4553918" y="3119443"/>
            <a:ext cx="145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err="1"/>
              <a:t>Kriters</a:t>
            </a:r>
            <a:r>
              <a:rPr lang="en-US" strike="sngStrike" dirty="0"/>
              <a:t> robots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72CABD-D7A3-48C7-83F2-49A2B77A1687}"/>
              </a:ext>
            </a:extLst>
          </p:cNvPr>
          <p:cNvSpPr txBox="1"/>
          <p:nvPr/>
        </p:nvSpPr>
        <p:spPr>
          <a:xfrm>
            <a:off x="3212626" y="3090533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err="1"/>
              <a:t>GLu</a:t>
            </a:r>
            <a:endParaRPr lang="en-US" strike="sngStrik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D6AEC3-EA00-4365-BA30-6A84F6AE7A77}"/>
              </a:ext>
            </a:extLst>
          </p:cNvPr>
          <p:cNvSpPr txBox="1"/>
          <p:nvPr/>
        </p:nvSpPr>
        <p:spPr>
          <a:xfrm>
            <a:off x="3273505" y="2991564"/>
            <a:ext cx="1107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Manager, Glu Support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57CE715-99F3-44D7-9054-194BB9D0C58A}"/>
              </a:ext>
            </a:extLst>
          </p:cNvPr>
          <p:cNvCxnSpPr/>
          <p:nvPr/>
        </p:nvCxnSpPr>
        <p:spPr>
          <a:xfrm>
            <a:off x="2964762" y="2917449"/>
            <a:ext cx="1344878" cy="215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FA44B6A4-DF39-47A9-B61E-7BD65E75D2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5758" y="3931850"/>
            <a:ext cx="1069332" cy="77661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C5EF627-2ACB-40C2-BA2E-6BCA3E94093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3063" y="4046017"/>
            <a:ext cx="592137" cy="88982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AC02606-33A7-40FB-957E-89EC28E542F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077" y="3641008"/>
            <a:ext cx="1083156" cy="1083156"/>
          </a:xfrm>
          <a:prstGeom prst="rect">
            <a:avLst/>
          </a:prstGeom>
        </p:spPr>
      </p:pic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DE0DCD2-274E-47B9-B51A-8F0ED58367A4}"/>
              </a:ext>
            </a:extLst>
          </p:cNvPr>
          <p:cNvCxnSpPr>
            <a:cxnSpLocks/>
          </p:cNvCxnSpPr>
          <p:nvPr/>
        </p:nvCxnSpPr>
        <p:spPr>
          <a:xfrm>
            <a:off x="771804" y="3946888"/>
            <a:ext cx="1761464" cy="37326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1FF56A7-55CC-4C20-A6D2-D24047E7785E}"/>
              </a:ext>
            </a:extLst>
          </p:cNvPr>
          <p:cNvSpPr txBox="1"/>
          <p:nvPr/>
        </p:nvSpPr>
        <p:spPr>
          <a:xfrm>
            <a:off x="393700" y="4572888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2FC4AF6-CC0D-4B35-9DFA-7849DB152ABA}"/>
              </a:ext>
            </a:extLst>
          </p:cNvPr>
          <p:cNvSpPr txBox="1"/>
          <p:nvPr/>
        </p:nvSpPr>
        <p:spPr>
          <a:xfrm>
            <a:off x="419360" y="5537200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967E1D6-420B-4B35-942A-0F72BCD45ABA}"/>
              </a:ext>
            </a:extLst>
          </p:cNvPr>
          <p:cNvSpPr txBox="1"/>
          <p:nvPr/>
        </p:nvSpPr>
        <p:spPr>
          <a:xfrm>
            <a:off x="2180856" y="5721866"/>
            <a:ext cx="2294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trike="sngStrike" dirty="0"/>
              <a:t>Al </a:t>
            </a:r>
            <a:r>
              <a:rPr lang="en-US" sz="1000" strike="sngStrike" dirty="0" err="1"/>
              <a:t>Kaida</a:t>
            </a:r>
            <a:r>
              <a:rPr lang="en-US" strike="sngStrike" dirty="0" err="1"/>
              <a:t>:</a:t>
            </a:r>
            <a:r>
              <a:rPr lang="en-US" dirty="0" err="1"/>
              <a:t>HOMICIDE:PETER</a:t>
            </a:r>
            <a:endParaRPr lang="en-US" dirty="0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3409A23B-EA32-4BBD-A774-765627DDDC3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5442" y="3969458"/>
            <a:ext cx="1239654" cy="900281"/>
          </a:xfrm>
          <a:prstGeom prst="rect">
            <a:avLst/>
          </a:prstGeom>
        </p:spPr>
      </p:pic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878B618-C830-438C-A5E7-D04CF43A392E}"/>
              </a:ext>
            </a:extLst>
          </p:cNvPr>
          <p:cNvCxnSpPr>
            <a:cxnSpLocks/>
          </p:cNvCxnSpPr>
          <p:nvPr/>
        </p:nvCxnSpPr>
        <p:spPr>
          <a:xfrm>
            <a:off x="2263963" y="3973761"/>
            <a:ext cx="1931795" cy="69635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D43F0C70-44AA-4DAE-9AA2-6FF16E7C5DA9}"/>
              </a:ext>
            </a:extLst>
          </p:cNvPr>
          <p:cNvSpPr/>
          <p:nvPr/>
        </p:nvSpPr>
        <p:spPr>
          <a:xfrm>
            <a:off x="2005012" y="5357115"/>
            <a:ext cx="3204725" cy="325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FBI:INTERNATIONAL:TERRORISM</a:t>
            </a: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92C7F706-E50A-45CE-939A-9301688E1B0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856" y="5056005"/>
            <a:ext cx="1083156" cy="1083156"/>
          </a:xfrm>
          <a:prstGeom prst="rect">
            <a:avLst/>
          </a:prstGeom>
        </p:spPr>
      </p:pic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3C3E028-F415-4F38-817C-EEA34F959436}"/>
              </a:ext>
            </a:extLst>
          </p:cNvPr>
          <p:cNvCxnSpPr>
            <a:cxnSpLocks/>
          </p:cNvCxnSpPr>
          <p:nvPr/>
        </p:nvCxnSpPr>
        <p:spPr>
          <a:xfrm>
            <a:off x="515725" y="5394470"/>
            <a:ext cx="1761464" cy="37326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F7D03EC-AE64-4458-8AD7-F88DC57F9A0F}"/>
              </a:ext>
            </a:extLst>
          </p:cNvPr>
          <p:cNvSpPr txBox="1"/>
          <p:nvPr/>
        </p:nvSpPr>
        <p:spPr>
          <a:xfrm>
            <a:off x="7035800" y="4419598"/>
            <a:ext cx="490961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Roth.ibm.damiler.apple.division.marx</a:t>
            </a:r>
            <a:r>
              <a:rPr lang="en-US" dirty="0"/>
              <a:t>(hells angles)</a:t>
            </a:r>
          </a:p>
          <a:p>
            <a:r>
              <a:rPr lang="en-US" sz="800" strike="sngStrike" dirty="0"/>
              <a:t>Town </a:t>
            </a:r>
            <a:r>
              <a:rPr lang="en-US" sz="800" strike="sngStrike" dirty="0" err="1"/>
              <a:t>mopend</a:t>
            </a:r>
            <a:r>
              <a:rPr lang="en-US" sz="800" strike="sngStrike" dirty="0"/>
              <a:t> sound, </a:t>
            </a:r>
            <a:r>
              <a:rPr lang="en-US" sz="800" strike="sngStrike" dirty="0" err="1"/>
              <a:t>pms</a:t>
            </a:r>
            <a:r>
              <a:rPr lang="en-US" sz="800" strike="sngStrike" dirty="0"/>
              <a:t> recycling, </a:t>
            </a:r>
            <a:r>
              <a:rPr lang="en-US" sz="800" strike="sngStrike" dirty="0" err="1"/>
              <a:t>adolf</a:t>
            </a:r>
            <a:r>
              <a:rPr lang="en-US" sz="800" strike="sngStrike" dirty="0"/>
              <a:t> </a:t>
            </a:r>
            <a:r>
              <a:rPr lang="en-US" sz="800" strike="sngStrike" dirty="0" err="1"/>
              <a:t>hitler</a:t>
            </a:r>
            <a:r>
              <a:rPr lang="en-US" sz="800" strike="sngStrike" dirty="0"/>
              <a:t> </a:t>
            </a:r>
            <a:r>
              <a:rPr lang="en-US" sz="800" strike="sngStrike" dirty="0" err="1"/>
              <a:t>eva</a:t>
            </a:r>
            <a:r>
              <a:rPr lang="en-US" sz="800" strike="sngStrike" dirty="0"/>
              <a:t> </a:t>
            </a:r>
            <a:r>
              <a:rPr lang="en-US" sz="800" strike="sngStrike" dirty="0" err="1"/>
              <a:t>braun</a:t>
            </a:r>
            <a:endParaRPr lang="en-US" sz="800" strike="sngStrike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8DF6A8-9BD7-49AA-AA62-4A3C09664146}"/>
              </a:ext>
            </a:extLst>
          </p:cNvPr>
          <p:cNvSpPr txBox="1"/>
          <p:nvPr/>
        </p:nvSpPr>
        <p:spPr>
          <a:xfrm>
            <a:off x="7035800" y="5056005"/>
            <a:ext cx="51343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1997 LARRY.(!</a:t>
            </a:r>
            <a:r>
              <a:rPr lang="en-US" dirty="0" err="1"/>
              <a:t>white,</a:t>
            </a:r>
            <a:r>
              <a:rPr lang="en-US" sz="800" strike="sngStrike" dirty="0" err="1"/>
              <a:t>handball,basketball</a:t>
            </a:r>
            <a:r>
              <a:rPr lang="en-US" dirty="0"/>
              <a:t>).MAINSTREET(</a:t>
            </a:r>
            <a:r>
              <a:rPr lang="en-US" strike="sngStrike" dirty="0"/>
              <a:t>tent city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74BF0D1-9392-48C8-A806-5EB83635D4AD}"/>
              </a:ext>
            </a:extLst>
          </p:cNvPr>
          <p:cNvSpPr txBox="1"/>
          <p:nvPr/>
        </p:nvSpPr>
        <p:spPr>
          <a:xfrm>
            <a:off x="7263639" y="5333004"/>
            <a:ext cx="2158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2012 </a:t>
            </a:r>
            <a:r>
              <a:rPr lang="en-US" strike="sngStrike" dirty="0" err="1"/>
              <a:t>google.tent</a:t>
            </a:r>
            <a:r>
              <a:rPr lang="en-US" strike="sngStrike" dirty="0"/>
              <a:t> city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2AE31FFF-B071-4348-9689-1716B5161AD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44690" y="6201164"/>
            <a:ext cx="353110" cy="274164"/>
          </a:xfrm>
          <a:prstGeom prst="rect">
            <a:avLst/>
          </a:prstGeom>
        </p:spPr>
      </p:pic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2FB5FD8-2689-4E67-873C-9043388B10F9}"/>
              </a:ext>
            </a:extLst>
          </p:cNvPr>
          <p:cNvCxnSpPr>
            <a:cxnSpLocks/>
          </p:cNvCxnSpPr>
          <p:nvPr/>
        </p:nvCxnSpPr>
        <p:spPr>
          <a:xfrm flipV="1">
            <a:off x="7263637" y="6148996"/>
            <a:ext cx="788163" cy="269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92A2C879-FE1D-4951-85AA-4F04A5412655}"/>
              </a:ext>
            </a:extLst>
          </p:cNvPr>
          <p:cNvSpPr txBox="1"/>
          <p:nvPr/>
        </p:nvSpPr>
        <p:spPr>
          <a:xfrm>
            <a:off x="7840852" y="5537200"/>
            <a:ext cx="2685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err="1"/>
              <a:t>Cicsco.montironig.tent</a:t>
            </a:r>
            <a:r>
              <a:rPr lang="en-US" strike="sngStrike" dirty="0"/>
              <a:t> city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65A5627-D4AD-404B-9F0A-D725B9392D55}"/>
              </a:ext>
            </a:extLst>
          </p:cNvPr>
          <p:cNvSpPr txBox="1"/>
          <p:nvPr/>
        </p:nvSpPr>
        <p:spPr>
          <a:xfrm>
            <a:off x="7716928" y="6281712"/>
            <a:ext cx="14702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/>
              <a:t>Eni, hat </a:t>
            </a:r>
            <a:r>
              <a:rPr lang="en-US" sz="800" strike="sngStrike" dirty="0" err="1"/>
              <a:t>alle</a:t>
            </a:r>
            <a:r>
              <a:rPr lang="en-US" sz="800" strike="sngStrike" dirty="0"/>
              <a:t> </a:t>
            </a:r>
            <a:r>
              <a:rPr lang="en-US" sz="800" strike="sngStrike" dirty="0" err="1"/>
              <a:t>hanballerin</a:t>
            </a:r>
            <a:r>
              <a:rPr lang="en-US" sz="800" strike="sngStrike" dirty="0"/>
              <a:t> </a:t>
            </a:r>
            <a:r>
              <a:rPr lang="en-US" sz="800" strike="sngStrike" dirty="0" err="1"/>
              <a:t>gefickt</a:t>
            </a:r>
            <a:endParaRPr lang="en-US" sz="800" strike="sngStrike" dirty="0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5DBE8016-A2F5-4F61-B1B5-DE306B8ED661}"/>
              </a:ext>
            </a:extLst>
          </p:cNvPr>
          <p:cNvCxnSpPr/>
          <p:nvPr/>
        </p:nvCxnSpPr>
        <p:spPr>
          <a:xfrm flipH="1" flipV="1">
            <a:off x="5749131" y="5214891"/>
            <a:ext cx="1514506" cy="964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A5909FCE-88D8-41DF-95A3-3A815C1038A9}"/>
              </a:ext>
            </a:extLst>
          </p:cNvPr>
          <p:cNvSpPr txBox="1"/>
          <p:nvPr/>
        </p:nvSpPr>
        <p:spPr>
          <a:xfrm>
            <a:off x="5456386" y="5906533"/>
            <a:ext cx="3670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VIRGINA.MARY.</a:t>
            </a:r>
            <a:r>
              <a:rPr lang="en-US" sz="800" strike="sngStrike" dirty="0" err="1"/>
              <a:t>voice.danile.kjo.apple.davisoni.marx.hells</a:t>
            </a:r>
            <a:r>
              <a:rPr lang="en-US" sz="800" strike="sngStrike" dirty="0"/>
              <a:t> angles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7E57119-3660-4386-B913-2A58EFE862F3}"/>
              </a:ext>
            </a:extLst>
          </p:cNvPr>
          <p:cNvSpPr txBox="1"/>
          <p:nvPr/>
        </p:nvSpPr>
        <p:spPr>
          <a:xfrm>
            <a:off x="7221704" y="5766307"/>
            <a:ext cx="2241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/>
              <a:t>Eni, town mope </a:t>
            </a:r>
            <a:r>
              <a:rPr lang="en-US" sz="800" strike="sngStrike" dirty="0" err="1"/>
              <a:t>pms</a:t>
            </a:r>
            <a:r>
              <a:rPr lang="en-US" sz="800" strike="sngStrike" dirty="0"/>
              <a:t> </a:t>
            </a:r>
            <a:r>
              <a:rPr lang="en-US" sz="800" strike="sngStrike" dirty="0" err="1"/>
              <a:t>recling</a:t>
            </a:r>
            <a:r>
              <a:rPr lang="en-US" dirty="0"/>
              <a:t>. CPVA.41</a:t>
            </a:r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60ED48C8-B278-427D-BB7F-2C85D7F6B0D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0315" y="4377238"/>
            <a:ext cx="592137" cy="480368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849A7C2-100C-458C-B578-43CF19F9CE86}"/>
              </a:ext>
            </a:extLst>
          </p:cNvPr>
          <p:cNvCxnSpPr/>
          <p:nvPr/>
        </p:nvCxnSpPr>
        <p:spPr>
          <a:xfrm>
            <a:off x="3637201" y="4046017"/>
            <a:ext cx="3055699" cy="66244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4" name="Picture 73">
            <a:extLst>
              <a:ext uri="{FF2B5EF4-FFF2-40B4-BE49-F238E27FC236}">
                <a16:creationId xmlns:a16="http://schemas.microsoft.com/office/drawing/2014/main" id="{912C515C-B05A-41BD-9EE5-0826F9AF92A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850" y="3931850"/>
            <a:ext cx="568712" cy="568712"/>
          </a:xfrm>
          <a:prstGeom prst="rect">
            <a:avLst/>
          </a:prstGeom>
        </p:spPr>
      </p:pic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E3F0FC05-A350-4852-98C9-02DDC4EDC29D}"/>
              </a:ext>
            </a:extLst>
          </p:cNvPr>
          <p:cNvCxnSpPr>
            <a:cxnSpLocks/>
          </p:cNvCxnSpPr>
          <p:nvPr/>
        </p:nvCxnSpPr>
        <p:spPr>
          <a:xfrm>
            <a:off x="3273505" y="4199980"/>
            <a:ext cx="4037514" cy="5204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03BD9EE9-71DB-4E0A-8282-73D40308D696}"/>
              </a:ext>
            </a:extLst>
          </p:cNvPr>
          <p:cNvCxnSpPr>
            <a:stCxn id="24" idx="2"/>
          </p:cNvCxnSpPr>
          <p:nvPr/>
        </p:nvCxnSpPr>
        <p:spPr>
          <a:xfrm>
            <a:off x="596640" y="4942220"/>
            <a:ext cx="11442960" cy="477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6F0288B6-680A-4CA9-A4FC-098BDA71E693}"/>
              </a:ext>
            </a:extLst>
          </p:cNvPr>
          <p:cNvCxnSpPr>
            <a:cxnSpLocks/>
            <a:stCxn id="40" idx="3"/>
          </p:cNvCxnSpPr>
          <p:nvPr/>
        </p:nvCxnSpPr>
        <p:spPr>
          <a:xfrm flipH="1" flipV="1">
            <a:off x="7167562" y="4580488"/>
            <a:ext cx="4777852" cy="8533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B39B99CE-3025-49E8-AAA5-99DA6AF73801}"/>
              </a:ext>
            </a:extLst>
          </p:cNvPr>
          <p:cNvCxnSpPr>
            <a:cxnSpLocks/>
          </p:cNvCxnSpPr>
          <p:nvPr/>
        </p:nvCxnSpPr>
        <p:spPr>
          <a:xfrm flipH="1" flipV="1">
            <a:off x="7392302" y="4540746"/>
            <a:ext cx="4777852" cy="8533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7" name="Picture 86">
            <a:extLst>
              <a:ext uri="{FF2B5EF4-FFF2-40B4-BE49-F238E27FC236}">
                <a16:creationId xmlns:a16="http://schemas.microsoft.com/office/drawing/2014/main" id="{8757A813-3695-4538-A190-8C75A10E9CD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8068" y="5702651"/>
            <a:ext cx="864444" cy="1146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841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loud 110">
            <a:extLst>
              <a:ext uri="{FF2B5EF4-FFF2-40B4-BE49-F238E27FC236}">
                <a16:creationId xmlns:a16="http://schemas.microsoft.com/office/drawing/2014/main" id="{013BC999-D7AE-45F1-9302-3B8FF4CAEAB5}"/>
              </a:ext>
            </a:extLst>
          </p:cNvPr>
          <p:cNvSpPr/>
          <p:nvPr/>
        </p:nvSpPr>
        <p:spPr>
          <a:xfrm>
            <a:off x="4686300" y="5295900"/>
            <a:ext cx="1130299" cy="684864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2394A2-B0AC-4D39-848C-D0A350566B85}"/>
              </a:ext>
            </a:extLst>
          </p:cNvPr>
          <p:cNvSpPr/>
          <p:nvPr/>
        </p:nvSpPr>
        <p:spPr>
          <a:xfrm>
            <a:off x="0" y="0"/>
            <a:ext cx="12192000" cy="8763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  <a:p>
            <a:pPr algn="ctr"/>
            <a:r>
              <a:rPr lang="en-US" sz="800" dirty="0"/>
              <a:t>partner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CEB4C2D-F85F-44BC-A7A4-80CC9C8B3E24}"/>
              </a:ext>
            </a:extLst>
          </p:cNvPr>
          <p:cNvSpPr/>
          <p:nvPr/>
        </p:nvSpPr>
        <p:spPr>
          <a:xfrm>
            <a:off x="0" y="876300"/>
            <a:ext cx="12192000" cy="2413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develoment</a:t>
            </a:r>
            <a:endParaRPr lang="en-US" sz="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4BB9F7-D667-4BA9-BF7E-C9C4A43EA7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238" y="1892300"/>
            <a:ext cx="766762" cy="766762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82DC822-EE4F-4495-8A56-31D897F739F5}"/>
              </a:ext>
            </a:extLst>
          </p:cNvPr>
          <p:cNvCxnSpPr/>
          <p:nvPr/>
        </p:nvCxnSpPr>
        <p:spPr>
          <a:xfrm flipV="1">
            <a:off x="825500" y="1689100"/>
            <a:ext cx="2184400" cy="1117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40373DC4-5505-4724-B146-1233F7B0CB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238" y="2931319"/>
            <a:ext cx="766762" cy="766762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5D41950-A725-467A-94A8-B3C24D98BEBC}"/>
              </a:ext>
            </a:extLst>
          </p:cNvPr>
          <p:cNvCxnSpPr>
            <a:cxnSpLocks/>
          </p:cNvCxnSpPr>
          <p:nvPr/>
        </p:nvCxnSpPr>
        <p:spPr>
          <a:xfrm flipV="1">
            <a:off x="660400" y="2920143"/>
            <a:ext cx="1498601" cy="8565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0546F3C4-82C4-4C11-B671-E411734F96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6839" y="2931319"/>
            <a:ext cx="1884362" cy="78968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FBCB7D3-4CA0-4BD0-A182-29D9D671E73B}"/>
              </a:ext>
            </a:extLst>
          </p:cNvPr>
          <p:cNvCxnSpPr>
            <a:cxnSpLocks/>
          </p:cNvCxnSpPr>
          <p:nvPr/>
        </p:nvCxnSpPr>
        <p:spPr>
          <a:xfrm flipV="1">
            <a:off x="2336801" y="2920143"/>
            <a:ext cx="1701799" cy="85651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BD992631-83CE-4F0C-A37B-8433829881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2600" y="3721008"/>
            <a:ext cx="215900" cy="268288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A58487B-5271-4CA4-A22D-11C3C6CA4C65}"/>
              </a:ext>
            </a:extLst>
          </p:cNvPr>
          <p:cNvCxnSpPr/>
          <p:nvPr/>
        </p:nvCxnSpPr>
        <p:spPr>
          <a:xfrm flipV="1">
            <a:off x="5359400" y="3517900"/>
            <a:ext cx="647700" cy="698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C99BAE98-4D86-4D40-A43A-2F82CF94EC56}"/>
              </a:ext>
            </a:extLst>
          </p:cNvPr>
          <p:cNvSpPr/>
          <p:nvPr/>
        </p:nvSpPr>
        <p:spPr>
          <a:xfrm>
            <a:off x="5359400" y="3073400"/>
            <a:ext cx="1435100" cy="3556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Rocky Road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51CE9CD-9DA8-4EFC-A07B-54573B90A61D}"/>
              </a:ext>
            </a:extLst>
          </p:cNvPr>
          <p:cNvCxnSpPr/>
          <p:nvPr/>
        </p:nvCxnSpPr>
        <p:spPr>
          <a:xfrm flipV="1">
            <a:off x="5207000" y="2659062"/>
            <a:ext cx="1765300" cy="10390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9">
            <a:extLst>
              <a:ext uri="{FF2B5EF4-FFF2-40B4-BE49-F238E27FC236}">
                <a16:creationId xmlns:a16="http://schemas.microsoft.com/office/drawing/2014/main" id="{119EDC67-E83D-4736-BB14-50D86621389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7163" y="2956446"/>
            <a:ext cx="744537" cy="112290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E529F3D-8D7C-4748-A119-2F91C0B8523E}"/>
              </a:ext>
            </a:extLst>
          </p:cNvPr>
          <p:cNvCxnSpPr/>
          <p:nvPr/>
        </p:nvCxnSpPr>
        <p:spPr>
          <a:xfrm flipV="1">
            <a:off x="7969250" y="2642850"/>
            <a:ext cx="2667000" cy="20969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3">
            <a:extLst>
              <a:ext uri="{FF2B5EF4-FFF2-40B4-BE49-F238E27FC236}">
                <a16:creationId xmlns:a16="http://schemas.microsoft.com/office/drawing/2014/main" id="{93AE57F0-BDBE-4D6A-B2E7-8A25E44A073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7924" y="2978071"/>
            <a:ext cx="880888" cy="1761775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F2762F7-DE2B-4133-B67E-C95421B0A4B0}"/>
              </a:ext>
            </a:extLst>
          </p:cNvPr>
          <p:cNvCxnSpPr/>
          <p:nvPr/>
        </p:nvCxnSpPr>
        <p:spPr>
          <a:xfrm flipV="1">
            <a:off x="7416800" y="2403046"/>
            <a:ext cx="2667000" cy="20969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355B675-C50A-4AB5-A2CF-F3BF6C26A610}"/>
              </a:ext>
            </a:extLst>
          </p:cNvPr>
          <p:cNvCxnSpPr/>
          <p:nvPr/>
        </p:nvCxnSpPr>
        <p:spPr>
          <a:xfrm>
            <a:off x="825500" y="2806700"/>
            <a:ext cx="11201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A48AAE7-BC71-43AE-9995-ACD51256CE3F}"/>
              </a:ext>
            </a:extLst>
          </p:cNvPr>
          <p:cNvCxnSpPr/>
          <p:nvPr/>
        </p:nvCxnSpPr>
        <p:spPr>
          <a:xfrm>
            <a:off x="1128266" y="5130800"/>
            <a:ext cx="11201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A6906ADB-474C-43B9-ABDD-19BE1CFD86D3}"/>
              </a:ext>
            </a:extLst>
          </p:cNvPr>
          <p:cNvSpPr txBox="1"/>
          <p:nvPr/>
        </p:nvSpPr>
        <p:spPr>
          <a:xfrm>
            <a:off x="600228" y="1575657"/>
            <a:ext cx="1757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2001, 2005,2006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D969170-0114-4FAD-AFF7-BC837C9F6FBD}"/>
              </a:ext>
            </a:extLst>
          </p:cNvPr>
          <p:cNvSpPr/>
          <p:nvPr/>
        </p:nvSpPr>
        <p:spPr>
          <a:xfrm>
            <a:off x="698501" y="2710730"/>
            <a:ext cx="8595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1984/5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974D2669-0CAE-4144-B671-1E7E394D561F}"/>
              </a:ext>
            </a:extLst>
          </p:cNvPr>
          <p:cNvSpPr/>
          <p:nvPr/>
        </p:nvSpPr>
        <p:spPr>
          <a:xfrm>
            <a:off x="1478834" y="3867150"/>
            <a:ext cx="629366" cy="481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CF891365-B820-4137-A019-45D1BFF005C9}"/>
              </a:ext>
            </a:extLst>
          </p:cNvPr>
          <p:cNvSpPr/>
          <p:nvPr/>
        </p:nvSpPr>
        <p:spPr>
          <a:xfrm>
            <a:off x="1519045" y="4350542"/>
            <a:ext cx="629366" cy="481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1C3C4DE8-E863-4597-828B-E91C5CEED545}"/>
              </a:ext>
            </a:extLst>
          </p:cNvPr>
          <p:cNvSpPr/>
          <p:nvPr/>
        </p:nvSpPr>
        <p:spPr>
          <a:xfrm>
            <a:off x="2109952" y="3905550"/>
            <a:ext cx="629366" cy="481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0F665314-834D-4D09-BC23-C7E9AB14A9BF}"/>
              </a:ext>
            </a:extLst>
          </p:cNvPr>
          <p:cNvSpPr/>
          <p:nvPr/>
        </p:nvSpPr>
        <p:spPr>
          <a:xfrm>
            <a:off x="2129182" y="4350400"/>
            <a:ext cx="629366" cy="481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4329EA07-C8AB-4B38-8713-C6E7187E9BE0}"/>
              </a:ext>
            </a:extLst>
          </p:cNvPr>
          <p:cNvSpPr/>
          <p:nvPr/>
        </p:nvSpPr>
        <p:spPr>
          <a:xfrm>
            <a:off x="2646359" y="4011359"/>
            <a:ext cx="629366" cy="481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15FF553B-C723-4AB8-B052-576074A9E362}"/>
              </a:ext>
            </a:extLst>
          </p:cNvPr>
          <p:cNvSpPr/>
          <p:nvPr/>
        </p:nvSpPr>
        <p:spPr>
          <a:xfrm>
            <a:off x="2739318" y="4357672"/>
            <a:ext cx="629366" cy="481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8D08CAE4-2DFF-4856-8C49-31817118D65D}"/>
              </a:ext>
            </a:extLst>
          </p:cNvPr>
          <p:cNvSpPr/>
          <p:nvPr/>
        </p:nvSpPr>
        <p:spPr>
          <a:xfrm>
            <a:off x="3340100" y="4454938"/>
            <a:ext cx="358086" cy="3456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9FA594CC-49DB-4443-AA32-5B491F7E69AD}"/>
              </a:ext>
            </a:extLst>
          </p:cNvPr>
          <p:cNvSpPr/>
          <p:nvPr/>
        </p:nvSpPr>
        <p:spPr>
          <a:xfrm>
            <a:off x="3340100" y="4300450"/>
            <a:ext cx="358086" cy="2961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74507AF6-0458-4ECD-943E-FB80FE79F04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377" y="1213963"/>
            <a:ext cx="1338737" cy="1338737"/>
          </a:xfrm>
          <a:prstGeom prst="rect">
            <a:avLst/>
          </a:prstGeom>
        </p:spPr>
      </p:pic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BF8B3DB-D872-4ED1-AEB1-8C9D3E89FF83}"/>
              </a:ext>
            </a:extLst>
          </p:cNvPr>
          <p:cNvCxnSpPr/>
          <p:nvPr/>
        </p:nvCxnSpPr>
        <p:spPr>
          <a:xfrm flipV="1">
            <a:off x="9982200" y="1485900"/>
            <a:ext cx="2425700" cy="9171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Picture 64">
            <a:extLst>
              <a:ext uri="{FF2B5EF4-FFF2-40B4-BE49-F238E27FC236}">
                <a16:creationId xmlns:a16="http://schemas.microsoft.com/office/drawing/2014/main" id="{8E3451E2-FE67-4FF1-8129-1AFCFF50467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7972" y="2915765"/>
            <a:ext cx="676320" cy="676320"/>
          </a:xfrm>
          <a:prstGeom prst="rect">
            <a:avLst/>
          </a:prstGeom>
        </p:spPr>
      </p:pic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F359CD28-02DA-404F-919C-CA5DEC56AA68}"/>
              </a:ext>
            </a:extLst>
          </p:cNvPr>
          <p:cNvCxnSpPr>
            <a:cxnSpLocks/>
          </p:cNvCxnSpPr>
          <p:nvPr/>
        </p:nvCxnSpPr>
        <p:spPr>
          <a:xfrm flipV="1">
            <a:off x="11367745" y="2915765"/>
            <a:ext cx="824255" cy="498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Picture 69">
            <a:extLst>
              <a:ext uri="{FF2B5EF4-FFF2-40B4-BE49-F238E27FC236}">
                <a16:creationId xmlns:a16="http://schemas.microsoft.com/office/drawing/2014/main" id="{2B48AF46-B581-40CB-A129-861C2E33EC9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4894" y="4483376"/>
            <a:ext cx="454020" cy="454020"/>
          </a:xfrm>
          <a:prstGeom prst="rect">
            <a:avLst/>
          </a:prstGeom>
        </p:spPr>
      </p:pic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C937F68A-078F-44F7-A5F8-EF71C68FAA7D}"/>
              </a:ext>
            </a:extLst>
          </p:cNvPr>
          <p:cNvCxnSpPr/>
          <p:nvPr/>
        </p:nvCxnSpPr>
        <p:spPr>
          <a:xfrm>
            <a:off x="7416800" y="4483376"/>
            <a:ext cx="952500" cy="3553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4E95A870-A33F-4992-AB62-84F1D0F17A1A}"/>
              </a:ext>
            </a:extLst>
          </p:cNvPr>
          <p:cNvSpPr/>
          <p:nvPr/>
        </p:nvSpPr>
        <p:spPr>
          <a:xfrm>
            <a:off x="7419270" y="4223832"/>
            <a:ext cx="744537" cy="199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trike="sngStrike" dirty="0"/>
              <a:t>LINKEDIN</a:t>
            </a: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00FE4055-FE2B-42A7-BBB7-A0343BBF0A6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5298" y="4500041"/>
            <a:ext cx="838773" cy="441032"/>
          </a:xfrm>
          <a:prstGeom prst="rect">
            <a:avLst/>
          </a:prstGeom>
        </p:spPr>
      </p:pic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8C4361B-E841-40FA-8AB2-32C7D2249473}"/>
              </a:ext>
            </a:extLst>
          </p:cNvPr>
          <p:cNvCxnSpPr>
            <a:cxnSpLocks/>
          </p:cNvCxnSpPr>
          <p:nvPr/>
        </p:nvCxnSpPr>
        <p:spPr>
          <a:xfrm>
            <a:off x="8261001" y="4549459"/>
            <a:ext cx="713070" cy="430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F571C281-FCA7-4C38-9F50-0EB8D3447CC6}"/>
              </a:ext>
            </a:extLst>
          </p:cNvPr>
          <p:cNvCxnSpPr/>
          <p:nvPr/>
        </p:nvCxnSpPr>
        <p:spPr>
          <a:xfrm>
            <a:off x="5816600" y="4990307"/>
            <a:ext cx="3195571" cy="38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4EED73C9-9CE8-4970-AC0D-75170AD1B62E}"/>
              </a:ext>
            </a:extLst>
          </p:cNvPr>
          <p:cNvSpPr txBox="1"/>
          <p:nvPr/>
        </p:nvSpPr>
        <p:spPr>
          <a:xfrm>
            <a:off x="5778500" y="4549459"/>
            <a:ext cx="17219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/>
              <a:t>CERT:TOGAF:TARGET ARCHTIECTURE</a:t>
            </a:r>
          </a:p>
          <a:p>
            <a:r>
              <a:rPr lang="en-US" dirty="0"/>
              <a:t>FBI:</a:t>
            </a:r>
            <a:r>
              <a:rPr lang="en-US" sz="800" dirty="0"/>
              <a:t>INTEST</a:t>
            </a:r>
            <a:r>
              <a:rPr lang="en-US" sz="800" strike="sngStrike" dirty="0"/>
              <a:t>(</a:t>
            </a:r>
            <a:r>
              <a:rPr lang="en-US" sz="800" strike="sngStrike" dirty="0" err="1"/>
              <a:t>charls</a:t>
            </a:r>
            <a:r>
              <a:rPr lang="en-US" sz="800" strike="sngStrike" dirty="0"/>
              <a:t> </a:t>
            </a:r>
            <a:r>
              <a:rPr lang="en-US" sz="800" strike="sngStrike" dirty="0" err="1"/>
              <a:t>manson</a:t>
            </a:r>
            <a:r>
              <a:rPr lang="en-US" sz="800" strike="sngStrike" dirty="0"/>
              <a:t>)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C12A75B1-62BB-41F3-B93C-C4187B301F73}"/>
              </a:ext>
            </a:extLst>
          </p:cNvPr>
          <p:cNvSpPr/>
          <p:nvPr/>
        </p:nvSpPr>
        <p:spPr>
          <a:xfrm>
            <a:off x="5905500" y="4107654"/>
            <a:ext cx="455956" cy="40086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DA5BF50-E292-40FA-9968-F453A374BD64}"/>
              </a:ext>
            </a:extLst>
          </p:cNvPr>
          <p:cNvSpPr txBox="1"/>
          <p:nvPr/>
        </p:nvSpPr>
        <p:spPr>
          <a:xfrm>
            <a:off x="6115633" y="4242593"/>
            <a:ext cx="3882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/>
              <a:t>Sunil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BC12605-043B-4369-B9A7-8F4BD395D3A7}"/>
              </a:ext>
            </a:extLst>
          </p:cNvPr>
          <p:cNvSpPr txBox="1"/>
          <p:nvPr/>
        </p:nvSpPr>
        <p:spPr>
          <a:xfrm>
            <a:off x="5970995" y="4134871"/>
            <a:ext cx="4187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/>
              <a:t>Sunol</a:t>
            </a:r>
          </a:p>
        </p:txBody>
      </p:sp>
      <p:pic>
        <p:nvPicPr>
          <p:cNvPr id="86" name="Picture 85">
            <a:extLst>
              <a:ext uri="{FF2B5EF4-FFF2-40B4-BE49-F238E27FC236}">
                <a16:creationId xmlns:a16="http://schemas.microsoft.com/office/drawing/2014/main" id="{57E6122D-E3D8-49C1-B89A-28D5AD1BF9D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2747" y="5521755"/>
            <a:ext cx="303576" cy="303576"/>
          </a:xfrm>
          <a:prstGeom prst="rect">
            <a:avLst/>
          </a:prstGeom>
        </p:spPr>
      </p:pic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26A86B1A-F58D-4299-BEAD-E9B2DC7320A0}"/>
              </a:ext>
            </a:extLst>
          </p:cNvPr>
          <p:cNvCxnSpPr/>
          <p:nvPr/>
        </p:nvCxnSpPr>
        <p:spPr>
          <a:xfrm flipV="1">
            <a:off x="4889500" y="5521755"/>
            <a:ext cx="1016000" cy="3035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: Top Corners Rounded 88">
            <a:extLst>
              <a:ext uri="{FF2B5EF4-FFF2-40B4-BE49-F238E27FC236}">
                <a16:creationId xmlns:a16="http://schemas.microsoft.com/office/drawing/2014/main" id="{13B34938-547D-4EBA-BFEB-D6DA36D0A3EB}"/>
              </a:ext>
            </a:extLst>
          </p:cNvPr>
          <p:cNvSpPr/>
          <p:nvPr/>
        </p:nvSpPr>
        <p:spPr>
          <a:xfrm>
            <a:off x="1358900" y="6045201"/>
            <a:ext cx="10099072" cy="535415"/>
          </a:xfrm>
          <a:prstGeom prst="round2Same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: Top Corners Rounded 89">
            <a:extLst>
              <a:ext uri="{FF2B5EF4-FFF2-40B4-BE49-F238E27FC236}">
                <a16:creationId xmlns:a16="http://schemas.microsoft.com/office/drawing/2014/main" id="{D40F2406-2CAF-4A64-A5F7-FCEA9104CC20}"/>
              </a:ext>
            </a:extLst>
          </p:cNvPr>
          <p:cNvSpPr/>
          <p:nvPr/>
        </p:nvSpPr>
        <p:spPr>
          <a:xfrm>
            <a:off x="2857500" y="5489146"/>
            <a:ext cx="840686" cy="424296"/>
          </a:xfrm>
          <a:prstGeom prst="round2Same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13FDBF6D-101D-4F18-A1A0-292B54AD2D8D}"/>
              </a:ext>
            </a:extLst>
          </p:cNvPr>
          <p:cNvCxnSpPr/>
          <p:nvPr/>
        </p:nvCxnSpPr>
        <p:spPr>
          <a:xfrm>
            <a:off x="3161076" y="5902159"/>
            <a:ext cx="0" cy="3463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4FA14506-D66C-404F-AC35-955DD93B1F8A}"/>
              </a:ext>
            </a:extLst>
          </p:cNvPr>
          <p:cNvSpPr txBox="1"/>
          <p:nvPr/>
        </p:nvSpPr>
        <p:spPr>
          <a:xfrm>
            <a:off x="2950155" y="5498585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HW5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A189EEF2-15C8-44FB-8EDE-AB325AFFE970}"/>
              </a:ext>
            </a:extLst>
          </p:cNvPr>
          <p:cNvCxnSpPr/>
          <p:nvPr/>
        </p:nvCxnSpPr>
        <p:spPr>
          <a:xfrm>
            <a:off x="1265238" y="6248472"/>
            <a:ext cx="10761662" cy="64436"/>
          </a:xfrm>
          <a:prstGeom prst="line">
            <a:avLst/>
          </a:prstGeom>
          <a:ln w="571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20CDAB93-2886-4FE7-981D-7DCDD40672C7}"/>
              </a:ext>
            </a:extLst>
          </p:cNvPr>
          <p:cNvSpPr/>
          <p:nvPr/>
        </p:nvSpPr>
        <p:spPr>
          <a:xfrm>
            <a:off x="2336801" y="6280690"/>
            <a:ext cx="1361385" cy="429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Matson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E3884F1E-CF72-438C-AA98-855058F08F60}"/>
              </a:ext>
            </a:extLst>
          </p:cNvPr>
          <p:cNvSpPr/>
          <p:nvPr/>
        </p:nvSpPr>
        <p:spPr>
          <a:xfrm>
            <a:off x="4191000" y="6339295"/>
            <a:ext cx="1361385" cy="4299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FF0000"/>
                </a:solidFill>
              </a:rPr>
              <a:t>Sayah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56887F6A-DB7B-4202-A164-4AA3AB28DB79}"/>
              </a:ext>
            </a:extLst>
          </p:cNvPr>
          <p:cNvSpPr/>
          <p:nvPr/>
        </p:nvSpPr>
        <p:spPr>
          <a:xfrm>
            <a:off x="5970995" y="6339295"/>
            <a:ext cx="1242605" cy="49332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Caroll</a:t>
            </a:r>
            <a:endParaRPr lang="en-US" dirty="0"/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A76D3AC0-0D5D-4533-9626-EE8FBE167C20}"/>
              </a:ext>
            </a:extLst>
          </p:cNvPr>
          <p:cNvCxnSpPr/>
          <p:nvPr/>
        </p:nvCxnSpPr>
        <p:spPr>
          <a:xfrm flipV="1">
            <a:off x="2032000" y="6248472"/>
            <a:ext cx="1666186" cy="5207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34A1D02B-ECB8-49D6-830E-F89EADAA9F9D}"/>
              </a:ext>
            </a:extLst>
          </p:cNvPr>
          <p:cNvCxnSpPr/>
          <p:nvPr/>
        </p:nvCxnSpPr>
        <p:spPr>
          <a:xfrm flipV="1">
            <a:off x="3772390" y="6448762"/>
            <a:ext cx="1663933" cy="320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969BDB55-AB86-4D94-A9E4-21DD4FA32B74}"/>
              </a:ext>
            </a:extLst>
          </p:cNvPr>
          <p:cNvCxnSpPr/>
          <p:nvPr/>
        </p:nvCxnSpPr>
        <p:spPr>
          <a:xfrm flipV="1">
            <a:off x="5510527" y="6248472"/>
            <a:ext cx="1989919" cy="5841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C4DAD0C1-D85A-4C01-B68A-729272CB2815}"/>
              </a:ext>
            </a:extLst>
          </p:cNvPr>
          <p:cNvSpPr/>
          <p:nvPr/>
        </p:nvSpPr>
        <p:spPr>
          <a:xfrm>
            <a:off x="7500446" y="6311829"/>
            <a:ext cx="1242605" cy="546171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F0A0A8CC-353A-4C98-93BB-15EC7A72D105}"/>
              </a:ext>
            </a:extLst>
          </p:cNvPr>
          <p:cNvSpPr/>
          <p:nvPr/>
        </p:nvSpPr>
        <p:spPr>
          <a:xfrm>
            <a:off x="7919056" y="6389442"/>
            <a:ext cx="450244" cy="35535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8284058A-D969-4524-AE55-9CECF46F32DC}"/>
              </a:ext>
            </a:extLst>
          </p:cNvPr>
          <p:cNvCxnSpPr/>
          <p:nvPr/>
        </p:nvCxnSpPr>
        <p:spPr>
          <a:xfrm flipV="1">
            <a:off x="7213600" y="6389442"/>
            <a:ext cx="2120900" cy="3212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6B3F5C81-A9C5-4BBB-8C25-C34C92DB1B3A}"/>
              </a:ext>
            </a:extLst>
          </p:cNvPr>
          <p:cNvSpPr txBox="1"/>
          <p:nvPr/>
        </p:nvSpPr>
        <p:spPr>
          <a:xfrm>
            <a:off x="5778500" y="5295900"/>
            <a:ext cx="1659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I5/80 20 </a:t>
            </a:r>
            <a:r>
              <a:rPr lang="en-US" dirty="0" err="1"/>
              <a:t>mintes</a:t>
            </a:r>
            <a:endParaRPr lang="en-US" dirty="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76155D94-9B47-49DB-9C5C-D91003AADC25}"/>
              </a:ext>
            </a:extLst>
          </p:cNvPr>
          <p:cNvSpPr/>
          <p:nvPr/>
        </p:nvSpPr>
        <p:spPr>
          <a:xfrm>
            <a:off x="5575128" y="5783877"/>
            <a:ext cx="184698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strike="sngStrike" dirty="0"/>
              <a:t>river phoenix independent movie beard</a:t>
            </a:r>
          </a:p>
        </p:txBody>
      </p:sp>
      <p:pic>
        <p:nvPicPr>
          <p:cNvPr id="114" name="Picture 113">
            <a:extLst>
              <a:ext uri="{FF2B5EF4-FFF2-40B4-BE49-F238E27FC236}">
                <a16:creationId xmlns:a16="http://schemas.microsoft.com/office/drawing/2014/main" id="{18D2BF0D-5FF0-43AF-8815-D4698466B58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723" y="5358627"/>
            <a:ext cx="347476" cy="512762"/>
          </a:xfrm>
          <a:prstGeom prst="rect">
            <a:avLst/>
          </a:prstGeom>
        </p:spPr>
      </p:pic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6C786CD4-5989-45A3-AFD7-E43B07AAE0E6}"/>
              </a:ext>
            </a:extLst>
          </p:cNvPr>
          <p:cNvCxnSpPr/>
          <p:nvPr/>
        </p:nvCxnSpPr>
        <p:spPr>
          <a:xfrm flipV="1">
            <a:off x="4928323" y="5521755"/>
            <a:ext cx="1016000" cy="3035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3ECBCED5-5BA3-4632-88CF-6B55C65B1E87}"/>
              </a:ext>
            </a:extLst>
          </p:cNvPr>
          <p:cNvSpPr txBox="1"/>
          <p:nvPr/>
        </p:nvSpPr>
        <p:spPr>
          <a:xfrm>
            <a:off x="3904056" y="5228586"/>
            <a:ext cx="16834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/>
              <a:t>Visa </a:t>
            </a:r>
            <a:r>
              <a:rPr lang="en-US" sz="800" strike="sngStrike" dirty="0" err="1"/>
              <a:t>Frace.Grobahce</a:t>
            </a:r>
            <a:r>
              <a:rPr lang="en-US" sz="800" strike="sngStrike" dirty="0"/>
              <a:t>( I am still here)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C6F16AB3-99B0-4A53-B1B0-65B6C3224898}"/>
              </a:ext>
            </a:extLst>
          </p:cNvPr>
          <p:cNvSpPr/>
          <p:nvPr/>
        </p:nvSpPr>
        <p:spPr>
          <a:xfrm>
            <a:off x="4038600" y="5054596"/>
            <a:ext cx="1320800" cy="2051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FBI:WMD</a:t>
            </a:r>
          </a:p>
        </p:txBody>
      </p:sp>
    </p:spTree>
    <p:extLst>
      <p:ext uri="{BB962C8B-B14F-4D97-AF65-F5344CB8AC3E}">
        <p14:creationId xmlns:p14="http://schemas.microsoft.com/office/powerpoint/2010/main" val="2392085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22394A2-B0AC-4D39-848C-D0A350566B85}"/>
              </a:ext>
            </a:extLst>
          </p:cNvPr>
          <p:cNvSpPr/>
          <p:nvPr/>
        </p:nvSpPr>
        <p:spPr>
          <a:xfrm>
            <a:off x="0" y="0"/>
            <a:ext cx="12192000" cy="8763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  <a:p>
            <a:pPr algn="ctr"/>
            <a:r>
              <a:rPr lang="en-US" sz="800" dirty="0"/>
              <a:t>partner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CEB4C2D-F85F-44BC-A7A4-80CC9C8B3E24}"/>
              </a:ext>
            </a:extLst>
          </p:cNvPr>
          <p:cNvSpPr/>
          <p:nvPr/>
        </p:nvSpPr>
        <p:spPr>
          <a:xfrm>
            <a:off x="0" y="876300"/>
            <a:ext cx="12192000" cy="2413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develoment</a:t>
            </a:r>
            <a:endParaRPr lang="en-US" sz="800" dirty="0"/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440B448F-0722-4134-A009-18C08C3D89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945" y="1279220"/>
            <a:ext cx="1746075" cy="2316221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CEC927EC-135A-4779-A8C1-95E2B31E3BE5}"/>
              </a:ext>
            </a:extLst>
          </p:cNvPr>
          <p:cNvSpPr/>
          <p:nvPr/>
        </p:nvSpPr>
        <p:spPr>
          <a:xfrm>
            <a:off x="8774972" y="1277419"/>
            <a:ext cx="2247900" cy="508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Rudolf-Diesel-Strasse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9BE215F9-0E19-4C6E-A023-459A3DC11D42}"/>
              </a:ext>
            </a:extLst>
          </p:cNvPr>
          <p:cNvSpPr/>
          <p:nvPr/>
        </p:nvSpPr>
        <p:spPr>
          <a:xfrm>
            <a:off x="11421711" y="1309249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GAS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7C240BAA-F98F-4B97-A8A8-EB212F7DD865}"/>
              </a:ext>
            </a:extLst>
          </p:cNvPr>
          <p:cNvSpPr/>
          <p:nvPr/>
        </p:nvSpPr>
        <p:spPr>
          <a:xfrm>
            <a:off x="3039242" y="1567934"/>
            <a:ext cx="9573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1995-96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A6BA44-5520-4B27-8457-E08606FEF6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0085" y="1973781"/>
            <a:ext cx="681222" cy="881581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FFBC75F-F4CF-4AE2-BEF2-247F3C6D1E30}"/>
              </a:ext>
            </a:extLst>
          </p:cNvPr>
          <p:cNvCxnSpPr>
            <a:cxnSpLocks/>
          </p:cNvCxnSpPr>
          <p:nvPr/>
        </p:nvCxnSpPr>
        <p:spPr>
          <a:xfrm>
            <a:off x="3679213" y="1859459"/>
            <a:ext cx="1488477" cy="11758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7959552E-6555-4E6A-A6FE-EC877B05E8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1320" y="1999181"/>
            <a:ext cx="876300" cy="876300"/>
          </a:xfrm>
          <a:prstGeom prst="rect">
            <a:avLst/>
          </a:prstGeom>
        </p:spPr>
      </p:pic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AD2A6644-5931-4CAA-9CF9-72C6213CDD44}"/>
              </a:ext>
            </a:extLst>
          </p:cNvPr>
          <p:cNvCxnSpPr>
            <a:cxnSpLocks/>
          </p:cNvCxnSpPr>
          <p:nvPr/>
        </p:nvCxnSpPr>
        <p:spPr>
          <a:xfrm>
            <a:off x="4998779" y="1859459"/>
            <a:ext cx="1711749" cy="11758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70F1B59-2877-478C-A391-CC94778F35FF}"/>
              </a:ext>
            </a:extLst>
          </p:cNvPr>
          <p:cNvSpPr txBox="1"/>
          <p:nvPr/>
        </p:nvSpPr>
        <p:spPr>
          <a:xfrm>
            <a:off x="4781462" y="1567934"/>
            <a:ext cx="1530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PRICIPAL.KING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59E4AC-9BEC-4F7D-A8C2-58D276E0139B}"/>
              </a:ext>
            </a:extLst>
          </p:cNvPr>
          <p:cNvSpPr txBox="1"/>
          <p:nvPr/>
        </p:nvSpPr>
        <p:spPr>
          <a:xfrm>
            <a:off x="3679213" y="3035300"/>
            <a:ext cx="5627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MAINSTREET(</a:t>
            </a:r>
            <a:r>
              <a:rPr lang="en-US" dirty="0" err="1"/>
              <a:t>HOMICIDE:WIFE.</a:t>
            </a:r>
            <a:r>
              <a:rPr lang="en-US" strike="sngStrike" dirty="0" err="1"/>
              <a:t>goodyear</a:t>
            </a:r>
            <a:r>
              <a:rPr lang="en-US" dirty="0"/>
              <a:t>)</a:t>
            </a:r>
            <a:r>
              <a:rPr lang="en-US" strike="sngStrike" dirty="0"/>
              <a:t>.</a:t>
            </a:r>
            <a:r>
              <a:rPr lang="en-US" strike="sngStrike" dirty="0" err="1"/>
              <a:t>gorhcoe</a:t>
            </a:r>
            <a:r>
              <a:rPr lang="en-US" strike="sngStrike" dirty="0"/>
              <a:t>(</a:t>
            </a:r>
            <a:r>
              <a:rPr lang="en-US" strike="sngStrike" dirty="0" err="1"/>
              <a:t>seitz</a:t>
            </a:r>
            <a:r>
              <a:rPr lang="en-US" strike="sngStrike" dirty="0"/>
              <a:t> </a:t>
            </a:r>
            <a:r>
              <a:rPr lang="en-US" strike="sngStrike" dirty="0" err="1"/>
              <a:t>sr</a:t>
            </a:r>
            <a:r>
              <a:rPr lang="en-US" strike="sngStrike" dirty="0"/>
              <a:t>)</a:t>
            </a:r>
          </a:p>
        </p:txBody>
      </p:sp>
      <p:pic>
        <p:nvPicPr>
          <p:cNvPr id="85" name="Picture 84">
            <a:extLst>
              <a:ext uri="{FF2B5EF4-FFF2-40B4-BE49-F238E27FC236}">
                <a16:creationId xmlns:a16="http://schemas.microsoft.com/office/drawing/2014/main" id="{D564E993-659A-4FDC-A193-2937AA4888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6040" y="3453369"/>
            <a:ext cx="594356" cy="788431"/>
          </a:xfrm>
          <a:prstGeom prst="rect">
            <a:avLst/>
          </a:prstGeom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id="{6298D2F8-6B5D-4F64-A959-94338E74F3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213" y="3460750"/>
            <a:ext cx="594356" cy="78843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7484BA2-1F65-4F17-A867-6FE6F7DC40AD}"/>
              </a:ext>
            </a:extLst>
          </p:cNvPr>
          <p:cNvSpPr txBox="1"/>
          <p:nvPr/>
        </p:nvSpPr>
        <p:spPr>
          <a:xfrm>
            <a:off x="4350696" y="3708400"/>
            <a:ext cx="2287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HOMICDIE:LUX:TWINS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DBBFD20-35C3-426D-99FA-CB60A2C0813B}"/>
              </a:ext>
            </a:extLst>
          </p:cNvPr>
          <p:cNvSpPr txBox="1"/>
          <p:nvPr/>
        </p:nvSpPr>
        <p:spPr>
          <a:xfrm>
            <a:off x="2734775" y="4792186"/>
            <a:ext cx="2185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“Tomboy” Ingrid Diaz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899BBDE-3CC5-4431-9D33-50559018E9EE}"/>
              </a:ext>
            </a:extLst>
          </p:cNvPr>
          <p:cNvSpPr txBox="1"/>
          <p:nvPr/>
        </p:nvSpPr>
        <p:spPr>
          <a:xfrm>
            <a:off x="5337125" y="4817033"/>
            <a:ext cx="6776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HOMICIDE:JESUS:PETER; </a:t>
            </a:r>
            <a:r>
              <a:rPr lang="en-US" dirty="0" err="1"/>
              <a:t>ipx</a:t>
            </a:r>
            <a:r>
              <a:rPr lang="en-US" dirty="0"/>
              <a:t> WWI.HOMICIDE:TRANSVESTITE  signature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0D550AB-2C35-4EFC-8CCE-CDF365F295CC}"/>
              </a:ext>
            </a:extLst>
          </p:cNvPr>
          <p:cNvCxnSpPr/>
          <p:nvPr/>
        </p:nvCxnSpPr>
        <p:spPr>
          <a:xfrm flipV="1">
            <a:off x="5854653" y="3546475"/>
            <a:ext cx="638119" cy="7027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BFB79E07-C8B1-4FBA-84F8-85EE929741C1}"/>
              </a:ext>
            </a:extLst>
          </p:cNvPr>
          <p:cNvSpPr txBox="1"/>
          <p:nvPr/>
        </p:nvSpPr>
        <p:spPr>
          <a:xfrm>
            <a:off x="2813244" y="1321353"/>
            <a:ext cx="2185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“Tomboy” Ingrid Diaz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E5A7BD9D-75E3-4CB1-8FB5-AC24F46B23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910" y="4666668"/>
            <a:ext cx="618959" cy="463622"/>
          </a:xfrm>
          <a:prstGeom prst="rect">
            <a:avLst/>
          </a:prstGeom>
        </p:spPr>
      </p:pic>
      <p:pic>
        <p:nvPicPr>
          <p:cNvPr id="94" name="Picture 93">
            <a:extLst>
              <a:ext uri="{FF2B5EF4-FFF2-40B4-BE49-F238E27FC236}">
                <a16:creationId xmlns:a16="http://schemas.microsoft.com/office/drawing/2014/main" id="{B4563F30-A97B-415C-B142-8440994F9A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379" y="1305442"/>
            <a:ext cx="618959" cy="463622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45FC049-6707-4CDF-AA0B-88E0DE6CC1C1}"/>
              </a:ext>
            </a:extLst>
          </p:cNvPr>
          <p:cNvCxnSpPr>
            <a:endCxn id="94" idx="0"/>
          </p:cNvCxnSpPr>
          <p:nvPr/>
        </p:nvCxnSpPr>
        <p:spPr>
          <a:xfrm flipV="1">
            <a:off x="2286000" y="1305442"/>
            <a:ext cx="137859" cy="5211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C3CBCA4-2D41-4D18-916B-123700841900}"/>
              </a:ext>
            </a:extLst>
          </p:cNvPr>
          <p:cNvCxnSpPr/>
          <p:nvPr/>
        </p:nvCxnSpPr>
        <p:spPr>
          <a:xfrm flipV="1">
            <a:off x="2110689" y="4425368"/>
            <a:ext cx="515205" cy="7609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E7F75D7-CA13-43B7-A426-17E2A406C15B}"/>
              </a:ext>
            </a:extLst>
          </p:cNvPr>
          <p:cNvSpPr txBox="1"/>
          <p:nvPr/>
        </p:nvSpPr>
        <p:spPr>
          <a:xfrm>
            <a:off x="2051701" y="1826619"/>
            <a:ext cx="1212448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Navigation</a:t>
            </a:r>
          </a:p>
          <a:p>
            <a:r>
              <a:rPr lang="en-US" sz="900" strike="sngStrike" dirty="0"/>
              <a:t>Tom/tom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04F7AB0-2D9F-468B-B234-AAED21662919}"/>
              </a:ext>
            </a:extLst>
          </p:cNvPr>
          <p:cNvSpPr/>
          <p:nvPr/>
        </p:nvSpPr>
        <p:spPr>
          <a:xfrm>
            <a:off x="1973233" y="5237334"/>
            <a:ext cx="6096000" cy="5078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Navigation</a:t>
            </a:r>
          </a:p>
          <a:p>
            <a:r>
              <a:rPr lang="en-US" sz="900" strike="sngStrike" dirty="0"/>
              <a:t>Tom/tom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9169ECA-80F7-44B9-96FC-C0B70DBB25DD}"/>
              </a:ext>
            </a:extLst>
          </p:cNvPr>
          <p:cNvCxnSpPr/>
          <p:nvPr/>
        </p:nvCxnSpPr>
        <p:spPr>
          <a:xfrm flipH="1" flipV="1">
            <a:off x="2423857" y="1973781"/>
            <a:ext cx="389386" cy="360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EAAE156-AF33-4A65-B847-653773B0239D}"/>
              </a:ext>
            </a:extLst>
          </p:cNvPr>
          <p:cNvCxnSpPr/>
          <p:nvPr/>
        </p:nvCxnSpPr>
        <p:spPr>
          <a:xfrm flipH="1" flipV="1">
            <a:off x="2345389" y="5268562"/>
            <a:ext cx="890423" cy="3676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E62896AE-1010-437C-BB55-FA8C3B9015A0}"/>
              </a:ext>
            </a:extLst>
          </p:cNvPr>
          <p:cNvSpPr txBox="1"/>
          <p:nvPr/>
        </p:nvSpPr>
        <p:spPr>
          <a:xfrm>
            <a:off x="216743" y="3659514"/>
            <a:ext cx="2005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INTERVIEW PHOTO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3D6465A-1279-4D34-82EC-FC5C66BF7722}"/>
              </a:ext>
            </a:extLst>
          </p:cNvPr>
          <p:cNvSpPr txBox="1"/>
          <p:nvPr/>
        </p:nvSpPr>
        <p:spPr>
          <a:xfrm>
            <a:off x="244490" y="3998458"/>
            <a:ext cx="2334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WW2.CIVIL CODE</a:t>
            </a:r>
          </a:p>
          <a:p>
            <a:r>
              <a:rPr lang="en-US" dirty="0"/>
              <a:t>WW2.St. Patrick-Henry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225A301-7827-4AB0-8539-A1C81A8F0643}"/>
              </a:ext>
            </a:extLst>
          </p:cNvPr>
          <p:cNvCxnSpPr/>
          <p:nvPr/>
        </p:nvCxnSpPr>
        <p:spPr>
          <a:xfrm>
            <a:off x="2051701" y="4644789"/>
            <a:ext cx="9962499" cy="21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C0BE43F0-73F4-439D-A864-ABCADBD66CEB}"/>
              </a:ext>
            </a:extLst>
          </p:cNvPr>
          <p:cNvCxnSpPr/>
          <p:nvPr/>
        </p:nvCxnSpPr>
        <p:spPr>
          <a:xfrm>
            <a:off x="2151033" y="1915387"/>
            <a:ext cx="9962499" cy="21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5DAE82C8-F8F9-4CBE-AEF2-BE6D082CDAD5}"/>
              </a:ext>
            </a:extLst>
          </p:cNvPr>
          <p:cNvCxnSpPr/>
          <p:nvPr/>
        </p:nvCxnSpPr>
        <p:spPr>
          <a:xfrm>
            <a:off x="1932018" y="6146771"/>
            <a:ext cx="9962499" cy="21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F01989FF-4C08-44BA-B569-7E86D063BBC8}"/>
              </a:ext>
            </a:extLst>
          </p:cNvPr>
          <p:cNvSpPr txBox="1"/>
          <p:nvPr/>
        </p:nvSpPr>
        <p:spPr>
          <a:xfrm>
            <a:off x="2819132" y="4575217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2000-2003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4E8D1634-440A-4C9C-AA5A-70D4111EC1BA}"/>
              </a:ext>
            </a:extLst>
          </p:cNvPr>
          <p:cNvSpPr txBox="1"/>
          <p:nvPr/>
        </p:nvSpPr>
        <p:spPr>
          <a:xfrm>
            <a:off x="2794954" y="6131165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2017-2018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E050CFB-9CF5-4169-B491-351559F99DC4}"/>
              </a:ext>
            </a:extLst>
          </p:cNvPr>
          <p:cNvSpPr/>
          <p:nvPr/>
        </p:nvSpPr>
        <p:spPr>
          <a:xfrm>
            <a:off x="2716858" y="6367473"/>
            <a:ext cx="2617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trike="sngStrike" dirty="0"/>
              <a:t>“Tomboy” Stefan Wieland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58EFB2E-558C-481B-8180-3AB157E458DE}"/>
              </a:ext>
            </a:extLst>
          </p:cNvPr>
          <p:cNvSpPr txBox="1"/>
          <p:nvPr/>
        </p:nvSpPr>
        <p:spPr>
          <a:xfrm>
            <a:off x="5412274" y="6336239"/>
            <a:ext cx="794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§Theft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2B7F82AD-3422-430C-8753-60EA734846F0}"/>
              </a:ext>
            </a:extLst>
          </p:cNvPr>
          <p:cNvSpPr/>
          <p:nvPr/>
        </p:nvSpPr>
        <p:spPr>
          <a:xfrm>
            <a:off x="6397218" y="6275630"/>
            <a:ext cx="2377754" cy="389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A5  Berlin         645 Km</a:t>
            </a:r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8D3FAC73-8C9A-48D7-8039-A3E64A2F01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5680" y="5388576"/>
            <a:ext cx="352425" cy="495300"/>
          </a:xfrm>
          <a:prstGeom prst="rect">
            <a:avLst/>
          </a:prstGeom>
        </p:spPr>
      </p:pic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3BCA95F3-B073-4BB1-B224-288AB582F5E2}"/>
              </a:ext>
            </a:extLst>
          </p:cNvPr>
          <p:cNvCxnSpPr>
            <a:cxnSpLocks/>
          </p:cNvCxnSpPr>
          <p:nvPr/>
        </p:nvCxnSpPr>
        <p:spPr>
          <a:xfrm>
            <a:off x="997517" y="5388576"/>
            <a:ext cx="1153516" cy="742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36F015A3-C357-45A2-8A08-0DE970457A7F}"/>
              </a:ext>
            </a:extLst>
          </p:cNvPr>
          <p:cNvSpPr txBox="1"/>
          <p:nvPr/>
        </p:nvSpPr>
        <p:spPr>
          <a:xfrm>
            <a:off x="384042" y="4976852"/>
            <a:ext cx="1217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IPX </a:t>
            </a:r>
            <a:r>
              <a:rPr lang="en-US" sz="800" strike="sngStrike" dirty="0"/>
              <a:t>tom, I know tom</a:t>
            </a:r>
          </a:p>
        </p:txBody>
      </p:sp>
      <p:pic>
        <p:nvPicPr>
          <p:cNvPr id="119" name="Picture 118">
            <a:extLst>
              <a:ext uri="{FF2B5EF4-FFF2-40B4-BE49-F238E27FC236}">
                <a16:creationId xmlns:a16="http://schemas.microsoft.com/office/drawing/2014/main" id="{C4B1AEDD-FB8C-4D83-86EF-B2671665465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4782" y="5353910"/>
            <a:ext cx="457200" cy="457200"/>
          </a:xfrm>
          <a:prstGeom prst="rect">
            <a:avLst/>
          </a:prstGeom>
        </p:spPr>
      </p:pic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446B7D16-6ED2-45CB-A379-8D26C1CA7DDA}"/>
              </a:ext>
            </a:extLst>
          </p:cNvPr>
          <p:cNvCxnSpPr>
            <a:cxnSpLocks/>
          </p:cNvCxnSpPr>
          <p:nvPr/>
        </p:nvCxnSpPr>
        <p:spPr>
          <a:xfrm>
            <a:off x="500290" y="5306952"/>
            <a:ext cx="1153516" cy="742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70001556-DA70-4143-9F4E-67C4636B2DD0}"/>
              </a:ext>
            </a:extLst>
          </p:cNvPr>
          <p:cNvSpPr txBox="1"/>
          <p:nvPr/>
        </p:nvSpPr>
        <p:spPr>
          <a:xfrm>
            <a:off x="601167" y="5887990"/>
            <a:ext cx="8082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/>
              <a:t>Black Tom</a:t>
            </a:r>
          </a:p>
          <a:p>
            <a:r>
              <a:rPr lang="en-US" sz="800" strike="sngStrike" dirty="0" err="1"/>
              <a:t>Schwwar</a:t>
            </a:r>
            <a:r>
              <a:rPr lang="en-US" sz="800" strike="sngStrike" dirty="0"/>
              <a:t> Peter</a:t>
            </a:r>
          </a:p>
        </p:txBody>
      </p:sp>
    </p:spTree>
    <p:extLst>
      <p:ext uri="{BB962C8B-B14F-4D97-AF65-F5344CB8AC3E}">
        <p14:creationId xmlns:p14="http://schemas.microsoft.com/office/powerpoint/2010/main" val="3949427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22394A2-B0AC-4D39-848C-D0A350566B85}"/>
              </a:ext>
            </a:extLst>
          </p:cNvPr>
          <p:cNvSpPr/>
          <p:nvPr/>
        </p:nvSpPr>
        <p:spPr>
          <a:xfrm>
            <a:off x="0" y="0"/>
            <a:ext cx="12192000" cy="8763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  <a:p>
            <a:pPr algn="ctr"/>
            <a:r>
              <a:rPr lang="en-US" sz="800" dirty="0"/>
              <a:t>partner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CEB4C2D-F85F-44BC-A7A4-80CC9C8B3E24}"/>
              </a:ext>
            </a:extLst>
          </p:cNvPr>
          <p:cNvSpPr/>
          <p:nvPr/>
        </p:nvSpPr>
        <p:spPr>
          <a:xfrm>
            <a:off x="0" y="876300"/>
            <a:ext cx="12192000" cy="2413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develoment</a:t>
            </a:r>
            <a:endParaRPr lang="en-US" sz="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ED5BDC-F025-4EB1-9E62-FACAD127A5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292" y="1993900"/>
            <a:ext cx="973870" cy="8731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84086DB-6951-46DA-BEC1-CAAFD67D7232}"/>
              </a:ext>
            </a:extLst>
          </p:cNvPr>
          <p:cNvSpPr txBox="1"/>
          <p:nvPr/>
        </p:nvSpPr>
        <p:spPr>
          <a:xfrm>
            <a:off x="800100" y="1567934"/>
            <a:ext cx="2127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Police Sirens 5:42pm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7200439-B9CE-430E-87FB-AC1B51647CE2}"/>
              </a:ext>
            </a:extLst>
          </p:cNvPr>
          <p:cNvCxnSpPr/>
          <p:nvPr/>
        </p:nvCxnSpPr>
        <p:spPr>
          <a:xfrm flipV="1">
            <a:off x="914400" y="1937266"/>
            <a:ext cx="2501900" cy="1059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08E3B8BA-FE07-4FEB-9349-0CB7D5D3F9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" y="1993900"/>
            <a:ext cx="787244" cy="873125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5A23D96-CF40-42DC-BA6D-74022B5698C8}"/>
              </a:ext>
            </a:extLst>
          </p:cNvPr>
          <p:cNvCxnSpPr/>
          <p:nvPr/>
        </p:nvCxnSpPr>
        <p:spPr>
          <a:xfrm flipV="1">
            <a:off x="472342" y="1752600"/>
            <a:ext cx="2501900" cy="1059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B04A602F-2261-4953-8E0F-E705ADA98963}"/>
              </a:ext>
            </a:extLst>
          </p:cNvPr>
          <p:cNvSpPr/>
          <p:nvPr/>
        </p:nvSpPr>
        <p:spPr>
          <a:xfrm>
            <a:off x="914400" y="3262868"/>
            <a:ext cx="34822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trike="sngStrike" dirty="0" err="1"/>
              <a:t>thomas</a:t>
            </a:r>
            <a:r>
              <a:rPr lang="en-US" strike="sngStrike" dirty="0"/>
              <a:t> </a:t>
            </a:r>
            <a:r>
              <a:rPr lang="en-US" strike="sngStrike" dirty="0" err="1"/>
              <a:t>nees</a:t>
            </a:r>
            <a:r>
              <a:rPr lang="en-US" strike="sngStrike" dirty="0"/>
              <a:t> </a:t>
            </a:r>
            <a:r>
              <a:rPr lang="en-US" strike="sngStrike" dirty="0" err="1"/>
              <a:t>merdes</a:t>
            </a:r>
            <a:r>
              <a:rPr lang="en-US" strike="sngStrike" dirty="0"/>
              <a:t> </a:t>
            </a:r>
            <a:r>
              <a:rPr lang="en-US" strike="sngStrike" dirty="0" err="1"/>
              <a:t>benz</a:t>
            </a:r>
            <a:r>
              <a:rPr lang="en-US" strike="sngStrike" dirty="0"/>
              <a:t> </a:t>
            </a:r>
            <a:r>
              <a:rPr lang="en-US" strike="sngStrike" dirty="0" err="1"/>
              <a:t>hagsfeld</a:t>
            </a:r>
            <a:endParaRPr lang="en-US" strike="sngStrike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8CF008-DED0-4E19-BA49-80E330C239BA}"/>
              </a:ext>
            </a:extLst>
          </p:cNvPr>
          <p:cNvSpPr txBox="1"/>
          <p:nvPr/>
        </p:nvSpPr>
        <p:spPr>
          <a:xfrm>
            <a:off x="914400" y="2951202"/>
            <a:ext cx="4036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HOMICIDE:LUX:COINTOWN:HOUSE/GAS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AE517AF-2927-4D5C-AF56-AC2C202187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1768" y="1741665"/>
            <a:ext cx="648463" cy="1255535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DD407E3-05BC-451E-9D03-B150DCA008A8}"/>
              </a:ext>
            </a:extLst>
          </p:cNvPr>
          <p:cNvCxnSpPr/>
          <p:nvPr/>
        </p:nvCxnSpPr>
        <p:spPr>
          <a:xfrm flipV="1">
            <a:off x="5384800" y="1752600"/>
            <a:ext cx="1943100" cy="939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C3BE5AA-880B-4FA3-BE3E-F9DAD5C3069D}"/>
              </a:ext>
            </a:extLst>
          </p:cNvPr>
          <p:cNvCxnSpPr>
            <a:endCxn id="6" idx="2"/>
          </p:cNvCxnSpPr>
          <p:nvPr/>
        </p:nvCxnSpPr>
        <p:spPr>
          <a:xfrm flipH="1">
            <a:off x="2210227" y="2369432"/>
            <a:ext cx="3225373" cy="497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374C900-E5B7-4422-A47D-3116271FEBF0}"/>
              </a:ext>
            </a:extLst>
          </p:cNvPr>
          <p:cNvSpPr txBox="1"/>
          <p:nvPr/>
        </p:nvSpPr>
        <p:spPr>
          <a:xfrm>
            <a:off x="4826000" y="1567934"/>
            <a:ext cx="2540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DEA</a:t>
            </a:r>
            <a:r>
              <a:rPr lang="en-US" strike="sngStrike" dirty="0"/>
              <a:t>(heroin)</a:t>
            </a:r>
            <a:r>
              <a:rPr lang="en-US" dirty="0"/>
              <a:t>.VP Germany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95B0272-F3BA-47AD-8F04-862147F7F113}"/>
              </a:ext>
            </a:extLst>
          </p:cNvPr>
          <p:cNvSpPr txBox="1"/>
          <p:nvPr/>
        </p:nvSpPr>
        <p:spPr>
          <a:xfrm>
            <a:off x="5624385" y="2867025"/>
            <a:ext cx="978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“Blacky”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F883A88-C607-446A-AE37-7BAF2EA9326E}"/>
              </a:ext>
            </a:extLst>
          </p:cNvPr>
          <p:cNvCxnSpPr/>
          <p:nvPr/>
        </p:nvCxnSpPr>
        <p:spPr>
          <a:xfrm>
            <a:off x="4737100" y="1320800"/>
            <a:ext cx="0" cy="2781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8DD0019-F03E-4E49-8E07-BF99D9B5C332}"/>
              </a:ext>
            </a:extLst>
          </p:cNvPr>
          <p:cNvCxnSpPr/>
          <p:nvPr/>
        </p:nvCxnSpPr>
        <p:spPr>
          <a:xfrm>
            <a:off x="9283700" y="1301750"/>
            <a:ext cx="0" cy="2781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4329FD40-97CC-4026-93BD-4F870AB3B9BB}"/>
              </a:ext>
            </a:extLst>
          </p:cNvPr>
          <p:cNvSpPr/>
          <p:nvPr/>
        </p:nvSpPr>
        <p:spPr>
          <a:xfrm>
            <a:off x="7366824" y="1409700"/>
            <a:ext cx="1751767" cy="7874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AC185E4-15A5-41C6-9164-69CA8D1D1F73}"/>
              </a:ext>
            </a:extLst>
          </p:cNvPr>
          <p:cNvCxnSpPr/>
          <p:nvPr/>
        </p:nvCxnSpPr>
        <p:spPr>
          <a:xfrm>
            <a:off x="7029780" y="2349500"/>
            <a:ext cx="19312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8649F42-B618-429A-95AF-362E4366FDE6}"/>
              </a:ext>
            </a:extLst>
          </p:cNvPr>
          <p:cNvCxnSpPr>
            <a:cxnSpLocks/>
          </p:cNvCxnSpPr>
          <p:nvPr/>
        </p:nvCxnSpPr>
        <p:spPr>
          <a:xfrm>
            <a:off x="8001203" y="2127829"/>
            <a:ext cx="49553" cy="1377371"/>
          </a:xfrm>
          <a:prstGeom prst="line">
            <a:avLst/>
          </a:prstGeom>
          <a:ln w="762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>
            <a:extLst>
              <a:ext uri="{FF2B5EF4-FFF2-40B4-BE49-F238E27FC236}">
                <a16:creationId xmlns:a16="http://schemas.microsoft.com/office/drawing/2014/main" id="{A7C29FFE-3010-4044-A127-257B1D937E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26946" y="1755517"/>
            <a:ext cx="523810" cy="352381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615EEE79-7AB7-4B6D-A8D2-DA08092DA60A}"/>
              </a:ext>
            </a:extLst>
          </p:cNvPr>
          <p:cNvSpPr txBox="1"/>
          <p:nvPr/>
        </p:nvSpPr>
        <p:spPr>
          <a:xfrm>
            <a:off x="8177963" y="1683266"/>
            <a:ext cx="978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“Blacky”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A3C1E89-4EC2-4F71-B779-67C57461DE6F}"/>
              </a:ext>
            </a:extLst>
          </p:cNvPr>
          <p:cNvSpPr txBox="1"/>
          <p:nvPr/>
        </p:nvSpPr>
        <p:spPr>
          <a:xfrm>
            <a:off x="7511670" y="1421656"/>
            <a:ext cx="13548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FORT MYERS POLICE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D815B22-EFA1-4C27-88D4-0C827EF350E6}"/>
              </a:ext>
            </a:extLst>
          </p:cNvPr>
          <p:cNvCxnSpPr/>
          <p:nvPr/>
        </p:nvCxnSpPr>
        <p:spPr>
          <a:xfrm flipV="1">
            <a:off x="7226300" y="1683266"/>
            <a:ext cx="2819400" cy="424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Parallelogram 49">
            <a:extLst>
              <a:ext uri="{FF2B5EF4-FFF2-40B4-BE49-F238E27FC236}">
                <a16:creationId xmlns:a16="http://schemas.microsoft.com/office/drawing/2014/main" id="{91A4DBE7-043B-454D-BACB-C526D4D952D7}"/>
              </a:ext>
            </a:extLst>
          </p:cNvPr>
          <p:cNvSpPr/>
          <p:nvPr/>
        </p:nvSpPr>
        <p:spPr>
          <a:xfrm>
            <a:off x="7774840" y="2369432"/>
            <a:ext cx="1496158" cy="2031983"/>
          </a:xfrm>
          <a:prstGeom prst="parallelogram">
            <a:avLst>
              <a:gd name="adj" fmla="val 6859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2CD111E-577C-431F-AABB-A9542FF90448}"/>
              </a:ext>
            </a:extLst>
          </p:cNvPr>
          <p:cNvCxnSpPr>
            <a:endCxn id="50" idx="1"/>
          </p:cNvCxnSpPr>
          <p:nvPr/>
        </p:nvCxnSpPr>
        <p:spPr>
          <a:xfrm flipV="1">
            <a:off x="7774840" y="2369432"/>
            <a:ext cx="1261186" cy="2343300"/>
          </a:xfrm>
          <a:prstGeom prst="line">
            <a:avLst/>
          </a:prstGeom>
          <a:ln w="381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56">
            <a:extLst>
              <a:ext uri="{FF2B5EF4-FFF2-40B4-BE49-F238E27FC236}">
                <a16:creationId xmlns:a16="http://schemas.microsoft.com/office/drawing/2014/main" id="{D0C82F4C-5C21-4CCD-A2ED-8FABA5BDCE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2099" y="3299191"/>
            <a:ext cx="1559337" cy="903887"/>
          </a:xfrm>
          <a:prstGeom prst="rect">
            <a:avLst/>
          </a:prstGeom>
        </p:spPr>
      </p:pic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9EA86A38-4636-481F-BBF1-37F4958B6B26}"/>
              </a:ext>
            </a:extLst>
          </p:cNvPr>
          <p:cNvCxnSpPr/>
          <p:nvPr/>
        </p:nvCxnSpPr>
        <p:spPr>
          <a:xfrm flipV="1">
            <a:off x="4610100" y="2867025"/>
            <a:ext cx="2616200" cy="1534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551984B2-2AEE-42EB-9EB9-97EBC133CFD6}"/>
              </a:ext>
            </a:extLst>
          </p:cNvPr>
          <p:cNvSpPr txBox="1"/>
          <p:nvPr/>
        </p:nvSpPr>
        <p:spPr>
          <a:xfrm>
            <a:off x="4878156" y="4254158"/>
            <a:ext cx="295305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/>
              <a:t>Phil(</a:t>
            </a:r>
            <a:r>
              <a:rPr lang="en-US" sz="800" strike="sngStrike" dirty="0" err="1"/>
              <a:t>kim</a:t>
            </a:r>
            <a:r>
              <a:rPr lang="en-US" sz="800" strike="sngStrike" dirty="0"/>
              <a:t>).Daniel </a:t>
            </a:r>
            <a:r>
              <a:rPr lang="en-US" sz="800" dirty="0"/>
              <a:t>x/y 0.1 CVPA.NAME CHANE</a:t>
            </a:r>
            <a:r>
              <a:rPr lang="en-US" sz="800" strike="sngStrike" dirty="0"/>
              <a:t>(free </a:t>
            </a:r>
            <a:r>
              <a:rPr lang="en-US" sz="800" strike="sngStrike" dirty="0" err="1"/>
              <a:t>pizza,herioin</a:t>
            </a:r>
            <a:r>
              <a:rPr lang="en-US" sz="800" dirty="0"/>
              <a:t>).INT</a:t>
            </a:r>
          </a:p>
        </p:txBody>
      </p:sp>
      <p:pic>
        <p:nvPicPr>
          <p:cNvPr id="88" name="Picture 87">
            <a:extLst>
              <a:ext uri="{FF2B5EF4-FFF2-40B4-BE49-F238E27FC236}">
                <a16:creationId xmlns:a16="http://schemas.microsoft.com/office/drawing/2014/main" id="{9CD3FF67-82DB-457D-8576-EB0BBA99BFD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6146" y="4577655"/>
            <a:ext cx="820774" cy="1159506"/>
          </a:xfrm>
          <a:prstGeom prst="rect">
            <a:avLst/>
          </a:prstGeom>
        </p:spPr>
      </p:pic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9DF1BC2A-B3BE-4632-9245-640BCC246ABD}"/>
              </a:ext>
            </a:extLst>
          </p:cNvPr>
          <p:cNvCxnSpPr>
            <a:cxnSpLocks/>
          </p:cNvCxnSpPr>
          <p:nvPr/>
        </p:nvCxnSpPr>
        <p:spPr>
          <a:xfrm flipV="1">
            <a:off x="2820309" y="4622802"/>
            <a:ext cx="1402611" cy="53460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0F5FB784-B360-4D30-B4FB-2F4C193DDD99}"/>
              </a:ext>
            </a:extLst>
          </p:cNvPr>
          <p:cNvSpPr/>
          <p:nvPr/>
        </p:nvSpPr>
        <p:spPr>
          <a:xfrm>
            <a:off x="1970406" y="5448300"/>
            <a:ext cx="11913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2008-2009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1D6C2BF2-051D-4F8E-A8C0-FC82C7E9FF53}"/>
              </a:ext>
            </a:extLst>
          </p:cNvPr>
          <p:cNvSpPr/>
          <p:nvPr/>
        </p:nvSpPr>
        <p:spPr>
          <a:xfrm>
            <a:off x="6750219" y="5395216"/>
            <a:ext cx="2311400" cy="5080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Larkspur Shores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03FB0C6D-0072-4610-9BDE-50526F26BBBD}"/>
              </a:ext>
            </a:extLst>
          </p:cNvPr>
          <p:cNvSpPr/>
          <p:nvPr/>
        </p:nvSpPr>
        <p:spPr>
          <a:xfrm>
            <a:off x="9616213" y="5412235"/>
            <a:ext cx="1679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SQ(San Quintin)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8D3FCA56-A873-48C1-A9DE-7C97148B3D22}"/>
              </a:ext>
            </a:extLst>
          </p:cNvPr>
          <p:cNvCxnSpPr/>
          <p:nvPr/>
        </p:nvCxnSpPr>
        <p:spPr>
          <a:xfrm flipV="1">
            <a:off x="800100" y="4464807"/>
            <a:ext cx="11087100" cy="11284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7CA7418E-F5DB-4FB9-94FD-41DA75132EC9}"/>
              </a:ext>
            </a:extLst>
          </p:cNvPr>
          <p:cNvSpPr txBox="1"/>
          <p:nvPr/>
        </p:nvSpPr>
        <p:spPr>
          <a:xfrm>
            <a:off x="763425" y="4564368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SQ</a:t>
            </a: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A880CDA5-CAE7-4395-9D25-FFC7B7CF4C8D}"/>
              </a:ext>
            </a:extLst>
          </p:cNvPr>
          <p:cNvCxnSpPr/>
          <p:nvPr/>
        </p:nvCxnSpPr>
        <p:spPr>
          <a:xfrm flipV="1">
            <a:off x="711200" y="5925276"/>
            <a:ext cx="11087100" cy="11284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39CDA885-8B7A-4461-8218-0BC8951CBB80}"/>
              </a:ext>
            </a:extLst>
          </p:cNvPr>
          <p:cNvSpPr txBox="1"/>
          <p:nvPr/>
        </p:nvSpPr>
        <p:spPr>
          <a:xfrm>
            <a:off x="1124580" y="4306040"/>
            <a:ext cx="18870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i="1" dirty="0"/>
              <a:t>MLK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E62240D-241D-4C4E-9FE2-7727E774AB35}"/>
              </a:ext>
            </a:extLst>
          </p:cNvPr>
          <p:cNvSpPr/>
          <p:nvPr/>
        </p:nvSpPr>
        <p:spPr>
          <a:xfrm>
            <a:off x="770082" y="1225159"/>
            <a:ext cx="27855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trike="sngStrike" dirty="0"/>
              <a:t>move </a:t>
            </a:r>
            <a:r>
              <a:rPr lang="en-US" strike="sngStrike" dirty="0" err="1"/>
              <a:t>colusume</a:t>
            </a:r>
            <a:r>
              <a:rPr lang="en-US" strike="sngStrike" dirty="0"/>
              <a:t> to </a:t>
            </a:r>
            <a:r>
              <a:rPr lang="en-US" strike="sngStrike" dirty="0" err="1"/>
              <a:t>germany</a:t>
            </a:r>
            <a:endParaRPr lang="en-US" strike="sngStrike" dirty="0"/>
          </a:p>
        </p:txBody>
      </p:sp>
      <p:pic>
        <p:nvPicPr>
          <p:cNvPr id="83" name="Picture 82">
            <a:extLst>
              <a:ext uri="{FF2B5EF4-FFF2-40B4-BE49-F238E27FC236}">
                <a16:creationId xmlns:a16="http://schemas.microsoft.com/office/drawing/2014/main" id="{8C07E229-8C14-45BF-A0D1-E3F0934E0F7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877" y="1254812"/>
            <a:ext cx="485649" cy="359120"/>
          </a:xfrm>
          <a:prstGeom prst="rect">
            <a:avLst/>
          </a:prstGeom>
        </p:spPr>
      </p:pic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803665D7-0A14-4BD8-88AC-2A84DAF635D0}"/>
              </a:ext>
            </a:extLst>
          </p:cNvPr>
          <p:cNvCxnSpPr/>
          <p:nvPr/>
        </p:nvCxnSpPr>
        <p:spPr>
          <a:xfrm>
            <a:off x="93303" y="1336297"/>
            <a:ext cx="3881798" cy="13930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9FCEBF82-AADB-4F11-A360-3A6FB2885A4C}"/>
              </a:ext>
            </a:extLst>
          </p:cNvPr>
          <p:cNvSpPr txBox="1"/>
          <p:nvPr/>
        </p:nvSpPr>
        <p:spPr>
          <a:xfrm>
            <a:off x="4417161" y="4854921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WW2.</a:t>
            </a:r>
            <a:r>
              <a:rPr lang="en-US" sz="900" strike="sngStrike" dirty="0"/>
              <a:t>marx (Plans and Documents)</a:t>
            </a: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71F00DC2-47FF-4167-AAA3-0A1EECB336A6}"/>
              </a:ext>
            </a:extLst>
          </p:cNvPr>
          <p:cNvCxnSpPr>
            <a:cxnSpLocks/>
          </p:cNvCxnSpPr>
          <p:nvPr/>
        </p:nvCxnSpPr>
        <p:spPr>
          <a:xfrm flipV="1">
            <a:off x="2697162" y="5029310"/>
            <a:ext cx="1402611" cy="53460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9" name="Picture 108">
            <a:extLst>
              <a:ext uri="{FF2B5EF4-FFF2-40B4-BE49-F238E27FC236}">
                <a16:creationId xmlns:a16="http://schemas.microsoft.com/office/drawing/2014/main" id="{4AD5B321-B12C-4061-B566-B6B74FE7317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377" y="1213963"/>
            <a:ext cx="1338737" cy="1338737"/>
          </a:xfrm>
          <a:prstGeom prst="rect">
            <a:avLst/>
          </a:prstGeom>
        </p:spPr>
      </p:pic>
      <p:pic>
        <p:nvPicPr>
          <p:cNvPr id="111" name="Picture 110">
            <a:extLst>
              <a:ext uri="{FF2B5EF4-FFF2-40B4-BE49-F238E27FC236}">
                <a16:creationId xmlns:a16="http://schemas.microsoft.com/office/drawing/2014/main" id="{020B4B87-895C-48A9-8822-A55122897B3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737519" y="3277349"/>
            <a:ext cx="768020" cy="596311"/>
          </a:xfrm>
          <a:prstGeom prst="rect">
            <a:avLst/>
          </a:prstGeom>
        </p:spPr>
      </p:pic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C148810A-66C3-4E7D-8979-AD8CE51B527F}"/>
              </a:ext>
            </a:extLst>
          </p:cNvPr>
          <p:cNvCxnSpPr>
            <a:cxnSpLocks/>
          </p:cNvCxnSpPr>
          <p:nvPr/>
        </p:nvCxnSpPr>
        <p:spPr>
          <a:xfrm flipV="1">
            <a:off x="6570023" y="3149601"/>
            <a:ext cx="969845" cy="76605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65B95D06-1EAB-412A-A133-7EE1380DEA56}"/>
              </a:ext>
            </a:extLst>
          </p:cNvPr>
          <p:cNvSpPr txBox="1"/>
          <p:nvPr/>
        </p:nvSpPr>
        <p:spPr>
          <a:xfrm>
            <a:off x="9258022" y="2886308"/>
            <a:ext cx="30187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G.PENTOGN.VIRGINA.MARY</a:t>
            </a:r>
          </a:p>
          <a:p>
            <a:r>
              <a:rPr lang="en-US" dirty="0"/>
              <a:t>.</a:t>
            </a:r>
            <a:r>
              <a:rPr lang="en-US" strike="sngStrike" dirty="0" err="1"/>
              <a:t>apple.</a:t>
            </a:r>
            <a:r>
              <a:rPr lang="en-US" dirty="0" err="1"/>
              <a:t>ATOMCLOI</a:t>
            </a:r>
            <a:r>
              <a:rPr lang="en-US" dirty="0"/>
              <a:t>(</a:t>
            </a:r>
            <a:r>
              <a:rPr lang="en-US" strike="sngStrike" dirty="0"/>
              <a:t>time</a:t>
            </a:r>
            <a:r>
              <a:rPr lang="en-US" dirty="0"/>
              <a:t>).</a:t>
            </a:r>
            <a:r>
              <a:rPr lang="en-US" strike="sngStrike" dirty="0"/>
              <a:t>touch</a:t>
            </a: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8BDD09BC-4010-476A-B18A-4ED0F9491ED2}"/>
              </a:ext>
            </a:extLst>
          </p:cNvPr>
          <p:cNvSpPr/>
          <p:nvPr/>
        </p:nvSpPr>
        <p:spPr>
          <a:xfrm>
            <a:off x="10045701" y="3505199"/>
            <a:ext cx="1052334" cy="959607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335641DE-36A5-4A2E-B28B-7E49F8F0AA34}"/>
              </a:ext>
            </a:extLst>
          </p:cNvPr>
          <p:cNvSpPr txBox="1"/>
          <p:nvPr/>
        </p:nvSpPr>
        <p:spPr>
          <a:xfrm>
            <a:off x="10331040" y="3392337"/>
            <a:ext cx="4363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police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532DC766-3BB5-47A2-ABB9-1B6733E40F67}"/>
              </a:ext>
            </a:extLst>
          </p:cNvPr>
          <p:cNvSpPr txBox="1"/>
          <p:nvPr/>
        </p:nvSpPr>
        <p:spPr>
          <a:xfrm>
            <a:off x="10192930" y="3654288"/>
            <a:ext cx="67922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CPVA</a:t>
            </a:r>
          </a:p>
          <a:p>
            <a:r>
              <a:rPr lang="en-US" sz="800" strike="sngStrike" dirty="0" err="1"/>
              <a:t>neckbrace</a:t>
            </a:r>
            <a:endParaRPr lang="en-US" sz="800" strike="sngStrike" dirty="0"/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78E6E9A6-D75D-4A48-A6A1-182A0BBEBE4A}"/>
              </a:ext>
            </a:extLst>
          </p:cNvPr>
          <p:cNvCxnSpPr/>
          <p:nvPr/>
        </p:nvCxnSpPr>
        <p:spPr>
          <a:xfrm flipH="1" flipV="1">
            <a:off x="5473700" y="1931707"/>
            <a:ext cx="4857340" cy="2053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EABCBE66-B528-41CD-BBBB-EE685DEDADC6}"/>
              </a:ext>
            </a:extLst>
          </p:cNvPr>
          <p:cNvSpPr/>
          <p:nvPr/>
        </p:nvSpPr>
        <p:spPr>
          <a:xfrm>
            <a:off x="9283700" y="1144569"/>
            <a:ext cx="2247900" cy="508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Rudolf-Diesel-Strasse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4B0061DA-6389-4D58-8E4E-946012DBF20F}"/>
              </a:ext>
            </a:extLst>
          </p:cNvPr>
          <p:cNvSpPr/>
          <p:nvPr/>
        </p:nvSpPr>
        <p:spPr>
          <a:xfrm>
            <a:off x="11930439" y="1176399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GAS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47953C74-1B10-4F1A-8453-0BEB0BD61C88}"/>
              </a:ext>
            </a:extLst>
          </p:cNvPr>
          <p:cNvSpPr/>
          <p:nvPr/>
        </p:nvSpPr>
        <p:spPr>
          <a:xfrm>
            <a:off x="4448942" y="1139884"/>
            <a:ext cx="9573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1995-96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8EED4C69-B09C-48AB-8F7E-970AEC345357}"/>
              </a:ext>
            </a:extLst>
          </p:cNvPr>
          <p:cNvSpPr/>
          <p:nvPr/>
        </p:nvSpPr>
        <p:spPr>
          <a:xfrm>
            <a:off x="3032316" y="1740932"/>
            <a:ext cx="2247900" cy="508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Carl-Benz-Strasse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5B9ADCB1-707F-487F-A547-C296ABC24084}"/>
              </a:ext>
            </a:extLst>
          </p:cNvPr>
          <p:cNvSpPr/>
          <p:nvPr/>
        </p:nvSpPr>
        <p:spPr>
          <a:xfrm>
            <a:off x="-29684" y="1764164"/>
            <a:ext cx="9573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1993-95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383967B4-9FA0-4B35-A9E2-9BC58554BD65}"/>
              </a:ext>
            </a:extLst>
          </p:cNvPr>
          <p:cNvSpPr/>
          <p:nvPr/>
        </p:nvSpPr>
        <p:spPr>
          <a:xfrm>
            <a:off x="9746040" y="4630628"/>
            <a:ext cx="5661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CAR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99493EC3-670C-4165-BD5E-A047859B99CA}"/>
              </a:ext>
            </a:extLst>
          </p:cNvPr>
          <p:cNvSpPr/>
          <p:nvPr/>
        </p:nvSpPr>
        <p:spPr>
          <a:xfrm>
            <a:off x="-40627" y="1092991"/>
            <a:ext cx="11913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2008-2009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F05CC59D-1D4B-4540-B146-4753F81146CF}"/>
              </a:ext>
            </a:extLst>
          </p:cNvPr>
          <p:cNvSpPr/>
          <p:nvPr/>
        </p:nvSpPr>
        <p:spPr>
          <a:xfrm>
            <a:off x="2093594" y="987870"/>
            <a:ext cx="2311400" cy="5080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Larkspur Shores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1E8B38A8-041D-4F8F-A608-76A8A0D7B824}"/>
              </a:ext>
            </a:extLst>
          </p:cNvPr>
          <p:cNvSpPr/>
          <p:nvPr/>
        </p:nvSpPr>
        <p:spPr>
          <a:xfrm>
            <a:off x="2603411" y="1223819"/>
            <a:ext cx="18015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SQ(San </a:t>
            </a:r>
            <a:r>
              <a:rPr lang="en-US" dirty="0" err="1"/>
              <a:t>Quintion</a:t>
            </a:r>
            <a:r>
              <a:rPr lang="en-US" dirty="0"/>
              <a:t>)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27EB1979-405F-4D56-A99C-97315D2ACCF9}"/>
              </a:ext>
            </a:extLst>
          </p:cNvPr>
          <p:cNvSpPr/>
          <p:nvPr/>
        </p:nvSpPr>
        <p:spPr>
          <a:xfrm>
            <a:off x="0" y="1024631"/>
            <a:ext cx="1191352" cy="36933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dirty="0"/>
              <a:t>2012-2016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40636E5A-28DA-4391-93BC-80DF0D4D68B3}"/>
              </a:ext>
            </a:extLst>
          </p:cNvPr>
          <p:cNvSpPr/>
          <p:nvPr/>
        </p:nvSpPr>
        <p:spPr>
          <a:xfrm>
            <a:off x="3073239" y="832911"/>
            <a:ext cx="2311400" cy="5080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Quartz Circle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2BC43E58-767F-45B8-B112-48840715D81F}"/>
              </a:ext>
            </a:extLst>
          </p:cNvPr>
          <p:cNvSpPr/>
          <p:nvPr/>
        </p:nvSpPr>
        <p:spPr>
          <a:xfrm>
            <a:off x="3908294" y="1122646"/>
            <a:ext cx="1424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ATOMICLOCK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379AB468-B458-4DCF-85C7-6DA165DFB14A}"/>
              </a:ext>
            </a:extLst>
          </p:cNvPr>
          <p:cNvCxnSpPr/>
          <p:nvPr/>
        </p:nvCxnSpPr>
        <p:spPr>
          <a:xfrm>
            <a:off x="2726558" y="1461411"/>
            <a:ext cx="882140" cy="3762842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57E6CF46-E478-4342-ACB7-D9ED10B172AA}"/>
              </a:ext>
            </a:extLst>
          </p:cNvPr>
          <p:cNvSpPr txBox="1"/>
          <p:nvPr/>
        </p:nvSpPr>
        <p:spPr>
          <a:xfrm>
            <a:off x="2108807" y="4175851"/>
            <a:ext cx="2638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IPX</a:t>
            </a:r>
            <a:r>
              <a:rPr lang="en-US" strike="sngStrike" dirty="0"/>
              <a:t> </a:t>
            </a:r>
            <a:r>
              <a:rPr lang="en-US" strike="sngStrike" dirty="0" err="1"/>
              <a:t>Pope.St</a:t>
            </a:r>
            <a:r>
              <a:rPr lang="en-US" strike="sngStrike" dirty="0"/>
              <a:t>. </a:t>
            </a:r>
            <a:r>
              <a:rPr lang="en-US" strike="sngStrike" dirty="0" err="1"/>
              <a:t>Andlow.Piano</a:t>
            </a:r>
            <a:endParaRPr lang="en-US" strike="sngStrike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D3CE5167-F5B2-4865-AEAA-10DE64B745E3}"/>
              </a:ext>
            </a:extLst>
          </p:cNvPr>
          <p:cNvSpPr txBox="1"/>
          <p:nvPr/>
        </p:nvSpPr>
        <p:spPr>
          <a:xfrm>
            <a:off x="2456124" y="3963407"/>
            <a:ext cx="2608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MARIN.!</a:t>
            </a:r>
            <a:r>
              <a:rPr lang="en-US" dirty="0" err="1"/>
              <a:t>BLACK.nor.WHITE</a:t>
            </a:r>
            <a:endParaRPr lang="en-US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EE0B7CD3-78A7-4F39-8A04-BF0A3CB7B668}"/>
              </a:ext>
            </a:extLst>
          </p:cNvPr>
          <p:cNvSpPr txBox="1"/>
          <p:nvPr/>
        </p:nvSpPr>
        <p:spPr>
          <a:xfrm>
            <a:off x="2394580" y="3759200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!</a:t>
            </a:r>
            <a:r>
              <a:rPr lang="en-US" strike="sngStrike" dirty="0" err="1"/>
              <a:t>deutsch</a:t>
            </a:r>
            <a:endParaRPr lang="en-US" strike="sngStrike" dirty="0"/>
          </a:p>
        </p:txBody>
      </p:sp>
      <p:pic>
        <p:nvPicPr>
          <p:cNvPr id="136" name="Picture 135">
            <a:extLst>
              <a:ext uri="{FF2B5EF4-FFF2-40B4-BE49-F238E27FC236}">
                <a16:creationId xmlns:a16="http://schemas.microsoft.com/office/drawing/2014/main" id="{B1631B53-794F-42A3-A7CA-06CBB393BB9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400907" y="5123525"/>
            <a:ext cx="709960" cy="405095"/>
          </a:xfrm>
          <a:prstGeom prst="rect">
            <a:avLst/>
          </a:prstGeom>
        </p:spPr>
      </p:pic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842366FD-0FFC-42F0-84FD-B33850ACB916}"/>
              </a:ext>
            </a:extLst>
          </p:cNvPr>
          <p:cNvCxnSpPr>
            <a:cxnSpLocks/>
          </p:cNvCxnSpPr>
          <p:nvPr/>
        </p:nvCxnSpPr>
        <p:spPr>
          <a:xfrm flipV="1">
            <a:off x="2800300" y="5067693"/>
            <a:ext cx="1402611" cy="53460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089B5B7F-0F57-462A-A10E-B5FFB38D6A6B}"/>
              </a:ext>
            </a:extLst>
          </p:cNvPr>
          <p:cNvSpPr txBox="1"/>
          <p:nvPr/>
        </p:nvSpPr>
        <p:spPr>
          <a:xfrm>
            <a:off x="1111389" y="5169045"/>
            <a:ext cx="13276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CONSTUTINAL COURT</a:t>
            </a:r>
          </a:p>
          <a:p>
            <a:r>
              <a:rPr lang="en-US" sz="1000" dirty="0"/>
              <a:t>FEDARL PROFESSOR</a:t>
            </a:r>
          </a:p>
        </p:txBody>
      </p: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A30F75AF-D8CF-4134-BC76-819AF10A1D2E}"/>
              </a:ext>
            </a:extLst>
          </p:cNvPr>
          <p:cNvCxnSpPr/>
          <p:nvPr/>
        </p:nvCxnSpPr>
        <p:spPr>
          <a:xfrm flipH="1" flipV="1">
            <a:off x="1723292" y="1993900"/>
            <a:ext cx="486935" cy="1003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id="{C231F378-2E91-4866-ADE2-DDA5EF379F3A}"/>
              </a:ext>
            </a:extLst>
          </p:cNvPr>
          <p:cNvSpPr/>
          <p:nvPr/>
        </p:nvSpPr>
        <p:spPr>
          <a:xfrm>
            <a:off x="2889757" y="6264939"/>
            <a:ext cx="17203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trike="sngStrike" dirty="0"/>
              <a:t>Phil(</a:t>
            </a:r>
            <a:r>
              <a:rPr lang="en-US" strike="sngStrike" dirty="0" err="1"/>
              <a:t>kim</a:t>
            </a:r>
            <a:r>
              <a:rPr lang="en-US" strike="sngStrike" dirty="0"/>
              <a:t>).Daniel </a:t>
            </a:r>
            <a:endParaRPr lang="en-US" dirty="0"/>
          </a:p>
        </p:txBody>
      </p:sp>
      <p:pic>
        <p:nvPicPr>
          <p:cNvPr id="143" name="Picture 142">
            <a:extLst>
              <a:ext uri="{FF2B5EF4-FFF2-40B4-BE49-F238E27FC236}">
                <a16:creationId xmlns:a16="http://schemas.microsoft.com/office/drawing/2014/main" id="{89BBCD3E-116B-4477-87EC-7A82EDE908B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9163" y="6121741"/>
            <a:ext cx="1105121" cy="640596"/>
          </a:xfrm>
          <a:prstGeom prst="rect">
            <a:avLst/>
          </a:prstGeom>
        </p:spPr>
      </p:pic>
      <p:sp>
        <p:nvSpPr>
          <p:cNvPr id="144" name="Rectangle 143">
            <a:extLst>
              <a:ext uri="{FF2B5EF4-FFF2-40B4-BE49-F238E27FC236}">
                <a16:creationId xmlns:a16="http://schemas.microsoft.com/office/drawing/2014/main" id="{DBDFB2FA-4662-4078-B435-23B40FDE6B7A}"/>
              </a:ext>
            </a:extLst>
          </p:cNvPr>
          <p:cNvSpPr/>
          <p:nvPr/>
        </p:nvSpPr>
        <p:spPr>
          <a:xfrm>
            <a:off x="6685090" y="6300321"/>
            <a:ext cx="10663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trike="sngStrike" dirty="0"/>
              <a:t>Phil(</a:t>
            </a:r>
            <a:r>
              <a:rPr lang="en-US" strike="sngStrike" dirty="0" err="1"/>
              <a:t>kim</a:t>
            </a:r>
            <a:r>
              <a:rPr lang="en-US" strike="sngStrike" dirty="0"/>
              <a:t>) </a:t>
            </a:r>
            <a:endParaRPr lang="en-US" dirty="0"/>
          </a:p>
        </p:txBody>
      </p:sp>
      <p:pic>
        <p:nvPicPr>
          <p:cNvPr id="145" name="Picture 144">
            <a:extLst>
              <a:ext uri="{FF2B5EF4-FFF2-40B4-BE49-F238E27FC236}">
                <a16:creationId xmlns:a16="http://schemas.microsoft.com/office/drawing/2014/main" id="{D0554B3F-4D5E-486B-980E-EBFEE61DC9A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1209" y="6110005"/>
            <a:ext cx="1105121" cy="640596"/>
          </a:xfrm>
          <a:prstGeom prst="rect">
            <a:avLst/>
          </a:prstGeom>
        </p:spPr>
      </p:pic>
      <p:pic>
        <p:nvPicPr>
          <p:cNvPr id="147" name="Picture 146">
            <a:extLst>
              <a:ext uri="{FF2B5EF4-FFF2-40B4-BE49-F238E27FC236}">
                <a16:creationId xmlns:a16="http://schemas.microsoft.com/office/drawing/2014/main" id="{C32B9D30-0D9D-4BB0-B00B-EDED615EA4D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2242" y="6081214"/>
            <a:ext cx="720361" cy="720361"/>
          </a:xfrm>
          <a:prstGeom prst="rect">
            <a:avLst/>
          </a:prstGeom>
        </p:spPr>
      </p:pic>
      <p:pic>
        <p:nvPicPr>
          <p:cNvPr id="150" name="Picture 149">
            <a:extLst>
              <a:ext uri="{FF2B5EF4-FFF2-40B4-BE49-F238E27FC236}">
                <a16:creationId xmlns:a16="http://schemas.microsoft.com/office/drawing/2014/main" id="{114B1473-2C16-49D8-AAC4-6CC04C35E95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80924" y="6173753"/>
            <a:ext cx="768020" cy="596311"/>
          </a:xfrm>
          <a:prstGeom prst="rect">
            <a:avLst/>
          </a:prstGeom>
        </p:spPr>
      </p:pic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8F92748B-1567-45D5-A46A-371E374B36B6}"/>
              </a:ext>
            </a:extLst>
          </p:cNvPr>
          <p:cNvCxnSpPr>
            <a:cxnSpLocks/>
          </p:cNvCxnSpPr>
          <p:nvPr/>
        </p:nvCxnSpPr>
        <p:spPr>
          <a:xfrm flipV="1">
            <a:off x="1813428" y="6046005"/>
            <a:ext cx="969845" cy="76605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43B87BD9-42AB-49F8-997D-A1FE6694390E}"/>
              </a:ext>
            </a:extLst>
          </p:cNvPr>
          <p:cNvCxnSpPr/>
          <p:nvPr/>
        </p:nvCxnSpPr>
        <p:spPr>
          <a:xfrm flipH="1" flipV="1">
            <a:off x="1346200" y="6236622"/>
            <a:ext cx="4972978" cy="34887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19D84872-B58B-4E2C-A6AA-62548A320360}"/>
              </a:ext>
            </a:extLst>
          </p:cNvPr>
          <p:cNvCxnSpPr>
            <a:cxnSpLocks/>
          </p:cNvCxnSpPr>
          <p:nvPr/>
        </p:nvCxnSpPr>
        <p:spPr>
          <a:xfrm flipV="1">
            <a:off x="6685090" y="6068855"/>
            <a:ext cx="2608595" cy="53538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0530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>
            <a:extLst>
              <a:ext uri="{FF2B5EF4-FFF2-40B4-BE49-F238E27FC236}">
                <a16:creationId xmlns:a16="http://schemas.microsoft.com/office/drawing/2014/main" id="{A4EC5A19-5442-450C-B184-0858857C81C2}"/>
              </a:ext>
            </a:extLst>
          </p:cNvPr>
          <p:cNvSpPr/>
          <p:nvPr/>
        </p:nvSpPr>
        <p:spPr>
          <a:xfrm>
            <a:off x="8712200" y="5188466"/>
            <a:ext cx="1866900" cy="6604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3F7B885-48AE-4FCA-BF9B-661152D1F5F9}"/>
              </a:ext>
            </a:extLst>
          </p:cNvPr>
          <p:cNvSpPr/>
          <p:nvPr/>
        </p:nvSpPr>
        <p:spPr>
          <a:xfrm>
            <a:off x="8712200" y="4267200"/>
            <a:ext cx="1866900" cy="6604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2394A2-B0AC-4D39-848C-D0A350566B85}"/>
              </a:ext>
            </a:extLst>
          </p:cNvPr>
          <p:cNvSpPr/>
          <p:nvPr/>
        </p:nvSpPr>
        <p:spPr>
          <a:xfrm>
            <a:off x="0" y="0"/>
            <a:ext cx="12192000" cy="8763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  <a:p>
            <a:pPr algn="ctr"/>
            <a:r>
              <a:rPr lang="en-US" sz="800" dirty="0"/>
              <a:t>partner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CEB4C2D-F85F-44BC-A7A4-80CC9C8B3E24}"/>
              </a:ext>
            </a:extLst>
          </p:cNvPr>
          <p:cNvSpPr/>
          <p:nvPr/>
        </p:nvSpPr>
        <p:spPr>
          <a:xfrm>
            <a:off x="0" y="876300"/>
            <a:ext cx="12192000" cy="2413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develoment</a:t>
            </a:r>
            <a:endParaRPr lang="en-US" sz="800" dirty="0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506CFC56-F174-41D1-B66F-5C379B9C80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547" y="2829031"/>
            <a:ext cx="720361" cy="72036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185CBF4-CF7C-417E-8B69-428BFF2E238C}"/>
              </a:ext>
            </a:extLst>
          </p:cNvPr>
          <p:cNvSpPr/>
          <p:nvPr/>
        </p:nvSpPr>
        <p:spPr>
          <a:xfrm>
            <a:off x="3543881" y="1592898"/>
            <a:ext cx="4279900" cy="372922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D1E113-DC8E-4AD7-9605-DB297707C072}"/>
              </a:ext>
            </a:extLst>
          </p:cNvPr>
          <p:cNvSpPr/>
          <p:nvPr/>
        </p:nvSpPr>
        <p:spPr>
          <a:xfrm>
            <a:off x="3543881" y="2667818"/>
            <a:ext cx="558800" cy="11049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133AC515-831E-4B86-8F58-19ECAB7B85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881" y="3052066"/>
            <a:ext cx="558800" cy="344225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D00D143-90E0-49B4-9DF2-40011778F521}"/>
              </a:ext>
            </a:extLst>
          </p:cNvPr>
          <p:cNvCxnSpPr/>
          <p:nvPr/>
        </p:nvCxnSpPr>
        <p:spPr>
          <a:xfrm>
            <a:off x="3112081" y="2934518"/>
            <a:ext cx="1384300" cy="571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39F728EF-FD5D-47ED-B5CD-4B9CCB960907}"/>
              </a:ext>
            </a:extLst>
          </p:cNvPr>
          <p:cNvSpPr/>
          <p:nvPr/>
        </p:nvSpPr>
        <p:spPr>
          <a:xfrm>
            <a:off x="4409179" y="2850936"/>
            <a:ext cx="2840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x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F6F60A2-D993-406D-9A75-8DA39A06F8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9825" y="3389031"/>
            <a:ext cx="790575" cy="679502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72E67B2-9E29-4B33-922C-ABB1D01317A2}"/>
              </a:ext>
            </a:extLst>
          </p:cNvPr>
          <p:cNvCxnSpPr/>
          <p:nvPr/>
        </p:nvCxnSpPr>
        <p:spPr>
          <a:xfrm>
            <a:off x="9702800" y="2532465"/>
            <a:ext cx="1727200" cy="9811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6EAA33CD-7783-44D9-BDA3-F040671BB5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6713" y="2810495"/>
            <a:ext cx="623259" cy="377406"/>
          </a:xfrm>
          <a:prstGeom prst="rect">
            <a:avLst/>
          </a:prstGeom>
        </p:spPr>
      </p:pic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A5C35BA-4AA2-4280-83FD-E35330E662A9}"/>
              </a:ext>
            </a:extLst>
          </p:cNvPr>
          <p:cNvCxnSpPr/>
          <p:nvPr/>
        </p:nvCxnSpPr>
        <p:spPr>
          <a:xfrm>
            <a:off x="9144000" y="3187901"/>
            <a:ext cx="1727200" cy="9811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79977826-CEB5-4FE5-A763-8BC7591A08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5081" y="1746382"/>
            <a:ext cx="3695700" cy="456936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212FB10A-00F8-4CA0-9EC4-B72C7AC01504}"/>
              </a:ext>
            </a:extLst>
          </p:cNvPr>
          <p:cNvSpPr txBox="1"/>
          <p:nvPr/>
        </p:nvSpPr>
        <p:spPr>
          <a:xfrm>
            <a:off x="9481131" y="2347799"/>
            <a:ext cx="1515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“Wild Animal”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9C442EE-1C10-44B6-B630-FBA9B60301FB}"/>
              </a:ext>
            </a:extLst>
          </p:cNvPr>
          <p:cNvSpPr txBox="1"/>
          <p:nvPr/>
        </p:nvSpPr>
        <p:spPr>
          <a:xfrm>
            <a:off x="8712200" y="4445000"/>
            <a:ext cx="611001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VISA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13D4DD7-B0DA-48F7-A951-5520025C1017}"/>
              </a:ext>
            </a:extLst>
          </p:cNvPr>
          <p:cNvSpPr txBox="1"/>
          <p:nvPr/>
        </p:nvSpPr>
        <p:spPr>
          <a:xfrm>
            <a:off x="8851900" y="5334000"/>
            <a:ext cx="1543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CYBERSOURCE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82BD2A0-D25F-4C4E-B8AE-8B0CEF8751E4}"/>
              </a:ext>
            </a:extLst>
          </p:cNvPr>
          <p:cNvSpPr txBox="1"/>
          <p:nvPr/>
        </p:nvSpPr>
        <p:spPr>
          <a:xfrm>
            <a:off x="10820400" y="5518666"/>
            <a:ext cx="127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Leigh Smith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09EB9AB-2B93-4FA6-91DF-6A70ED3B6343}"/>
              </a:ext>
            </a:extLst>
          </p:cNvPr>
          <p:cNvSpPr txBox="1"/>
          <p:nvPr/>
        </p:nvSpPr>
        <p:spPr>
          <a:xfrm>
            <a:off x="10594697" y="5836166"/>
            <a:ext cx="1502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Jason </a:t>
            </a:r>
            <a:r>
              <a:rPr lang="en-US" dirty="0" err="1"/>
              <a:t>Hengels</a:t>
            </a:r>
            <a:endParaRPr lang="en-US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5754379-3919-41BE-BE9C-507804E9BB6D}"/>
              </a:ext>
            </a:extLst>
          </p:cNvPr>
          <p:cNvCxnSpPr/>
          <p:nvPr/>
        </p:nvCxnSpPr>
        <p:spPr>
          <a:xfrm flipV="1">
            <a:off x="9481131" y="6205498"/>
            <a:ext cx="1085269" cy="322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443623F-20C4-42A1-8813-4F57CFBFC17F}"/>
              </a:ext>
            </a:extLst>
          </p:cNvPr>
          <p:cNvCxnSpPr/>
          <p:nvPr/>
        </p:nvCxnSpPr>
        <p:spPr>
          <a:xfrm>
            <a:off x="10719972" y="5577495"/>
            <a:ext cx="1141828" cy="2586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1542EE42-E250-4A08-B83E-977ECFBC1550}"/>
              </a:ext>
            </a:extLst>
          </p:cNvPr>
          <p:cNvSpPr txBox="1"/>
          <p:nvPr/>
        </p:nvSpPr>
        <p:spPr>
          <a:xfrm>
            <a:off x="10804803" y="5286935"/>
            <a:ext cx="119936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Gorbachev(Visa, France)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B1E90C2-19D8-4379-9F8E-C2F33A7B3791}"/>
              </a:ext>
            </a:extLst>
          </p:cNvPr>
          <p:cNvCxnSpPr/>
          <p:nvPr/>
        </p:nvCxnSpPr>
        <p:spPr>
          <a:xfrm>
            <a:off x="2133600" y="5554290"/>
            <a:ext cx="6426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Picture 52">
            <a:extLst>
              <a:ext uri="{FF2B5EF4-FFF2-40B4-BE49-F238E27FC236}">
                <a16:creationId xmlns:a16="http://schemas.microsoft.com/office/drawing/2014/main" id="{9F52C091-94DE-4AEB-A140-48DAB2D3E44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686" y="3631326"/>
            <a:ext cx="700222" cy="646359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20C7F95-9A36-4294-946F-CCC816016E1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5462" y="2717131"/>
            <a:ext cx="537560" cy="402651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78F41CB3-CAF2-438A-844C-142263FBBD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884" y="2251475"/>
            <a:ext cx="558800" cy="344225"/>
          </a:xfrm>
          <a:prstGeom prst="rect">
            <a:avLst/>
          </a:prstGeom>
        </p:spPr>
      </p:pic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FC08B001-19B6-48E5-AD0D-3F5DD73EFDD4}"/>
              </a:ext>
            </a:extLst>
          </p:cNvPr>
          <p:cNvCxnSpPr/>
          <p:nvPr/>
        </p:nvCxnSpPr>
        <p:spPr>
          <a:xfrm>
            <a:off x="2555584" y="2810495"/>
            <a:ext cx="673100" cy="241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Picture 63">
            <a:extLst>
              <a:ext uri="{FF2B5EF4-FFF2-40B4-BE49-F238E27FC236}">
                <a16:creationId xmlns:a16="http://schemas.microsoft.com/office/drawing/2014/main" id="{525794B8-A039-4AF2-8576-3BA84D8D1D3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562" y="1211996"/>
            <a:ext cx="2111084" cy="1182207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D7DDA71B-4907-43C7-B5A9-07DFA1957902}"/>
              </a:ext>
            </a:extLst>
          </p:cNvPr>
          <p:cNvSpPr txBox="1"/>
          <p:nvPr/>
        </p:nvSpPr>
        <p:spPr>
          <a:xfrm>
            <a:off x="388271" y="2430283"/>
            <a:ext cx="2126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Black and White Television</a:t>
            </a:r>
          </a:p>
          <a:p>
            <a:r>
              <a:rPr lang="en-US" sz="1400" dirty="0"/>
              <a:t>Edwin Johnson</a:t>
            </a:r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805F2A30-28E3-45EF-A357-850247F20E6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884" y="3228413"/>
            <a:ext cx="545751" cy="285199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589070F6-293E-4AE2-AA89-FCCD9A2C1940}"/>
              </a:ext>
            </a:extLst>
          </p:cNvPr>
          <p:cNvSpPr txBox="1"/>
          <p:nvPr/>
        </p:nvSpPr>
        <p:spPr>
          <a:xfrm>
            <a:off x="6402858" y="5588858"/>
            <a:ext cx="19527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!CONSTITION </a:t>
            </a:r>
          </a:p>
          <a:p>
            <a:r>
              <a:rPr lang="en-US" dirty="0"/>
              <a:t>-&gt; 2001,2005</a:t>
            </a:r>
          </a:p>
          <a:p>
            <a:r>
              <a:rPr lang="en-US" dirty="0"/>
              <a:t>NAME CHANE</a:t>
            </a:r>
            <a:r>
              <a:rPr lang="en-US" sz="800" strike="sngStrike" dirty="0"/>
              <a:t>(free pizza)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86427486-FB51-472F-A2A9-A6245CC60057}"/>
              </a:ext>
            </a:extLst>
          </p:cNvPr>
          <p:cNvSpPr/>
          <p:nvPr/>
        </p:nvSpPr>
        <p:spPr>
          <a:xfrm>
            <a:off x="4914900" y="2999198"/>
            <a:ext cx="1115297" cy="372922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A39FF3E6-B1AA-43AD-9316-F26F66168134}"/>
              </a:ext>
            </a:extLst>
          </p:cNvPr>
          <p:cNvSpPr/>
          <p:nvPr/>
        </p:nvSpPr>
        <p:spPr>
          <a:xfrm>
            <a:off x="6647589" y="5315874"/>
            <a:ext cx="558800" cy="37301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F957F67-4E15-4B53-9503-C6B482504140}"/>
              </a:ext>
            </a:extLst>
          </p:cNvPr>
          <p:cNvSpPr txBox="1"/>
          <p:nvPr/>
        </p:nvSpPr>
        <p:spPr>
          <a:xfrm>
            <a:off x="6647728" y="5342125"/>
            <a:ext cx="61106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/>
              <a:t>Edwins</a:t>
            </a:r>
            <a:r>
              <a:rPr lang="en-US" sz="800" dirty="0"/>
              <a:t> TV</a:t>
            </a:r>
          </a:p>
        </p:txBody>
      </p:sp>
      <p:pic>
        <p:nvPicPr>
          <p:cNvPr id="81" name="Picture 80">
            <a:extLst>
              <a:ext uri="{FF2B5EF4-FFF2-40B4-BE49-F238E27FC236}">
                <a16:creationId xmlns:a16="http://schemas.microsoft.com/office/drawing/2014/main" id="{D7CCAEF5-055F-4F42-90B4-8913637BC94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332" y="5342125"/>
            <a:ext cx="350054" cy="350054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FBE64943-3747-4AD7-8699-4039796558CB}"/>
              </a:ext>
            </a:extLst>
          </p:cNvPr>
          <p:cNvSpPr txBox="1"/>
          <p:nvPr/>
        </p:nvSpPr>
        <p:spPr>
          <a:xfrm>
            <a:off x="7206389" y="6640008"/>
            <a:ext cx="3770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 err="1"/>
              <a:t>atari</a:t>
            </a:r>
            <a:endParaRPr lang="en-US" sz="800" strike="sngStrike" dirty="0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C4A70C49-4609-44B9-8EFD-225584DDC5C8}"/>
              </a:ext>
            </a:extLst>
          </p:cNvPr>
          <p:cNvCxnSpPr/>
          <p:nvPr/>
        </p:nvCxnSpPr>
        <p:spPr>
          <a:xfrm flipV="1">
            <a:off x="2655462" y="3051579"/>
            <a:ext cx="710038" cy="555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C27DA66A-AF21-4989-849C-58AD2ADCBFD5}"/>
              </a:ext>
            </a:extLst>
          </p:cNvPr>
          <p:cNvCxnSpPr/>
          <p:nvPr/>
        </p:nvCxnSpPr>
        <p:spPr>
          <a:xfrm flipV="1">
            <a:off x="2796105" y="2530254"/>
            <a:ext cx="710038" cy="555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3A31CD07-BF26-493A-B924-6305C22CBEFE}"/>
              </a:ext>
            </a:extLst>
          </p:cNvPr>
          <p:cNvCxnSpPr/>
          <p:nvPr/>
        </p:nvCxnSpPr>
        <p:spPr>
          <a:xfrm flipV="1">
            <a:off x="2665860" y="2085865"/>
            <a:ext cx="710038" cy="555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0B48551E-D83F-4A11-9797-5D34F118477E}"/>
              </a:ext>
            </a:extLst>
          </p:cNvPr>
          <p:cNvSpPr txBox="1"/>
          <p:nvPr/>
        </p:nvSpPr>
        <p:spPr>
          <a:xfrm>
            <a:off x="388271" y="4724400"/>
            <a:ext cx="1440523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FORT MYERS:</a:t>
            </a:r>
          </a:p>
          <a:p>
            <a:r>
              <a:rPr lang="en-US" sz="800" dirty="0"/>
              <a:t>   </a:t>
            </a:r>
            <a:r>
              <a:rPr lang="en-US" sz="800" dirty="0" err="1"/>
              <a:t>JOEPHSE.Ameriprise</a:t>
            </a:r>
            <a:endParaRPr lang="en-US" sz="800" dirty="0"/>
          </a:p>
          <a:p>
            <a:r>
              <a:rPr lang="en-US" sz="800" dirty="0"/>
              <a:t>   JOPSHEE.?</a:t>
            </a: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47BE698D-B715-4D81-BF75-51DD0D745401}"/>
              </a:ext>
            </a:extLst>
          </p:cNvPr>
          <p:cNvCxnSpPr/>
          <p:nvPr/>
        </p:nvCxnSpPr>
        <p:spPr>
          <a:xfrm flipV="1">
            <a:off x="850900" y="5016500"/>
            <a:ext cx="469900" cy="2704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E38712DB-61A6-4AB3-A25A-CF570FEC0A8F}"/>
              </a:ext>
            </a:extLst>
          </p:cNvPr>
          <p:cNvSpPr txBox="1"/>
          <p:nvPr/>
        </p:nvSpPr>
        <p:spPr>
          <a:xfrm>
            <a:off x="1338597" y="4925824"/>
            <a:ext cx="197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CIVIL CODE: </a:t>
            </a:r>
            <a:r>
              <a:rPr lang="en-US" sz="800" strike="sngStrike" dirty="0"/>
              <a:t>huckleberry fin</a:t>
            </a:r>
          </a:p>
        </p:txBody>
      </p:sp>
      <p:pic>
        <p:nvPicPr>
          <p:cNvPr id="96" name="Picture 95">
            <a:extLst>
              <a:ext uri="{FF2B5EF4-FFF2-40B4-BE49-F238E27FC236}">
                <a16:creationId xmlns:a16="http://schemas.microsoft.com/office/drawing/2014/main" id="{DE0FA8F3-588B-411C-A591-EE73B5CCA28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7631" y="4994027"/>
            <a:ext cx="266324" cy="393008"/>
          </a:xfrm>
          <a:prstGeom prst="rect">
            <a:avLst/>
          </a:prstGeom>
        </p:spPr>
      </p:pic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284D934D-2E4A-41F1-A090-B7437BA463DE}"/>
              </a:ext>
            </a:extLst>
          </p:cNvPr>
          <p:cNvCxnSpPr/>
          <p:nvPr/>
        </p:nvCxnSpPr>
        <p:spPr>
          <a:xfrm>
            <a:off x="2480908" y="5016500"/>
            <a:ext cx="837270" cy="2993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8658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1068</Words>
  <Application>Microsoft Office PowerPoint</Application>
  <PresentationFormat>Widescreen</PresentationFormat>
  <Paragraphs>355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custom-tc-ems10@FortWorthPublicLibrary.org</dc:creator>
  <cp:lastModifiedBy>custom-tc-ems10@FortWorthPublicLibrary.org</cp:lastModifiedBy>
  <cp:revision>20</cp:revision>
  <dcterms:created xsi:type="dcterms:W3CDTF">2023-08-02T21:32:01Z</dcterms:created>
  <dcterms:modified xsi:type="dcterms:W3CDTF">2023-08-03T00:22:41Z</dcterms:modified>
</cp:coreProperties>
</file>