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DA"/>
    <a:srgbClr val="F8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66D5-5DE0-47D3-A632-E4854CC0E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C0677-587C-4F5B-A59D-8779E2225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1BA4C-1FF2-465D-88F5-905504C2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81E00-D871-43ED-AA70-402CCC07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D8D0-3288-4E2D-84F6-6EE2BECA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5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60FA-9BE0-451E-A543-73D2CCB8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D0D50-9358-4F47-9B21-559CBD497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BFBC-A4F8-4270-A7A9-53A9CF7A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1C8CC-545B-43BB-B2CD-D33EA391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84A86-E937-4595-92FD-654EBD03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3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AF7C2-338F-4D33-8C22-970D9FD3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913CA-A6D1-4A44-B6E6-7E291F1B8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F491-04E3-494C-8F88-74D6901D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5E7D4-6B8F-4BEF-9BA0-EE513412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B5B61-F0FB-4AF4-930F-56110719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2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A83D-67D5-43A8-B92D-9A94B662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CC47-6CC2-4863-A344-721021329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5EBA9-1CE9-47FF-B6A4-AA5CD49A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6C7D-614B-4DB8-8062-E3DBF199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088A6-D5D4-4DDC-AA89-BAF7B11A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E6BE-F5F5-498D-A3C5-F64E7A90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04B53-C718-4DAC-A433-3D3357273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F488-802C-432F-ABA5-DE8C96C4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786F-8B62-44B5-9353-C650BB2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23A62-12E9-45A8-A26B-C7808B00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3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F0B1-4FA8-4B5E-89E0-86467EC3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6639-0EF4-42E4-B128-9D017084A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139F5-B4D8-400F-8323-32CA3CA4E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D5DB-647C-4797-8D6F-97FCF4F5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17E93-BE8B-4F26-8109-3E19A2DF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CF4C7-22C2-478C-B639-F682666A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9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1168-AE34-46D7-9A13-7058631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39D6C-329E-43F1-BD65-62875F1F6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E7423-EAFB-485F-B68B-945F2CC79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77C48-5E6A-496C-9CB6-F8A243253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F8063-9F66-4DA2-B60A-8605AFDB4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9185D-CB4C-482A-A4F6-058C6341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402AE-87C7-4C43-9A93-559384A1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F5ABF-F49F-4856-A604-53F20B16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0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CB89-3C2A-4F4C-A849-A3A94E88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5C762-8088-4D04-8BF0-87CBA49A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8AEB7-09A9-4F3E-A45D-5B153E73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136EB-47FE-4E2E-A871-44447A78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68E35-5E89-418D-AD74-795D2AFE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8EF98-94C8-4977-9009-5BC1ED5D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B09AC-01C7-433D-84DD-D97DE421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7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C179-4629-421E-8E5A-624BDFF6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2C2A-BFE9-456D-BD1F-34E8BF68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C2F7E-9818-4752-B592-F24925BF7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C3D91-67E7-4C04-959C-86BE60F1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944A0-B682-4CE7-B809-E0BE3C38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1FA63-6095-4FD6-885A-472FCA28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6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E417-1E45-4EB2-A627-9931048E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9F79E-F2C6-4CFA-8E49-5FD7C813F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C5360-BD60-4238-B063-69ACE3B3E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E087F-111A-4C74-ADB0-C155FF0E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B0EE6-1BC5-4519-BE3C-250CFEEA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8DF57-76DB-4F64-9FEB-E3AA5FF0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6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746E5-8F66-45D4-B946-47B074C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4A510-C2E8-4DF6-A688-3D370C88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F8E1-7CE1-4F64-B08D-714CAECDB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3690-ED7E-4819-89F9-5BB3B4E42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3DE3-3933-4DEF-9209-C5AEBA24E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0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6.jpg"/><Relationship Id="rId5" Type="http://schemas.openxmlformats.org/officeDocument/2006/relationships/image" Target="../media/image5.jpg"/><Relationship Id="rId10" Type="http://schemas.openxmlformats.org/officeDocument/2006/relationships/image" Target="../media/image15.jpg"/><Relationship Id="rId4" Type="http://schemas.openxmlformats.org/officeDocument/2006/relationships/image" Target="../media/image4.jp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jpg"/><Relationship Id="rId7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9004B-C7B3-4F1F-AA11-18D326F6D9C1}"/>
              </a:ext>
            </a:extLst>
          </p:cNvPr>
          <p:cNvSpPr txBox="1"/>
          <p:nvPr/>
        </p:nvSpPr>
        <p:spPr>
          <a:xfrm>
            <a:off x="2332187" y="1181427"/>
            <a:ext cx="45183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1980-</a:t>
            </a:r>
          </a:p>
          <a:p>
            <a:endParaRPr lang="en-US" dirty="0"/>
          </a:p>
          <a:p>
            <a:r>
              <a:rPr lang="en-US" dirty="0"/>
              <a:t>1985-6</a:t>
            </a:r>
          </a:p>
          <a:p>
            <a:endParaRPr lang="en-US" dirty="0"/>
          </a:p>
          <a:p>
            <a:r>
              <a:rPr lang="en-US" dirty="0"/>
              <a:t>1996-7 1366 Marlin Ave, Foster City, California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C0275-523B-4B8E-BCE3-3867B6D9B999}"/>
              </a:ext>
            </a:extLst>
          </p:cNvPr>
          <p:cNvSpPr/>
          <p:nvPr/>
        </p:nvSpPr>
        <p:spPr>
          <a:xfrm>
            <a:off x="7124700" y="2336800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Marlin Blvd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492FDE-0EF6-49F0-9675-0CEC9FE56BDE}"/>
              </a:ext>
            </a:extLst>
          </p:cNvPr>
          <p:cNvSpPr/>
          <p:nvPr/>
        </p:nvSpPr>
        <p:spPr>
          <a:xfrm>
            <a:off x="7118350" y="1790700"/>
            <a:ext cx="22987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Zyante</a:t>
            </a:r>
            <a:r>
              <a:rPr lang="en-US" dirty="0"/>
              <a:t> Blvd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3A59B3-9A0B-420E-B244-AE7CC058ACD3}"/>
              </a:ext>
            </a:extLst>
          </p:cNvPr>
          <p:cNvSpPr/>
          <p:nvPr/>
        </p:nvSpPr>
        <p:spPr>
          <a:xfrm>
            <a:off x="7112000" y="1244600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N. </a:t>
            </a:r>
            <a:r>
              <a:rPr lang="en-US" dirty="0" err="1"/>
              <a:t>Braiciforte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73A0F-7B31-4DEC-B3CF-4B682EFCA3C9}"/>
              </a:ext>
            </a:extLst>
          </p:cNvPr>
          <p:cNvSpPr/>
          <p:nvPr/>
        </p:nvSpPr>
        <p:spPr>
          <a:xfrm>
            <a:off x="2429528" y="279296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634EEF-1AC6-4139-A5AF-B0BC8D983AD9}"/>
              </a:ext>
            </a:extLst>
          </p:cNvPr>
          <p:cNvSpPr/>
          <p:nvPr/>
        </p:nvSpPr>
        <p:spPr>
          <a:xfrm>
            <a:off x="7124700" y="2866348"/>
            <a:ext cx="22987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Orchard Park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EC22A6-7137-492D-837F-A8D0F26444C2}"/>
              </a:ext>
            </a:extLst>
          </p:cNvPr>
          <p:cNvSpPr/>
          <p:nvPr/>
        </p:nvSpPr>
        <p:spPr>
          <a:xfrm>
            <a:off x="6171317" y="2823192"/>
            <a:ext cx="822653" cy="664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J-10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A8BD33-DD01-43E1-898C-B84121AAE86F}"/>
              </a:ext>
            </a:extLst>
          </p:cNvPr>
          <p:cNvSpPr/>
          <p:nvPr/>
        </p:nvSpPr>
        <p:spPr>
          <a:xfrm>
            <a:off x="2429528" y="3487700"/>
            <a:ext cx="193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1990-91(February)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3A81BC-A703-43D5-8EE0-1448C85CF712}"/>
              </a:ext>
            </a:extLst>
          </p:cNvPr>
          <p:cNvSpPr/>
          <p:nvPr/>
        </p:nvSpPr>
        <p:spPr>
          <a:xfrm>
            <a:off x="7137400" y="3399840"/>
            <a:ext cx="22606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Hudson Court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18E6B9-C042-4D97-B6D8-D8CC0EC998AB}"/>
              </a:ext>
            </a:extLst>
          </p:cNvPr>
          <p:cNvSpPr/>
          <p:nvPr/>
        </p:nvSpPr>
        <p:spPr>
          <a:xfrm>
            <a:off x="2363376" y="4233940"/>
            <a:ext cx="193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1990-91(February)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ABC536-1C40-47A3-9AD2-C3E926545260}"/>
              </a:ext>
            </a:extLst>
          </p:cNvPr>
          <p:cNvSpPr/>
          <p:nvPr/>
        </p:nvSpPr>
        <p:spPr>
          <a:xfrm>
            <a:off x="7112000" y="4056140"/>
            <a:ext cx="22606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Otto-Hahn-Strasse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4251C-A463-4AC9-BA02-143B266D9611}"/>
              </a:ext>
            </a:extLst>
          </p:cNvPr>
          <p:cNvSpPr/>
          <p:nvPr/>
        </p:nvSpPr>
        <p:spPr>
          <a:xfrm>
            <a:off x="7112000" y="4585688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Carl-Benz-Strasse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D4DAD-4A25-4450-BB8A-F4E4AA4B053F}"/>
              </a:ext>
            </a:extLst>
          </p:cNvPr>
          <p:cNvSpPr/>
          <p:nvPr/>
        </p:nvSpPr>
        <p:spPr>
          <a:xfrm>
            <a:off x="7112000" y="5107561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Rudolf-Diesel-Strasse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1C265-4121-407E-A6B5-B9B4A241EF89}"/>
              </a:ext>
            </a:extLst>
          </p:cNvPr>
          <p:cNvSpPr/>
          <p:nvPr/>
        </p:nvSpPr>
        <p:spPr>
          <a:xfrm>
            <a:off x="2332187" y="4618799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1993-95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2D5864-4A3D-4E7C-900C-B8A813A1B904}"/>
              </a:ext>
            </a:extLst>
          </p:cNvPr>
          <p:cNvSpPr/>
          <p:nvPr/>
        </p:nvSpPr>
        <p:spPr>
          <a:xfrm>
            <a:off x="2374116" y="5716793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1996-97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2D307D-8B9E-48EC-BE69-F44050E705D4}"/>
              </a:ext>
            </a:extLst>
          </p:cNvPr>
          <p:cNvSpPr/>
          <p:nvPr/>
        </p:nvSpPr>
        <p:spPr>
          <a:xfrm>
            <a:off x="7112000" y="5759745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Gustave-</a:t>
            </a:r>
            <a:r>
              <a:rPr lang="en-US" sz="1400" dirty="0" err="1"/>
              <a:t>Nachtigal</a:t>
            </a:r>
            <a:r>
              <a:rPr lang="en-US" sz="1400" dirty="0"/>
              <a:t>-Strasse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42900-7660-44B5-AA3D-ED90A485E0A5}"/>
              </a:ext>
            </a:extLst>
          </p:cNvPr>
          <p:cNvSpPr/>
          <p:nvPr/>
        </p:nvSpPr>
        <p:spPr>
          <a:xfrm>
            <a:off x="7124700" y="6278874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Hauptstrasee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C2CD3-CB3C-49CD-84D5-0E0A0EA8C85C}"/>
              </a:ext>
            </a:extLst>
          </p:cNvPr>
          <p:cNvSpPr txBox="1"/>
          <p:nvPr/>
        </p:nvSpPr>
        <p:spPr>
          <a:xfrm>
            <a:off x="2374116" y="641192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1997-1998 February 1st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C4497-54A4-4F2A-BAD2-EB4C864165E5}"/>
              </a:ext>
            </a:extLst>
          </p:cNvPr>
          <p:cNvSpPr txBox="1"/>
          <p:nvPr/>
        </p:nvSpPr>
        <p:spPr>
          <a:xfrm>
            <a:off x="5270500" y="6375400"/>
            <a:ext cx="82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17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53E39F-793E-46C2-A5AE-95676ADA4FD4}"/>
              </a:ext>
            </a:extLst>
          </p:cNvPr>
          <p:cNvCxnSpPr/>
          <p:nvPr/>
        </p:nvCxnSpPr>
        <p:spPr>
          <a:xfrm>
            <a:off x="1028700" y="3943455"/>
            <a:ext cx="10680700" cy="508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220670-C442-44A4-84ED-F852BF062067}"/>
              </a:ext>
            </a:extLst>
          </p:cNvPr>
          <p:cNvSpPr txBox="1"/>
          <p:nvPr/>
        </p:nvSpPr>
        <p:spPr>
          <a:xfrm>
            <a:off x="10160000" y="1357868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82404A-2134-47E0-AF7A-DFABB6831B70}"/>
              </a:ext>
            </a:extLst>
          </p:cNvPr>
          <p:cNvSpPr/>
          <p:nvPr/>
        </p:nvSpPr>
        <p:spPr>
          <a:xfrm>
            <a:off x="10160000" y="1873924"/>
            <a:ext cx="12266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REDHOUSE</a:t>
            </a:r>
          </a:p>
          <a:p>
            <a:r>
              <a:rPr lang="en-US" sz="800" strike="sngStrike" dirty="0" err="1"/>
              <a:t>Gorbache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michelbach</a:t>
            </a:r>
            <a:r>
              <a:rPr lang="en-US" sz="800" strike="sngStrike" dirty="0"/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946886-2168-403D-9E88-13B2F8CD7255}"/>
              </a:ext>
            </a:extLst>
          </p:cNvPr>
          <p:cNvSpPr/>
          <p:nvPr/>
        </p:nvSpPr>
        <p:spPr>
          <a:xfrm>
            <a:off x="10159999" y="2406134"/>
            <a:ext cx="700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NAVY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44C601-ED1F-4068-8699-72446F670ABD}"/>
              </a:ext>
            </a:extLst>
          </p:cNvPr>
          <p:cNvSpPr/>
          <p:nvPr/>
        </p:nvSpPr>
        <p:spPr>
          <a:xfrm>
            <a:off x="10174714" y="2762355"/>
            <a:ext cx="1371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Pope.St</a:t>
            </a:r>
            <a:r>
              <a:rPr lang="en-US" dirty="0"/>
              <a:t>. Rita</a:t>
            </a:r>
          </a:p>
          <a:p>
            <a:r>
              <a:rPr lang="en-US" dirty="0"/>
              <a:t>J-10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276C7-D8A8-45C1-ACC7-DA5A310B96F8}"/>
              </a:ext>
            </a:extLst>
          </p:cNvPr>
          <p:cNvSpPr txBox="1"/>
          <p:nvPr/>
        </p:nvSpPr>
        <p:spPr>
          <a:xfrm>
            <a:off x="10182132" y="3411337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TERRORISM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856F2-604F-4567-93E3-B732DC5232AB}"/>
              </a:ext>
            </a:extLst>
          </p:cNvPr>
          <p:cNvSpPr txBox="1"/>
          <p:nvPr/>
        </p:nvSpPr>
        <p:spPr>
          <a:xfrm>
            <a:off x="9746040" y="4121865"/>
            <a:ext cx="205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ATOMPHYSIC(Hahn)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C2E43C-C425-4817-BC4F-FEE8660B1618}"/>
              </a:ext>
            </a:extLst>
          </p:cNvPr>
          <p:cNvSpPr/>
          <p:nvPr/>
        </p:nvSpPr>
        <p:spPr>
          <a:xfrm>
            <a:off x="9746040" y="4630628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050853-2AD8-4AC3-894A-F490179621A4}"/>
              </a:ext>
            </a:extLst>
          </p:cNvPr>
          <p:cNvSpPr/>
          <p:nvPr/>
        </p:nvSpPr>
        <p:spPr>
          <a:xfrm>
            <a:off x="9758739" y="513939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402341-2510-454D-A651-D2CC64B3AA11}"/>
              </a:ext>
            </a:extLst>
          </p:cNvPr>
          <p:cNvSpPr/>
          <p:nvPr/>
        </p:nvSpPr>
        <p:spPr>
          <a:xfrm>
            <a:off x="9746040" y="5786858"/>
            <a:ext cx="268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SQ.INT.COLEMANN.</a:t>
            </a:r>
            <a:r>
              <a:rPr lang="en-US" sz="900" dirty="0"/>
              <a:t>MANNHEIM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51417C-1519-4AF9-B642-B55321C713DD}"/>
              </a:ext>
            </a:extLst>
          </p:cNvPr>
          <p:cNvSpPr/>
          <p:nvPr/>
        </p:nvSpPr>
        <p:spPr>
          <a:xfrm>
            <a:off x="9749985" y="6182081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MAINSTREET</a:t>
            </a:r>
            <a:endParaRPr lang="en-US" sz="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FFD602-CAB8-4FB9-B250-C25A65B5F55D}"/>
              </a:ext>
            </a:extLst>
          </p:cNvPr>
          <p:cNvSpPr/>
          <p:nvPr/>
        </p:nvSpPr>
        <p:spPr>
          <a:xfrm>
            <a:off x="2277242" y="5102876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1995-96</a:t>
            </a:r>
          </a:p>
        </p:txBody>
      </p:sp>
    </p:spTree>
    <p:extLst>
      <p:ext uri="{BB962C8B-B14F-4D97-AF65-F5344CB8AC3E}">
        <p14:creationId xmlns:p14="http://schemas.microsoft.com/office/powerpoint/2010/main" val="215475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18E6B9-C042-4D97-B6D8-D8CC0EC998AB}"/>
              </a:ext>
            </a:extLst>
          </p:cNvPr>
          <p:cNvSpPr/>
          <p:nvPr/>
        </p:nvSpPr>
        <p:spPr>
          <a:xfrm>
            <a:off x="2363376" y="1295400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1998-1999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ABC536-1C40-47A3-9AD2-C3E926545260}"/>
              </a:ext>
            </a:extLst>
          </p:cNvPr>
          <p:cNvSpPr/>
          <p:nvPr/>
        </p:nvSpPr>
        <p:spPr>
          <a:xfrm>
            <a:off x="7112000" y="1117600"/>
            <a:ext cx="22606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Friedenstrasse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4251C-A463-4AC9-BA02-143B266D9611}"/>
              </a:ext>
            </a:extLst>
          </p:cNvPr>
          <p:cNvSpPr/>
          <p:nvPr/>
        </p:nvSpPr>
        <p:spPr>
          <a:xfrm>
            <a:off x="7112000" y="1647148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Heandelstrasse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D4DAD-4A25-4450-BB8A-F4E4AA4B053F}"/>
              </a:ext>
            </a:extLst>
          </p:cNvPr>
          <p:cNvSpPr/>
          <p:nvPr/>
        </p:nvSpPr>
        <p:spPr>
          <a:xfrm>
            <a:off x="7112000" y="2169021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Kriegstrasse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1C265-4121-407E-A6B5-B9B4A241EF89}"/>
              </a:ext>
            </a:extLst>
          </p:cNvPr>
          <p:cNvSpPr/>
          <p:nvPr/>
        </p:nvSpPr>
        <p:spPr>
          <a:xfrm>
            <a:off x="2332187" y="1680259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1999-2000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2D5864-4A3D-4E7C-900C-B8A813A1B904}"/>
              </a:ext>
            </a:extLst>
          </p:cNvPr>
          <p:cNvSpPr/>
          <p:nvPr/>
        </p:nvSpPr>
        <p:spPr>
          <a:xfrm>
            <a:off x="2374116" y="2075139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2000-2001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2D307D-8B9E-48EC-BE69-F44050E705D4}"/>
              </a:ext>
            </a:extLst>
          </p:cNvPr>
          <p:cNvSpPr/>
          <p:nvPr/>
        </p:nvSpPr>
        <p:spPr>
          <a:xfrm>
            <a:off x="7112000" y="2654599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Haendelstrasse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42900-7660-44B5-AA3D-ED90A485E0A5}"/>
              </a:ext>
            </a:extLst>
          </p:cNvPr>
          <p:cNvSpPr/>
          <p:nvPr/>
        </p:nvSpPr>
        <p:spPr>
          <a:xfrm>
            <a:off x="7112000" y="3162599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Klosterweg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C2CD3-CB3C-49CD-84D5-0E0A0EA8C85C}"/>
              </a:ext>
            </a:extLst>
          </p:cNvPr>
          <p:cNvSpPr txBox="1"/>
          <p:nvPr/>
        </p:nvSpPr>
        <p:spPr>
          <a:xfrm>
            <a:off x="2332187" y="2564605"/>
            <a:ext cx="119135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2001-2002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27530F-FBEC-44E4-B710-CA96DC14DB34}"/>
              </a:ext>
            </a:extLst>
          </p:cNvPr>
          <p:cNvSpPr/>
          <p:nvPr/>
        </p:nvSpPr>
        <p:spPr>
          <a:xfrm>
            <a:off x="2363376" y="3162599"/>
            <a:ext cx="130837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20002-2003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EE546B-C061-47A5-AE1B-27E65ED9179D}"/>
              </a:ext>
            </a:extLst>
          </p:cNvPr>
          <p:cNvSpPr/>
          <p:nvPr/>
        </p:nvSpPr>
        <p:spPr>
          <a:xfrm>
            <a:off x="2374116" y="3670363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2003-2004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0C9858-2CBA-4408-9B34-FDE23DF12E60}"/>
              </a:ext>
            </a:extLst>
          </p:cNvPr>
          <p:cNvSpPr/>
          <p:nvPr/>
        </p:nvSpPr>
        <p:spPr>
          <a:xfrm>
            <a:off x="7112000" y="3686340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Bahnhofstrasse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698B01-9FD8-4322-AD79-CB13CE1BFE5C}"/>
              </a:ext>
            </a:extLst>
          </p:cNvPr>
          <p:cNvSpPr/>
          <p:nvPr/>
        </p:nvSpPr>
        <p:spPr>
          <a:xfrm>
            <a:off x="2332187" y="4431804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2005-2006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10A630-2E2D-4664-A662-88ABAE049E12}"/>
              </a:ext>
            </a:extLst>
          </p:cNvPr>
          <p:cNvSpPr/>
          <p:nvPr/>
        </p:nvSpPr>
        <p:spPr>
          <a:xfrm>
            <a:off x="7112000" y="4293136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Decoto</a:t>
            </a:r>
            <a:r>
              <a:rPr lang="en-US" dirty="0"/>
              <a:t> Road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1D431D-4BF2-46DB-925C-19F453C9CAA7}"/>
              </a:ext>
            </a:extLst>
          </p:cNvPr>
          <p:cNvSpPr/>
          <p:nvPr/>
        </p:nvSpPr>
        <p:spPr>
          <a:xfrm>
            <a:off x="2332187" y="4823913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2006-2007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74ED61-695D-4EC5-9D34-64E50F3F05DA}"/>
              </a:ext>
            </a:extLst>
          </p:cNvPr>
          <p:cNvSpPr/>
          <p:nvPr/>
        </p:nvSpPr>
        <p:spPr>
          <a:xfrm>
            <a:off x="7112000" y="4840409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Webster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C2B695-90A4-4D08-9FA9-8888B575D37A}"/>
              </a:ext>
            </a:extLst>
          </p:cNvPr>
          <p:cNvSpPr/>
          <p:nvPr/>
        </p:nvSpPr>
        <p:spPr>
          <a:xfrm>
            <a:off x="2350676" y="5457684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2007-2008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57123B-1345-4072-96B8-B4082C2521CE}"/>
              </a:ext>
            </a:extLst>
          </p:cNvPr>
          <p:cNvSpPr/>
          <p:nvPr/>
        </p:nvSpPr>
        <p:spPr>
          <a:xfrm>
            <a:off x="7112000" y="5381484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Deere Park Ave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74221C-71FA-4EE5-A5A7-CDCCE735BFE8}"/>
              </a:ext>
            </a:extLst>
          </p:cNvPr>
          <p:cNvCxnSpPr/>
          <p:nvPr/>
        </p:nvCxnSpPr>
        <p:spPr>
          <a:xfrm>
            <a:off x="1054100" y="4235392"/>
            <a:ext cx="10680700" cy="508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943824C-1FC6-4D9B-8763-9A7F7D35B882}"/>
              </a:ext>
            </a:extLst>
          </p:cNvPr>
          <p:cNvSpPr/>
          <p:nvPr/>
        </p:nvSpPr>
        <p:spPr>
          <a:xfrm>
            <a:off x="2332187" y="5968663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2008-2009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FBE604-F2FE-4D59-8FEE-C8708A60CA5D}"/>
              </a:ext>
            </a:extLst>
          </p:cNvPr>
          <p:cNvSpPr/>
          <p:nvPr/>
        </p:nvSpPr>
        <p:spPr>
          <a:xfrm>
            <a:off x="7112000" y="5915579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Larkspur Shores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848836-BF9D-4A1E-A628-A4A56A51CEE4}"/>
              </a:ext>
            </a:extLst>
          </p:cNvPr>
          <p:cNvSpPr/>
          <p:nvPr/>
        </p:nvSpPr>
        <p:spPr>
          <a:xfrm>
            <a:off x="2332187" y="6429268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2009-2010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6AC7BA-3E1D-4ED4-9AB1-5F3B8446D63C}"/>
              </a:ext>
            </a:extLst>
          </p:cNvPr>
          <p:cNvSpPr/>
          <p:nvPr/>
        </p:nvSpPr>
        <p:spPr>
          <a:xfrm>
            <a:off x="7112000" y="6376184"/>
            <a:ext cx="23114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Bismarkstrasse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C581F4-2234-4296-B928-2D1019A18EDC}"/>
              </a:ext>
            </a:extLst>
          </p:cNvPr>
          <p:cNvSpPr txBox="1"/>
          <p:nvPr/>
        </p:nvSpPr>
        <p:spPr>
          <a:xfrm>
            <a:off x="9817884" y="1785816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SYMPHONY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D826C0-10A1-4281-A4D0-2F338887576C}"/>
              </a:ext>
            </a:extLst>
          </p:cNvPr>
          <p:cNvCxnSpPr/>
          <p:nvPr/>
        </p:nvCxnSpPr>
        <p:spPr>
          <a:xfrm flipV="1">
            <a:off x="10325884" y="1785816"/>
            <a:ext cx="546100" cy="378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E69C6B-37D7-42B3-8891-794415BA8D0B}"/>
              </a:ext>
            </a:extLst>
          </p:cNvPr>
          <p:cNvSpPr txBox="1"/>
          <p:nvPr/>
        </p:nvSpPr>
        <p:spPr>
          <a:xfrm>
            <a:off x="9894084" y="3280926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MONESTARY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5B0BA5-57AE-4414-9CB7-33128FFD4498}"/>
              </a:ext>
            </a:extLst>
          </p:cNvPr>
          <p:cNvSpPr/>
          <p:nvPr/>
        </p:nvSpPr>
        <p:spPr>
          <a:xfrm>
            <a:off x="9919709" y="3682002"/>
            <a:ext cx="131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AUSCHWITZ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6545A2-2030-48F9-9CAE-5A03D1B23915}"/>
              </a:ext>
            </a:extLst>
          </p:cNvPr>
          <p:cNvSpPr/>
          <p:nvPr/>
        </p:nvSpPr>
        <p:spPr>
          <a:xfrm>
            <a:off x="9940131" y="4382979"/>
            <a:ext cx="1399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LABOR 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DEA699-34FE-44DB-BAB3-71BD470034FB}"/>
              </a:ext>
            </a:extLst>
          </p:cNvPr>
          <p:cNvSpPr/>
          <p:nvPr/>
        </p:nvSpPr>
        <p:spPr>
          <a:xfrm>
            <a:off x="9919709" y="490360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9E54BD-034C-4C83-9884-5C220917970A}"/>
              </a:ext>
            </a:extLst>
          </p:cNvPr>
          <p:cNvSpPr/>
          <p:nvPr/>
        </p:nvSpPr>
        <p:spPr>
          <a:xfrm>
            <a:off x="9919709" y="5499252"/>
            <a:ext cx="1056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MILITARY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FB67B6-A62C-47C8-883E-149E07F3F00D}"/>
              </a:ext>
            </a:extLst>
          </p:cNvPr>
          <p:cNvSpPr/>
          <p:nvPr/>
        </p:nvSpPr>
        <p:spPr>
          <a:xfrm>
            <a:off x="9977994" y="5932598"/>
            <a:ext cx="1801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SQ(San </a:t>
            </a:r>
            <a:r>
              <a:rPr lang="en-US" dirty="0" err="1"/>
              <a:t>Quintion</a:t>
            </a:r>
            <a:r>
              <a:rPr lang="en-US" dirty="0"/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7FE943-FE02-44A0-86C3-CAD627A63E72}"/>
              </a:ext>
            </a:extLst>
          </p:cNvPr>
          <p:cNvSpPr/>
          <p:nvPr/>
        </p:nvSpPr>
        <p:spPr>
          <a:xfrm>
            <a:off x="9940131" y="6328539"/>
            <a:ext cx="1482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KING.WORMS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9760E3-27BC-4EE4-A3EF-21945750A0F7}"/>
              </a:ext>
            </a:extLst>
          </p:cNvPr>
          <p:cNvSpPr/>
          <p:nvPr/>
        </p:nvSpPr>
        <p:spPr>
          <a:xfrm>
            <a:off x="9898491" y="2711585"/>
            <a:ext cx="256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HATEHOLE/DDR RAM Spy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0114575-7ECB-40F8-8B29-419E0F166814}"/>
              </a:ext>
            </a:extLst>
          </p:cNvPr>
          <p:cNvSpPr/>
          <p:nvPr/>
        </p:nvSpPr>
        <p:spPr>
          <a:xfrm>
            <a:off x="9840825" y="2096962"/>
            <a:ext cx="637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68D510-3861-4BDB-9FE1-463E80522DFD}"/>
              </a:ext>
            </a:extLst>
          </p:cNvPr>
          <p:cNvSpPr/>
          <p:nvPr/>
        </p:nvSpPr>
        <p:spPr>
          <a:xfrm>
            <a:off x="9810288" y="1149344"/>
            <a:ext cx="71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!WAR</a:t>
            </a:r>
          </a:p>
        </p:txBody>
      </p:sp>
    </p:spTree>
    <p:extLst>
      <p:ext uri="{BB962C8B-B14F-4D97-AF65-F5344CB8AC3E}">
        <p14:creationId xmlns:p14="http://schemas.microsoft.com/office/powerpoint/2010/main" val="66433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1D431D-4BF2-46DB-925C-19F453C9CAA7}"/>
              </a:ext>
            </a:extLst>
          </p:cNvPr>
          <p:cNvSpPr/>
          <p:nvPr/>
        </p:nvSpPr>
        <p:spPr>
          <a:xfrm>
            <a:off x="2350676" y="1263186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2010-2012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74ED61-695D-4EC5-9D34-64E50F3F05DA}"/>
              </a:ext>
            </a:extLst>
          </p:cNvPr>
          <p:cNvSpPr/>
          <p:nvPr/>
        </p:nvSpPr>
        <p:spPr>
          <a:xfrm>
            <a:off x="7112000" y="1273726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Middlefield Road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C2B695-90A4-4D08-9FA9-8888B575D37A}"/>
              </a:ext>
            </a:extLst>
          </p:cNvPr>
          <p:cNvSpPr/>
          <p:nvPr/>
        </p:nvSpPr>
        <p:spPr>
          <a:xfrm>
            <a:off x="2369165" y="1888541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2012-2016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57123B-1345-4072-96B8-B4082C2521CE}"/>
              </a:ext>
            </a:extLst>
          </p:cNvPr>
          <p:cNvSpPr/>
          <p:nvPr/>
        </p:nvSpPr>
        <p:spPr>
          <a:xfrm>
            <a:off x="7130489" y="1812341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Quartz Circle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74221C-71FA-4EE5-A5A7-CDCCE735BFE8}"/>
              </a:ext>
            </a:extLst>
          </p:cNvPr>
          <p:cNvCxnSpPr/>
          <p:nvPr/>
        </p:nvCxnSpPr>
        <p:spPr>
          <a:xfrm>
            <a:off x="965200" y="1148317"/>
            <a:ext cx="10680700" cy="508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943824C-1FC6-4D9B-8763-9A7F7D35B882}"/>
              </a:ext>
            </a:extLst>
          </p:cNvPr>
          <p:cNvSpPr/>
          <p:nvPr/>
        </p:nvSpPr>
        <p:spPr>
          <a:xfrm>
            <a:off x="2350676" y="2399520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2016-2017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FBE604-F2FE-4D59-8FEE-C8708A60CA5D}"/>
              </a:ext>
            </a:extLst>
          </p:cNvPr>
          <p:cNvSpPr/>
          <p:nvPr/>
        </p:nvSpPr>
        <p:spPr>
          <a:xfrm>
            <a:off x="7130489" y="2536791"/>
            <a:ext cx="23114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Degenfeldstrasse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848836-BF9D-4A1E-A628-A4A56A51CEE4}"/>
              </a:ext>
            </a:extLst>
          </p:cNvPr>
          <p:cNvSpPr/>
          <p:nvPr/>
        </p:nvSpPr>
        <p:spPr>
          <a:xfrm>
            <a:off x="2350676" y="3218697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2017-2018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6AC7BA-3E1D-4ED4-9AB1-5F3B8446D63C}"/>
              </a:ext>
            </a:extLst>
          </p:cNvPr>
          <p:cNvSpPr/>
          <p:nvPr/>
        </p:nvSpPr>
        <p:spPr>
          <a:xfrm>
            <a:off x="7148978" y="3153675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Andrews Blvd.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2018F1-F7F9-4D9A-B2D7-5E4BC9935410}"/>
              </a:ext>
            </a:extLst>
          </p:cNvPr>
          <p:cNvSpPr/>
          <p:nvPr/>
        </p:nvSpPr>
        <p:spPr>
          <a:xfrm>
            <a:off x="2369165" y="3918153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2018-2019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FDDB28-62E0-4192-9A0F-445C41C4B9FC}"/>
              </a:ext>
            </a:extLst>
          </p:cNvPr>
          <p:cNvSpPr/>
          <p:nvPr/>
        </p:nvSpPr>
        <p:spPr>
          <a:xfrm>
            <a:off x="7130489" y="3715860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Foster City Blvd.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3477EE8-7C19-49B6-AAEF-9006BA857376}"/>
              </a:ext>
            </a:extLst>
          </p:cNvPr>
          <p:cNvCxnSpPr/>
          <p:nvPr/>
        </p:nvCxnSpPr>
        <p:spPr>
          <a:xfrm>
            <a:off x="1181100" y="2356840"/>
            <a:ext cx="10680700" cy="508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FF4E89-E001-4467-9A74-7CF01A3AF00A}"/>
              </a:ext>
            </a:extLst>
          </p:cNvPr>
          <p:cNvCxnSpPr/>
          <p:nvPr/>
        </p:nvCxnSpPr>
        <p:spPr>
          <a:xfrm>
            <a:off x="1358900" y="3068466"/>
            <a:ext cx="10680700" cy="508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E3AC7CE-07E2-412D-A913-0F19C2160A79}"/>
              </a:ext>
            </a:extLst>
          </p:cNvPr>
          <p:cNvSpPr/>
          <p:nvPr/>
        </p:nvSpPr>
        <p:spPr>
          <a:xfrm>
            <a:off x="2387654" y="4662847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2019-2021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B17D1-622E-4D84-B4A1-28BE0DAA6D88}"/>
              </a:ext>
            </a:extLst>
          </p:cNvPr>
          <p:cNvSpPr/>
          <p:nvPr/>
        </p:nvSpPr>
        <p:spPr>
          <a:xfrm>
            <a:off x="7148978" y="4460554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Pinebrook Drive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D7E85-1702-4FE5-AC76-AD74A4DB58BC}"/>
              </a:ext>
            </a:extLst>
          </p:cNvPr>
          <p:cNvSpPr txBox="1"/>
          <p:nvPr/>
        </p:nvSpPr>
        <p:spPr>
          <a:xfrm>
            <a:off x="9994900" y="127875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3B1CC-8E7E-4571-B797-867531A4D834}"/>
              </a:ext>
            </a:extLst>
          </p:cNvPr>
          <p:cNvSpPr/>
          <p:nvPr/>
        </p:nvSpPr>
        <p:spPr>
          <a:xfrm>
            <a:off x="9994900" y="1746208"/>
            <a:ext cx="1424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ATOMICLOCK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00100-B523-48BA-95D4-B9E49F00D42D}"/>
              </a:ext>
            </a:extLst>
          </p:cNvPr>
          <p:cNvSpPr/>
          <p:nvPr/>
        </p:nvSpPr>
        <p:spPr>
          <a:xfrm>
            <a:off x="10034718" y="2548991"/>
            <a:ext cx="167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KING.WEAPONS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EC3447-FE21-453F-9C73-59FF92250A61}"/>
              </a:ext>
            </a:extLst>
          </p:cNvPr>
          <p:cNvSpPr/>
          <p:nvPr/>
        </p:nvSpPr>
        <p:spPr>
          <a:xfrm>
            <a:off x="10034718" y="3170114"/>
            <a:ext cx="1549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498F1A-9000-4651-88E0-BB626CC94E21}"/>
              </a:ext>
            </a:extLst>
          </p:cNvPr>
          <p:cNvSpPr/>
          <p:nvPr/>
        </p:nvSpPr>
        <p:spPr>
          <a:xfrm>
            <a:off x="10002968" y="3715860"/>
            <a:ext cx="1375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NAVY.BOAT.?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05FD0C-9B3A-463F-BE18-A3D4D1326D2B}"/>
              </a:ext>
            </a:extLst>
          </p:cNvPr>
          <p:cNvSpPr/>
          <p:nvPr/>
        </p:nvSpPr>
        <p:spPr>
          <a:xfrm>
            <a:off x="10019393" y="450767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FBI.</a:t>
            </a:r>
            <a:r>
              <a:rPr lang="en-US" sz="800" strike="sngStrike" dirty="0" err="1"/>
              <a:t>marx</a:t>
            </a:r>
            <a:endParaRPr lang="en-US" sz="800" strike="sngStrik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DA9200-8944-4E47-9E93-732FC0E407DC}"/>
              </a:ext>
            </a:extLst>
          </p:cNvPr>
          <p:cNvSpPr/>
          <p:nvPr/>
        </p:nvSpPr>
        <p:spPr>
          <a:xfrm>
            <a:off x="2477724" y="6127436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2022-2023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68EE80-643A-4AF8-82C5-F18EB9F79170}"/>
              </a:ext>
            </a:extLst>
          </p:cNvPr>
          <p:cNvSpPr/>
          <p:nvPr/>
        </p:nvSpPr>
        <p:spPr>
          <a:xfrm>
            <a:off x="7112000" y="5873436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Street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2F782-2ED3-43C0-AD52-7B48970F7637}"/>
              </a:ext>
            </a:extLst>
          </p:cNvPr>
          <p:cNvSpPr txBox="1"/>
          <p:nvPr/>
        </p:nvSpPr>
        <p:spPr>
          <a:xfrm>
            <a:off x="10172700" y="587343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828F31-C23C-4DE6-9F1E-F8B487393A59}"/>
              </a:ext>
            </a:extLst>
          </p:cNvPr>
          <p:cNvSpPr/>
          <p:nvPr/>
        </p:nvSpPr>
        <p:spPr>
          <a:xfrm>
            <a:off x="6305550" y="5201683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Kroger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4C3142-75BF-42A2-AFE8-3EDBC356B694}"/>
              </a:ext>
            </a:extLst>
          </p:cNvPr>
          <p:cNvSpPr/>
          <p:nvPr/>
        </p:nvSpPr>
        <p:spPr>
          <a:xfrm>
            <a:off x="2477724" y="5266035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323047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A03AC4A3-9A91-4E60-BE7A-C04CADF46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48" y="2100529"/>
            <a:ext cx="1735368" cy="9718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D05483-6BFC-4925-9D62-80FD8F7A23CE}"/>
              </a:ext>
            </a:extLst>
          </p:cNvPr>
          <p:cNvSpPr/>
          <p:nvPr/>
        </p:nvSpPr>
        <p:spPr>
          <a:xfrm>
            <a:off x="155943" y="1230868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1986  </a:t>
            </a:r>
            <a:r>
              <a:rPr lang="en-US" sz="800" strike="sngStrike" dirty="0" err="1"/>
              <a:t>robocop</a:t>
            </a:r>
            <a:r>
              <a:rPr lang="en-US" sz="800" strike="sngStrike" dirty="0"/>
              <a:t> murphy  shot women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879F567-C175-4D44-B7D1-0F0A93EDB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886" y="2278063"/>
            <a:ext cx="1462380" cy="10953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137AD8-0643-4604-B0BA-A0C56EE5C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5" y="2243839"/>
            <a:ext cx="848740" cy="128297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348E92-52F5-4DEB-9264-0143049C39FE}"/>
              </a:ext>
            </a:extLst>
          </p:cNvPr>
          <p:cNvCxnSpPr>
            <a:cxnSpLocks/>
          </p:cNvCxnSpPr>
          <p:nvPr/>
        </p:nvCxnSpPr>
        <p:spPr>
          <a:xfrm flipV="1">
            <a:off x="8555087" y="1853495"/>
            <a:ext cx="916838" cy="6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27CEE-84A6-4D51-85B3-27F89B4F67A2}"/>
              </a:ext>
            </a:extLst>
          </p:cNvPr>
          <p:cNvCxnSpPr/>
          <p:nvPr/>
        </p:nvCxnSpPr>
        <p:spPr>
          <a:xfrm>
            <a:off x="622300" y="3619500"/>
            <a:ext cx="1084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EFE444-07B4-467E-B18E-5E25B43F61FF}"/>
              </a:ext>
            </a:extLst>
          </p:cNvPr>
          <p:cNvCxnSpPr>
            <a:cxnSpLocks/>
          </p:cNvCxnSpPr>
          <p:nvPr/>
        </p:nvCxnSpPr>
        <p:spPr>
          <a:xfrm flipV="1">
            <a:off x="7810500" y="2029707"/>
            <a:ext cx="1700406" cy="1497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435D593-70BD-4DA4-ABD4-C07703093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46" y="2254110"/>
            <a:ext cx="1282979" cy="128297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2274E1-01EA-42F0-AD1E-CA150F18618E}"/>
              </a:ext>
            </a:extLst>
          </p:cNvPr>
          <p:cNvCxnSpPr/>
          <p:nvPr/>
        </p:nvCxnSpPr>
        <p:spPr>
          <a:xfrm>
            <a:off x="5814046" y="2426719"/>
            <a:ext cx="1282979" cy="84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AA04755-11CC-4D76-8F42-700A71C0D1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1766"/>
            <a:ext cx="916838" cy="45986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25D0C00-F901-4BB8-96EC-B561C3E63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47" y="2497046"/>
            <a:ext cx="717409" cy="717409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F289BFD-E4F0-4414-A42E-437B25BBDEEC}"/>
              </a:ext>
            </a:extLst>
          </p:cNvPr>
          <p:cNvCxnSpPr/>
          <p:nvPr/>
        </p:nvCxnSpPr>
        <p:spPr>
          <a:xfrm>
            <a:off x="4951767" y="2401631"/>
            <a:ext cx="756389" cy="97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88C0E0-29F0-4EDB-B77B-DEFE602CC4AC}"/>
              </a:ext>
            </a:extLst>
          </p:cNvPr>
          <p:cNvCxnSpPr/>
          <p:nvPr/>
        </p:nvCxnSpPr>
        <p:spPr>
          <a:xfrm>
            <a:off x="5749429" y="1941766"/>
            <a:ext cx="1695224" cy="53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CEC338-1DA5-455E-B52F-86CC2A4070CF}"/>
              </a:ext>
            </a:extLst>
          </p:cNvPr>
          <p:cNvSpPr txBox="1"/>
          <p:nvPr/>
        </p:nvSpPr>
        <p:spPr>
          <a:xfrm>
            <a:off x="179922" y="1512668"/>
            <a:ext cx="451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1996-7 1366 Marlin Ave, Foster City, California</a:t>
            </a:r>
          </a:p>
          <a:p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0FC762-C91E-42AE-BE9E-9EC21487DF05}"/>
              </a:ext>
            </a:extLst>
          </p:cNvPr>
          <p:cNvSpPr/>
          <p:nvPr/>
        </p:nvSpPr>
        <p:spPr>
          <a:xfrm>
            <a:off x="9091055" y="1308284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Marlin Blvd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CF5456-DC82-4961-87D7-AEFD80940555}"/>
              </a:ext>
            </a:extLst>
          </p:cNvPr>
          <p:cNvSpPr/>
          <p:nvPr/>
        </p:nvSpPr>
        <p:spPr>
          <a:xfrm>
            <a:off x="10767652" y="1765061"/>
            <a:ext cx="700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NAVY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7D0EF0-6493-42AB-8513-7BCCCF56D83C}"/>
              </a:ext>
            </a:extLst>
          </p:cNvPr>
          <p:cNvCxnSpPr/>
          <p:nvPr/>
        </p:nvCxnSpPr>
        <p:spPr>
          <a:xfrm flipV="1">
            <a:off x="9271000" y="2209574"/>
            <a:ext cx="2131455" cy="121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605C66-9D34-40CD-962D-6F62DB25E2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5" y="3916352"/>
            <a:ext cx="476767" cy="7094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B27CD3-BA98-4C3C-8D6C-E6DE4071B3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5" y="4802849"/>
            <a:ext cx="476768" cy="6426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FA632D-C681-4AEA-82EA-F7E805590DDC}"/>
              </a:ext>
            </a:extLst>
          </p:cNvPr>
          <p:cNvCxnSpPr/>
          <p:nvPr/>
        </p:nvCxnSpPr>
        <p:spPr>
          <a:xfrm flipV="1">
            <a:off x="361507" y="4051005"/>
            <a:ext cx="1584251" cy="964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FBCB36-87E1-48CF-AB33-76A18868ED74}"/>
              </a:ext>
            </a:extLst>
          </p:cNvPr>
          <p:cNvCxnSpPr/>
          <p:nvPr/>
        </p:nvCxnSpPr>
        <p:spPr>
          <a:xfrm flipV="1">
            <a:off x="499730" y="4625781"/>
            <a:ext cx="1681126" cy="61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AEFA3BF-5B29-4C52-AE4E-B40C75FA6E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56" y="3810001"/>
            <a:ext cx="1154926" cy="76855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DD497B-451A-4A8D-B2B2-A21036657601}"/>
              </a:ext>
            </a:extLst>
          </p:cNvPr>
          <p:cNvCxnSpPr/>
          <p:nvPr/>
        </p:nvCxnSpPr>
        <p:spPr>
          <a:xfrm flipV="1">
            <a:off x="1669312" y="3661173"/>
            <a:ext cx="2530548" cy="917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4F083D-7F5D-4D9A-8FDB-F01221D1EC58}"/>
              </a:ext>
            </a:extLst>
          </p:cNvPr>
          <p:cNvCxnSpPr/>
          <p:nvPr/>
        </p:nvCxnSpPr>
        <p:spPr>
          <a:xfrm>
            <a:off x="495594" y="6414976"/>
            <a:ext cx="1084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859E59D-A64A-48A6-8F51-8BCE86FED81E}"/>
              </a:ext>
            </a:extLst>
          </p:cNvPr>
          <p:cNvSpPr/>
          <p:nvPr/>
        </p:nvSpPr>
        <p:spPr>
          <a:xfrm>
            <a:off x="4274287" y="4023969"/>
            <a:ext cx="7067107" cy="1731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SQ.FBI.WMD.GREEN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304DA17-75C3-4DB1-AC90-48E4F2BBBD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5" y="5595308"/>
            <a:ext cx="497737" cy="753332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7F17F88-7784-447A-ACFC-C6B6A12C8710}"/>
              </a:ext>
            </a:extLst>
          </p:cNvPr>
          <p:cNvCxnSpPr/>
          <p:nvPr/>
        </p:nvCxnSpPr>
        <p:spPr>
          <a:xfrm flipV="1">
            <a:off x="622300" y="5619636"/>
            <a:ext cx="1681126" cy="61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051362-BA45-40B7-970C-D4CF33C2242D}"/>
              </a:ext>
            </a:extLst>
          </p:cNvPr>
          <p:cNvCxnSpPr/>
          <p:nvPr/>
        </p:nvCxnSpPr>
        <p:spPr>
          <a:xfrm>
            <a:off x="508361" y="2042311"/>
            <a:ext cx="1681126" cy="10554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31580B76-EF33-44C4-9AF3-7489F861BB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73" y="3727618"/>
            <a:ext cx="1216432" cy="91375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740903FB-C203-401D-AD54-FC38960170A5}"/>
              </a:ext>
            </a:extLst>
          </p:cNvPr>
          <p:cNvSpPr/>
          <p:nvPr/>
        </p:nvSpPr>
        <p:spPr>
          <a:xfrm>
            <a:off x="3341041" y="3835110"/>
            <a:ext cx="2008410" cy="553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SQ.COLEMAN.PUB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3076061-1315-4251-BC16-66F011B2474D}"/>
              </a:ext>
            </a:extLst>
          </p:cNvPr>
          <p:cNvSpPr txBox="1"/>
          <p:nvPr/>
        </p:nvSpPr>
        <p:spPr>
          <a:xfrm>
            <a:off x="2499769" y="2093397"/>
            <a:ext cx="311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Deborah: </a:t>
            </a:r>
            <a:r>
              <a:rPr lang="en-US" strike="sngStrike" dirty="0"/>
              <a:t>I like Charles Bronson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0B2EB3D-677B-47B9-9B24-76EB5246BE28}"/>
              </a:ext>
            </a:extLst>
          </p:cNvPr>
          <p:cNvCxnSpPr/>
          <p:nvPr/>
        </p:nvCxnSpPr>
        <p:spPr>
          <a:xfrm flipV="1">
            <a:off x="2536058" y="1956099"/>
            <a:ext cx="693846" cy="64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F8D38EA-4779-4EA8-87EB-D404D1AE1D28}"/>
              </a:ext>
            </a:extLst>
          </p:cNvPr>
          <p:cNvSpPr txBox="1"/>
          <p:nvPr/>
        </p:nvSpPr>
        <p:spPr>
          <a:xfrm>
            <a:off x="6240524" y="1385218"/>
            <a:ext cx="209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CPVA </a:t>
            </a:r>
            <a:r>
              <a:rPr lang="en-US" sz="800" strike="sngStrike" dirty="0"/>
              <a:t>pop/</a:t>
            </a:r>
            <a:r>
              <a:rPr lang="en-US" sz="800" strike="sngStrike" dirty="0" err="1"/>
              <a:t>poppen</a:t>
            </a:r>
            <a:endParaRPr lang="en-US" sz="800" strike="sngStrike" dirty="0"/>
          </a:p>
          <a:p>
            <a:r>
              <a:rPr lang="en-US" dirty="0"/>
              <a:t>	</a:t>
            </a:r>
            <a:r>
              <a:rPr lang="en-US" dirty="0" err="1"/>
              <a:t>LARRY.</a:t>
            </a:r>
            <a:r>
              <a:rPr lang="en-US" sz="800" strike="sngStrike" dirty="0" err="1"/>
              <a:t>perl.gary</a:t>
            </a:r>
            <a:endParaRPr lang="en-US" sz="800" strike="sngStrik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B83F44-8817-4A62-BDDC-784C48EAA071}"/>
              </a:ext>
            </a:extLst>
          </p:cNvPr>
          <p:cNvSpPr txBox="1"/>
          <p:nvPr/>
        </p:nvSpPr>
        <p:spPr>
          <a:xfrm>
            <a:off x="5557407" y="118794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2004</a:t>
            </a:r>
            <a:r>
              <a:rPr lang="en-US" dirty="0"/>
              <a:t> </a:t>
            </a:r>
            <a:r>
              <a:rPr lang="en-US" sz="800" strike="sngStrike" dirty="0"/>
              <a:t>burned </a:t>
            </a:r>
            <a:r>
              <a:rPr lang="en-US" sz="800" strike="sngStrike" dirty="0" err="1"/>
              <a:t>windseal</a:t>
            </a:r>
            <a:r>
              <a:rPr lang="en-US" sz="800" strike="sngStrike" dirty="0"/>
              <a:t>, wood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709D2F-3984-46C2-9DAE-5420F31FA1A5}"/>
              </a:ext>
            </a:extLst>
          </p:cNvPr>
          <p:cNvCxnSpPr/>
          <p:nvPr/>
        </p:nvCxnSpPr>
        <p:spPr>
          <a:xfrm flipV="1">
            <a:off x="6045200" y="1308284"/>
            <a:ext cx="749005" cy="456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5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D05483-6BFC-4925-9D62-80FD8F7A23CE}"/>
              </a:ext>
            </a:extLst>
          </p:cNvPr>
          <p:cNvSpPr/>
          <p:nvPr/>
        </p:nvSpPr>
        <p:spPr>
          <a:xfrm>
            <a:off x="155943" y="1230868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1986  </a:t>
            </a:r>
            <a:r>
              <a:rPr lang="en-US" sz="800" strike="sngStrike" dirty="0" err="1"/>
              <a:t>robocop</a:t>
            </a:r>
            <a:r>
              <a:rPr lang="en-US" sz="800" strike="sngStrike" dirty="0"/>
              <a:t> murphy  shot women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879F567-C175-4D44-B7D1-0F0A93EDB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886" y="2278063"/>
            <a:ext cx="1462380" cy="10953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137AD8-0643-4604-B0BA-A0C56EE5C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5" y="2243839"/>
            <a:ext cx="848740" cy="128297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348E92-52F5-4DEB-9264-0143049C39FE}"/>
              </a:ext>
            </a:extLst>
          </p:cNvPr>
          <p:cNvCxnSpPr>
            <a:cxnSpLocks/>
          </p:cNvCxnSpPr>
          <p:nvPr/>
        </p:nvCxnSpPr>
        <p:spPr>
          <a:xfrm flipV="1">
            <a:off x="8555087" y="1853495"/>
            <a:ext cx="916838" cy="6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27CEE-84A6-4D51-85B3-27F89B4F67A2}"/>
              </a:ext>
            </a:extLst>
          </p:cNvPr>
          <p:cNvCxnSpPr/>
          <p:nvPr/>
        </p:nvCxnSpPr>
        <p:spPr>
          <a:xfrm>
            <a:off x="622300" y="3769734"/>
            <a:ext cx="1084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EFE444-07B4-467E-B18E-5E25B43F61FF}"/>
              </a:ext>
            </a:extLst>
          </p:cNvPr>
          <p:cNvCxnSpPr>
            <a:cxnSpLocks/>
          </p:cNvCxnSpPr>
          <p:nvPr/>
        </p:nvCxnSpPr>
        <p:spPr>
          <a:xfrm flipV="1">
            <a:off x="7810500" y="2029707"/>
            <a:ext cx="1700406" cy="1497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435D593-70BD-4DA4-ABD4-C07703093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46" y="2254110"/>
            <a:ext cx="1282979" cy="128297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2274E1-01EA-42F0-AD1E-CA150F18618E}"/>
              </a:ext>
            </a:extLst>
          </p:cNvPr>
          <p:cNvCxnSpPr/>
          <p:nvPr/>
        </p:nvCxnSpPr>
        <p:spPr>
          <a:xfrm>
            <a:off x="5814046" y="2426719"/>
            <a:ext cx="1282979" cy="84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AA04755-11CC-4D76-8F42-700A71C0D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1766"/>
            <a:ext cx="916838" cy="45986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25D0C00-F901-4BB8-96EC-B561C3E63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47" y="2497046"/>
            <a:ext cx="717409" cy="71740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88C0E0-29F0-4EDB-B77B-DEFE602CC4AC}"/>
              </a:ext>
            </a:extLst>
          </p:cNvPr>
          <p:cNvCxnSpPr/>
          <p:nvPr/>
        </p:nvCxnSpPr>
        <p:spPr>
          <a:xfrm>
            <a:off x="5749429" y="1941766"/>
            <a:ext cx="1695224" cy="53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CEC338-1DA5-455E-B52F-86CC2A4070CF}"/>
              </a:ext>
            </a:extLst>
          </p:cNvPr>
          <p:cNvSpPr txBox="1"/>
          <p:nvPr/>
        </p:nvSpPr>
        <p:spPr>
          <a:xfrm>
            <a:off x="179922" y="1512668"/>
            <a:ext cx="451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1996-7 1366 Marlin Ave, Foster City, California</a:t>
            </a:r>
          </a:p>
          <a:p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0FC762-C91E-42AE-BE9E-9EC21487DF05}"/>
              </a:ext>
            </a:extLst>
          </p:cNvPr>
          <p:cNvSpPr/>
          <p:nvPr/>
        </p:nvSpPr>
        <p:spPr>
          <a:xfrm>
            <a:off x="9091055" y="1308284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Marlin Blvd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CF5456-DC82-4961-87D7-AEFD80940555}"/>
              </a:ext>
            </a:extLst>
          </p:cNvPr>
          <p:cNvSpPr/>
          <p:nvPr/>
        </p:nvSpPr>
        <p:spPr>
          <a:xfrm>
            <a:off x="10767652" y="1765061"/>
            <a:ext cx="700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NAVY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7D0EF0-6493-42AB-8513-7BCCCF56D83C}"/>
              </a:ext>
            </a:extLst>
          </p:cNvPr>
          <p:cNvCxnSpPr/>
          <p:nvPr/>
        </p:nvCxnSpPr>
        <p:spPr>
          <a:xfrm flipV="1">
            <a:off x="9271000" y="2209574"/>
            <a:ext cx="2131455" cy="121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F8D38EA-4779-4EA8-87EB-D404D1AE1D28}"/>
              </a:ext>
            </a:extLst>
          </p:cNvPr>
          <p:cNvSpPr txBox="1"/>
          <p:nvPr/>
        </p:nvSpPr>
        <p:spPr>
          <a:xfrm>
            <a:off x="6240524" y="1385218"/>
            <a:ext cx="209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CPVA </a:t>
            </a:r>
            <a:r>
              <a:rPr lang="en-US" sz="800" strike="sngStrike" dirty="0"/>
              <a:t>pop/</a:t>
            </a:r>
            <a:r>
              <a:rPr lang="en-US" sz="800" strike="sngStrike" dirty="0" err="1"/>
              <a:t>poppen</a:t>
            </a:r>
            <a:endParaRPr lang="en-US" sz="800" strike="sngStrike" dirty="0"/>
          </a:p>
          <a:p>
            <a:r>
              <a:rPr lang="en-US" dirty="0"/>
              <a:t>	</a:t>
            </a:r>
            <a:r>
              <a:rPr lang="en-US" dirty="0" err="1"/>
              <a:t>LARRY.</a:t>
            </a:r>
            <a:r>
              <a:rPr lang="en-US" sz="800" strike="sngStrike" dirty="0" err="1"/>
              <a:t>perl.gary</a:t>
            </a:r>
            <a:endParaRPr lang="en-US" sz="800" strike="sngStrik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B83F44-8817-4A62-BDDC-784C48EAA071}"/>
              </a:ext>
            </a:extLst>
          </p:cNvPr>
          <p:cNvSpPr txBox="1"/>
          <p:nvPr/>
        </p:nvSpPr>
        <p:spPr>
          <a:xfrm>
            <a:off x="5557407" y="118794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2004</a:t>
            </a:r>
            <a:r>
              <a:rPr lang="en-US" dirty="0"/>
              <a:t> </a:t>
            </a:r>
            <a:r>
              <a:rPr lang="en-US" sz="800" strike="sngStrike" dirty="0"/>
              <a:t>burned </a:t>
            </a:r>
            <a:r>
              <a:rPr lang="en-US" sz="800" strike="sngStrike" dirty="0" err="1"/>
              <a:t>windseal</a:t>
            </a:r>
            <a:r>
              <a:rPr lang="en-US" sz="800" strike="sngStrike" dirty="0"/>
              <a:t>, wood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709D2F-3984-46C2-9DAE-5420F31FA1A5}"/>
              </a:ext>
            </a:extLst>
          </p:cNvPr>
          <p:cNvCxnSpPr/>
          <p:nvPr/>
        </p:nvCxnSpPr>
        <p:spPr>
          <a:xfrm flipV="1">
            <a:off x="6045200" y="1308284"/>
            <a:ext cx="749005" cy="456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54C8CC-B8C8-490C-A8B6-BD772D6935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429" y="2614642"/>
            <a:ext cx="678071" cy="46539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7A4416-79AF-419E-9AFA-CDF6702A83A2}"/>
              </a:ext>
            </a:extLst>
          </p:cNvPr>
          <p:cNvCxnSpPr/>
          <p:nvPr/>
        </p:nvCxnSpPr>
        <p:spPr>
          <a:xfrm flipV="1">
            <a:off x="7290010" y="2497046"/>
            <a:ext cx="439860" cy="770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A28646-7EEF-4F2C-87E9-7F7F0F692E69}"/>
              </a:ext>
            </a:extLst>
          </p:cNvPr>
          <p:cNvSpPr txBox="1"/>
          <p:nvPr/>
        </p:nvSpPr>
        <p:spPr>
          <a:xfrm>
            <a:off x="6985569" y="3045073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1986 Assumed: Robert</a:t>
            </a:r>
          </a:p>
          <a:p>
            <a:r>
              <a:rPr lang="en-US" sz="800" dirty="0"/>
              <a:t>2014 CPVA</a:t>
            </a:r>
          </a:p>
          <a:p>
            <a:r>
              <a:rPr lang="en-US" sz="800" dirty="0"/>
              <a:t>2023 !Robert (1986 Robert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F9AF3C-4127-42A5-AC47-1EFAD8CCF2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923" y="1941767"/>
            <a:ext cx="1519220" cy="15742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639C6D-EBFA-4C57-918D-48C79D960FC2}"/>
              </a:ext>
            </a:extLst>
          </p:cNvPr>
          <p:cNvSpPr txBox="1"/>
          <p:nvPr/>
        </p:nvSpPr>
        <p:spPr>
          <a:xfrm>
            <a:off x="4038638" y="3400402"/>
            <a:ext cx="277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Robert( Taiwan, Foster City)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0CD3BA-B61F-4DAF-8E15-E91FA4FD6C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362" y="2046367"/>
            <a:ext cx="2152381" cy="146666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8A36D8-ABC4-4A6F-A47E-A8540A9F872B}"/>
              </a:ext>
            </a:extLst>
          </p:cNvPr>
          <p:cNvCxnSpPr/>
          <p:nvPr/>
        </p:nvCxnSpPr>
        <p:spPr>
          <a:xfrm flipV="1">
            <a:off x="622300" y="2209574"/>
            <a:ext cx="2726956" cy="116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3C80D6-AAC6-43D0-B8B2-7FA0ADF410FA}"/>
              </a:ext>
            </a:extLst>
          </p:cNvPr>
          <p:cNvCxnSpPr/>
          <p:nvPr/>
        </p:nvCxnSpPr>
        <p:spPr>
          <a:xfrm>
            <a:off x="704630" y="5809847"/>
            <a:ext cx="1084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50F6921-8825-42F2-B880-87C616B02CA6}"/>
              </a:ext>
            </a:extLst>
          </p:cNvPr>
          <p:cNvSpPr/>
          <p:nvPr/>
        </p:nvSpPr>
        <p:spPr>
          <a:xfrm>
            <a:off x="255181" y="2029707"/>
            <a:ext cx="476994" cy="3693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Jsg</a:t>
            </a:r>
            <a:r>
              <a:rPr lang="en-US" sz="800" dirty="0"/>
              <a:t> 16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310A02E-9B69-48AA-9616-B3676E1E8CF9}"/>
              </a:ext>
            </a:extLst>
          </p:cNvPr>
          <p:cNvSpPr/>
          <p:nvPr/>
        </p:nvSpPr>
        <p:spPr>
          <a:xfrm>
            <a:off x="227636" y="2499742"/>
            <a:ext cx="476994" cy="3693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F86E91-1BD2-42E4-A8A8-EE4A7E5A9CC1}"/>
              </a:ext>
            </a:extLst>
          </p:cNvPr>
          <p:cNvCxnSpPr/>
          <p:nvPr/>
        </p:nvCxnSpPr>
        <p:spPr>
          <a:xfrm flipV="1">
            <a:off x="255181" y="1949727"/>
            <a:ext cx="723014" cy="44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3D3A11-F227-4775-A1A8-EF542ED474E6}"/>
              </a:ext>
            </a:extLst>
          </p:cNvPr>
          <p:cNvCxnSpPr/>
          <p:nvPr/>
        </p:nvCxnSpPr>
        <p:spPr>
          <a:xfrm flipV="1">
            <a:off x="220478" y="2399038"/>
            <a:ext cx="595884" cy="47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A25B4477-57C8-4F5F-9AD7-B648C5A82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48" y="4298485"/>
            <a:ext cx="1564611" cy="117194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F783FAD-0A80-430D-BD11-D845F41D4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575" y="4251148"/>
            <a:ext cx="908073" cy="137266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417CF38-93F0-430C-BD01-A2EF13AD3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951" y="4261419"/>
            <a:ext cx="1372668" cy="1372668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8CA508-59E7-40EC-B691-88B8A5171005}"/>
              </a:ext>
            </a:extLst>
          </p:cNvPr>
          <p:cNvCxnSpPr>
            <a:cxnSpLocks/>
          </p:cNvCxnSpPr>
          <p:nvPr/>
        </p:nvCxnSpPr>
        <p:spPr>
          <a:xfrm>
            <a:off x="5850950" y="4496507"/>
            <a:ext cx="1372668" cy="868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6642EBC6-4FF8-4C94-817A-ABB262781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499" y="4006615"/>
            <a:ext cx="980932" cy="49201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B2A7463-DDCC-4043-BE1C-E658520763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188" y="4543891"/>
            <a:ext cx="767561" cy="76756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F2C173-5C86-4903-B5D7-8E9FD91E0CA4}"/>
              </a:ext>
            </a:extLst>
          </p:cNvPr>
          <p:cNvCxnSpPr>
            <a:cxnSpLocks/>
          </p:cNvCxnSpPr>
          <p:nvPr/>
        </p:nvCxnSpPr>
        <p:spPr>
          <a:xfrm>
            <a:off x="5757514" y="4021439"/>
            <a:ext cx="1813732" cy="55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88FFBC0-6F42-40A3-9796-D14C35546AB2}"/>
              </a:ext>
            </a:extLst>
          </p:cNvPr>
          <p:cNvCxnSpPr>
            <a:cxnSpLocks/>
          </p:cNvCxnSpPr>
          <p:nvPr/>
        </p:nvCxnSpPr>
        <p:spPr>
          <a:xfrm>
            <a:off x="9248589" y="4267130"/>
            <a:ext cx="2301841" cy="87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CBE610F7-B7D2-43C6-8C62-07FB185D2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620" y="4679105"/>
            <a:ext cx="725473" cy="497926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DE91ABA-AF19-4C64-994C-6A0B8B99BCFB}"/>
              </a:ext>
            </a:extLst>
          </p:cNvPr>
          <p:cNvCxnSpPr>
            <a:cxnSpLocks/>
          </p:cNvCxnSpPr>
          <p:nvPr/>
        </p:nvCxnSpPr>
        <p:spPr>
          <a:xfrm>
            <a:off x="7385854" y="4569109"/>
            <a:ext cx="470609" cy="2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B206168-22AB-40B5-9001-DEBA528FFEC7}"/>
              </a:ext>
            </a:extLst>
          </p:cNvPr>
          <p:cNvSpPr txBox="1"/>
          <p:nvPr/>
        </p:nvSpPr>
        <p:spPr>
          <a:xfrm>
            <a:off x="7021482" y="5127138"/>
            <a:ext cx="1387830" cy="47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1986 Assumed: Robert</a:t>
            </a:r>
          </a:p>
          <a:p>
            <a:r>
              <a:rPr lang="en-US" sz="800" dirty="0"/>
              <a:t>2014 CPVA</a:t>
            </a:r>
          </a:p>
          <a:p>
            <a:r>
              <a:rPr lang="en-US" sz="800" dirty="0"/>
              <a:t>2023 !Robert (1986 Robert</a:t>
            </a:r>
            <a:endParaRPr lang="en-US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B464FD1-A87A-4DCD-801B-41DB9CB21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12" y="3928716"/>
            <a:ext cx="1625424" cy="168426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91B52D5-4561-463F-902B-CA902857B739}"/>
              </a:ext>
            </a:extLst>
          </p:cNvPr>
          <p:cNvSpPr txBox="1"/>
          <p:nvPr/>
        </p:nvSpPr>
        <p:spPr>
          <a:xfrm>
            <a:off x="3971558" y="5485453"/>
            <a:ext cx="2964111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Robert( Taiwan, Foster City)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B9A31DF-2F60-40E3-A5B4-B47B6A3A8FF3}"/>
              </a:ext>
            </a:extLst>
          </p:cNvPr>
          <p:cNvCxnSpPr>
            <a:cxnSpLocks/>
          </p:cNvCxnSpPr>
          <p:nvPr/>
        </p:nvCxnSpPr>
        <p:spPr>
          <a:xfrm>
            <a:off x="8321004" y="4512396"/>
            <a:ext cx="1349756" cy="117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80A0621D-D7A1-4D6B-B110-6022C9EE89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20" y="3871767"/>
            <a:ext cx="1622610" cy="85594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332B0C-1041-4FC8-9D78-5136483D1B84}"/>
              </a:ext>
            </a:extLst>
          </p:cNvPr>
          <p:cNvCxnSpPr>
            <a:cxnSpLocks/>
          </p:cNvCxnSpPr>
          <p:nvPr/>
        </p:nvCxnSpPr>
        <p:spPr>
          <a:xfrm flipV="1">
            <a:off x="1765005" y="3769735"/>
            <a:ext cx="2136007" cy="877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EA5C0FC2-ACD3-45EF-B427-D07306786D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3" y="3928171"/>
            <a:ext cx="1324389" cy="1306809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7131C45-A25A-4B92-A0BC-CD00C295B3DF}"/>
              </a:ext>
            </a:extLst>
          </p:cNvPr>
          <p:cNvSpPr/>
          <p:nvPr/>
        </p:nvSpPr>
        <p:spPr>
          <a:xfrm>
            <a:off x="9103755" y="3714073"/>
            <a:ext cx="22987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Zyante</a:t>
            </a:r>
            <a:r>
              <a:rPr lang="en-US" dirty="0"/>
              <a:t> Blvd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2436E20-12DA-4EB7-9674-C7D76108BFF3}"/>
              </a:ext>
            </a:extLst>
          </p:cNvPr>
          <p:cNvSpPr/>
          <p:nvPr/>
        </p:nvSpPr>
        <p:spPr>
          <a:xfrm>
            <a:off x="7483172" y="3892286"/>
            <a:ext cx="12266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REDHOUSE</a:t>
            </a:r>
          </a:p>
          <a:p>
            <a:r>
              <a:rPr lang="en-US" sz="800" strike="sngStrike" dirty="0" err="1"/>
              <a:t>Gorbache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michelbach</a:t>
            </a:r>
            <a:r>
              <a:rPr lang="en-US" sz="800" strike="sngStrike" dirty="0"/>
              <a:t>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7638C76-21C6-47FC-8BCD-F959BA9BF4E9}"/>
              </a:ext>
            </a:extLst>
          </p:cNvPr>
          <p:cNvCxnSpPr>
            <a:cxnSpLocks/>
          </p:cNvCxnSpPr>
          <p:nvPr/>
        </p:nvCxnSpPr>
        <p:spPr>
          <a:xfrm flipV="1">
            <a:off x="657758" y="4157048"/>
            <a:ext cx="1324735" cy="53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6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2CABEB7-4B78-46E0-A915-BD509C94A056}"/>
              </a:ext>
            </a:extLst>
          </p:cNvPr>
          <p:cNvSpPr/>
          <p:nvPr/>
        </p:nvSpPr>
        <p:spPr>
          <a:xfrm>
            <a:off x="2714337" y="6015960"/>
            <a:ext cx="1983938" cy="549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D05483-6BFC-4925-9D62-80FD8F7A23CE}"/>
              </a:ext>
            </a:extLst>
          </p:cNvPr>
          <p:cNvSpPr/>
          <p:nvPr/>
        </p:nvSpPr>
        <p:spPr>
          <a:xfrm>
            <a:off x="155943" y="1230868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1986  </a:t>
            </a:r>
            <a:r>
              <a:rPr lang="en-US" sz="800" strike="sngStrike" dirty="0" err="1"/>
              <a:t>robocop</a:t>
            </a:r>
            <a:r>
              <a:rPr lang="en-US" sz="800" strike="sngStrike" dirty="0"/>
              <a:t> murphy  shot women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879F567-C175-4D44-B7D1-0F0A93EDB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886" y="2278063"/>
            <a:ext cx="1462380" cy="10953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137AD8-0643-4604-B0BA-A0C56EE5C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5" y="2243839"/>
            <a:ext cx="848740" cy="128297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348E92-52F5-4DEB-9264-0143049C39FE}"/>
              </a:ext>
            </a:extLst>
          </p:cNvPr>
          <p:cNvCxnSpPr>
            <a:cxnSpLocks/>
          </p:cNvCxnSpPr>
          <p:nvPr/>
        </p:nvCxnSpPr>
        <p:spPr>
          <a:xfrm flipV="1">
            <a:off x="8555087" y="1853495"/>
            <a:ext cx="916838" cy="6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27CEE-84A6-4D51-85B3-27F89B4F67A2}"/>
              </a:ext>
            </a:extLst>
          </p:cNvPr>
          <p:cNvCxnSpPr/>
          <p:nvPr/>
        </p:nvCxnSpPr>
        <p:spPr>
          <a:xfrm>
            <a:off x="622300" y="3769734"/>
            <a:ext cx="1084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EFE444-07B4-467E-B18E-5E25B43F61FF}"/>
              </a:ext>
            </a:extLst>
          </p:cNvPr>
          <p:cNvCxnSpPr>
            <a:cxnSpLocks/>
          </p:cNvCxnSpPr>
          <p:nvPr/>
        </p:nvCxnSpPr>
        <p:spPr>
          <a:xfrm flipV="1">
            <a:off x="7810500" y="2029707"/>
            <a:ext cx="1700406" cy="1497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435D593-70BD-4DA4-ABD4-C07703093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46" y="2254110"/>
            <a:ext cx="1282979" cy="128297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2274E1-01EA-42F0-AD1E-CA150F18618E}"/>
              </a:ext>
            </a:extLst>
          </p:cNvPr>
          <p:cNvCxnSpPr/>
          <p:nvPr/>
        </p:nvCxnSpPr>
        <p:spPr>
          <a:xfrm>
            <a:off x="5814046" y="2426719"/>
            <a:ext cx="1282979" cy="84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AA04755-11CC-4D76-8F42-700A71C0D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1766"/>
            <a:ext cx="916838" cy="45986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25D0C00-F901-4BB8-96EC-B561C3E63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47" y="2497046"/>
            <a:ext cx="717409" cy="71740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88C0E0-29F0-4EDB-B77B-DEFE602CC4AC}"/>
              </a:ext>
            </a:extLst>
          </p:cNvPr>
          <p:cNvCxnSpPr/>
          <p:nvPr/>
        </p:nvCxnSpPr>
        <p:spPr>
          <a:xfrm>
            <a:off x="5749429" y="1941766"/>
            <a:ext cx="1695224" cy="53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CEC338-1DA5-455E-B52F-86CC2A4070CF}"/>
              </a:ext>
            </a:extLst>
          </p:cNvPr>
          <p:cNvSpPr txBox="1"/>
          <p:nvPr/>
        </p:nvSpPr>
        <p:spPr>
          <a:xfrm>
            <a:off x="179922" y="1512668"/>
            <a:ext cx="451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1996-7 1366 Marlin Ave, Foster City, California</a:t>
            </a:r>
          </a:p>
          <a:p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0FC762-C91E-42AE-BE9E-9EC21487DF05}"/>
              </a:ext>
            </a:extLst>
          </p:cNvPr>
          <p:cNvSpPr/>
          <p:nvPr/>
        </p:nvSpPr>
        <p:spPr>
          <a:xfrm>
            <a:off x="9091055" y="1308284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Marlin Blvd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CF5456-DC82-4961-87D7-AEFD80940555}"/>
              </a:ext>
            </a:extLst>
          </p:cNvPr>
          <p:cNvSpPr/>
          <p:nvPr/>
        </p:nvSpPr>
        <p:spPr>
          <a:xfrm>
            <a:off x="10767652" y="1765061"/>
            <a:ext cx="700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NAVY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7D0EF0-6493-42AB-8513-7BCCCF56D83C}"/>
              </a:ext>
            </a:extLst>
          </p:cNvPr>
          <p:cNvCxnSpPr/>
          <p:nvPr/>
        </p:nvCxnSpPr>
        <p:spPr>
          <a:xfrm flipV="1">
            <a:off x="9271000" y="2209574"/>
            <a:ext cx="2131455" cy="121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F8D38EA-4779-4EA8-87EB-D404D1AE1D28}"/>
              </a:ext>
            </a:extLst>
          </p:cNvPr>
          <p:cNvSpPr txBox="1"/>
          <p:nvPr/>
        </p:nvSpPr>
        <p:spPr>
          <a:xfrm>
            <a:off x="6240524" y="1385218"/>
            <a:ext cx="209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CPVA </a:t>
            </a:r>
            <a:r>
              <a:rPr lang="en-US" sz="800" strike="sngStrike" dirty="0"/>
              <a:t>pop/</a:t>
            </a:r>
            <a:r>
              <a:rPr lang="en-US" sz="800" strike="sngStrike" dirty="0" err="1"/>
              <a:t>poppen</a:t>
            </a:r>
            <a:endParaRPr lang="en-US" sz="800" strike="sngStrike" dirty="0"/>
          </a:p>
          <a:p>
            <a:r>
              <a:rPr lang="en-US" dirty="0"/>
              <a:t>	</a:t>
            </a:r>
            <a:r>
              <a:rPr lang="en-US" dirty="0" err="1"/>
              <a:t>LARRY.</a:t>
            </a:r>
            <a:r>
              <a:rPr lang="en-US" sz="800" strike="sngStrike" dirty="0" err="1"/>
              <a:t>perl.gary</a:t>
            </a:r>
            <a:endParaRPr lang="en-US" sz="800" strike="sngStrik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B83F44-8817-4A62-BDDC-784C48EAA071}"/>
              </a:ext>
            </a:extLst>
          </p:cNvPr>
          <p:cNvSpPr txBox="1"/>
          <p:nvPr/>
        </p:nvSpPr>
        <p:spPr>
          <a:xfrm>
            <a:off x="5557407" y="118794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2004</a:t>
            </a:r>
            <a:r>
              <a:rPr lang="en-US" dirty="0"/>
              <a:t> </a:t>
            </a:r>
            <a:r>
              <a:rPr lang="en-US" sz="800" strike="sngStrike" dirty="0"/>
              <a:t>burned </a:t>
            </a:r>
            <a:r>
              <a:rPr lang="en-US" sz="800" strike="sngStrike" dirty="0" err="1"/>
              <a:t>windseal</a:t>
            </a:r>
            <a:r>
              <a:rPr lang="en-US" sz="800" strike="sngStrike" dirty="0"/>
              <a:t>, wood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709D2F-3984-46C2-9DAE-5420F31FA1A5}"/>
              </a:ext>
            </a:extLst>
          </p:cNvPr>
          <p:cNvCxnSpPr/>
          <p:nvPr/>
        </p:nvCxnSpPr>
        <p:spPr>
          <a:xfrm flipV="1">
            <a:off x="6045200" y="1308284"/>
            <a:ext cx="749005" cy="456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54C8CC-B8C8-490C-A8B6-BD772D6935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429" y="2614642"/>
            <a:ext cx="678071" cy="46539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7A4416-79AF-419E-9AFA-CDF6702A83A2}"/>
              </a:ext>
            </a:extLst>
          </p:cNvPr>
          <p:cNvCxnSpPr/>
          <p:nvPr/>
        </p:nvCxnSpPr>
        <p:spPr>
          <a:xfrm flipV="1">
            <a:off x="7290010" y="2497046"/>
            <a:ext cx="439860" cy="770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A28646-7EEF-4F2C-87E9-7F7F0F692E69}"/>
              </a:ext>
            </a:extLst>
          </p:cNvPr>
          <p:cNvSpPr txBox="1"/>
          <p:nvPr/>
        </p:nvSpPr>
        <p:spPr>
          <a:xfrm>
            <a:off x="6985569" y="3045073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1986 Assumed: Robert</a:t>
            </a:r>
          </a:p>
          <a:p>
            <a:r>
              <a:rPr lang="en-US" sz="800" dirty="0"/>
              <a:t>2014 CPVA</a:t>
            </a:r>
          </a:p>
          <a:p>
            <a:r>
              <a:rPr lang="en-US" sz="800" dirty="0"/>
              <a:t>2023 !Robert (1986 Robert</a:t>
            </a:r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3C80D6-AAC6-43D0-B8B2-7FA0ADF410FA}"/>
              </a:ext>
            </a:extLst>
          </p:cNvPr>
          <p:cNvCxnSpPr/>
          <p:nvPr/>
        </p:nvCxnSpPr>
        <p:spPr>
          <a:xfrm>
            <a:off x="704630" y="5809847"/>
            <a:ext cx="1084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50F6921-8825-42F2-B880-87C616B02CA6}"/>
              </a:ext>
            </a:extLst>
          </p:cNvPr>
          <p:cNvSpPr/>
          <p:nvPr/>
        </p:nvSpPr>
        <p:spPr>
          <a:xfrm>
            <a:off x="255181" y="2029707"/>
            <a:ext cx="476994" cy="3693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Jsg</a:t>
            </a:r>
            <a:r>
              <a:rPr lang="en-US" sz="800" dirty="0"/>
              <a:t> 16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310A02E-9B69-48AA-9616-B3676E1E8CF9}"/>
              </a:ext>
            </a:extLst>
          </p:cNvPr>
          <p:cNvSpPr/>
          <p:nvPr/>
        </p:nvSpPr>
        <p:spPr>
          <a:xfrm>
            <a:off x="227636" y="2499742"/>
            <a:ext cx="476994" cy="3693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F86E91-1BD2-42E4-A8A8-EE4A7E5A9CC1}"/>
              </a:ext>
            </a:extLst>
          </p:cNvPr>
          <p:cNvCxnSpPr/>
          <p:nvPr/>
        </p:nvCxnSpPr>
        <p:spPr>
          <a:xfrm flipV="1">
            <a:off x="255181" y="1949727"/>
            <a:ext cx="723014" cy="449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3D3A11-F227-4775-A1A8-EF542ED474E6}"/>
              </a:ext>
            </a:extLst>
          </p:cNvPr>
          <p:cNvCxnSpPr/>
          <p:nvPr/>
        </p:nvCxnSpPr>
        <p:spPr>
          <a:xfrm flipV="1">
            <a:off x="220478" y="2399038"/>
            <a:ext cx="595884" cy="47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A25B4477-57C8-4F5F-9AD7-B648C5A82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48" y="4298485"/>
            <a:ext cx="1564611" cy="117194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F783FAD-0A80-430D-BD11-D845F41D4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575" y="4251148"/>
            <a:ext cx="908073" cy="137266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417CF38-93F0-430C-BD01-A2EF13AD3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951" y="4261419"/>
            <a:ext cx="1372668" cy="1372668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8CA508-59E7-40EC-B691-88B8A5171005}"/>
              </a:ext>
            </a:extLst>
          </p:cNvPr>
          <p:cNvCxnSpPr>
            <a:cxnSpLocks/>
          </p:cNvCxnSpPr>
          <p:nvPr/>
        </p:nvCxnSpPr>
        <p:spPr>
          <a:xfrm>
            <a:off x="5850950" y="4496507"/>
            <a:ext cx="1372668" cy="868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6642EBC6-4FF8-4C94-817A-ABB262781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499" y="4006615"/>
            <a:ext cx="980932" cy="49201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B2A7463-DDCC-4043-BE1C-E658520763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188" y="4543891"/>
            <a:ext cx="767561" cy="76756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F2C173-5C86-4903-B5D7-8E9FD91E0CA4}"/>
              </a:ext>
            </a:extLst>
          </p:cNvPr>
          <p:cNvCxnSpPr>
            <a:cxnSpLocks/>
          </p:cNvCxnSpPr>
          <p:nvPr/>
        </p:nvCxnSpPr>
        <p:spPr>
          <a:xfrm>
            <a:off x="5757514" y="4021439"/>
            <a:ext cx="1813732" cy="55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88FFBC0-6F42-40A3-9796-D14C35546AB2}"/>
              </a:ext>
            </a:extLst>
          </p:cNvPr>
          <p:cNvCxnSpPr>
            <a:cxnSpLocks/>
          </p:cNvCxnSpPr>
          <p:nvPr/>
        </p:nvCxnSpPr>
        <p:spPr>
          <a:xfrm>
            <a:off x="9248589" y="4267130"/>
            <a:ext cx="2301841" cy="87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CBE610F7-B7D2-43C6-8C62-07FB185D2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620" y="4679105"/>
            <a:ext cx="725473" cy="497926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DE91ABA-AF19-4C64-994C-6A0B8B99BCFB}"/>
              </a:ext>
            </a:extLst>
          </p:cNvPr>
          <p:cNvCxnSpPr>
            <a:cxnSpLocks/>
          </p:cNvCxnSpPr>
          <p:nvPr/>
        </p:nvCxnSpPr>
        <p:spPr>
          <a:xfrm>
            <a:off x="7385854" y="4569109"/>
            <a:ext cx="470609" cy="2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B206168-22AB-40B5-9001-DEBA528FFEC7}"/>
              </a:ext>
            </a:extLst>
          </p:cNvPr>
          <p:cNvSpPr txBox="1"/>
          <p:nvPr/>
        </p:nvSpPr>
        <p:spPr>
          <a:xfrm>
            <a:off x="7021482" y="5127138"/>
            <a:ext cx="1387830" cy="47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1986 Assumed: Robert</a:t>
            </a:r>
          </a:p>
          <a:p>
            <a:r>
              <a:rPr lang="en-US" sz="800" dirty="0"/>
              <a:t>2014 CPVA</a:t>
            </a:r>
          </a:p>
          <a:p>
            <a:r>
              <a:rPr lang="en-US" sz="800" dirty="0"/>
              <a:t>2023 !Robert (1986 Robert</a:t>
            </a:r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B9A31DF-2F60-40E3-A5B4-B47B6A3A8FF3}"/>
              </a:ext>
            </a:extLst>
          </p:cNvPr>
          <p:cNvCxnSpPr>
            <a:cxnSpLocks/>
          </p:cNvCxnSpPr>
          <p:nvPr/>
        </p:nvCxnSpPr>
        <p:spPr>
          <a:xfrm>
            <a:off x="8321004" y="4512396"/>
            <a:ext cx="1349756" cy="117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7131C45-A25A-4B92-A0BC-CD00C295B3DF}"/>
              </a:ext>
            </a:extLst>
          </p:cNvPr>
          <p:cNvSpPr/>
          <p:nvPr/>
        </p:nvSpPr>
        <p:spPr>
          <a:xfrm>
            <a:off x="9103755" y="3714073"/>
            <a:ext cx="22987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Zyante</a:t>
            </a:r>
            <a:r>
              <a:rPr lang="en-US" dirty="0"/>
              <a:t> Blvd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2436E20-12DA-4EB7-9674-C7D76108BFF3}"/>
              </a:ext>
            </a:extLst>
          </p:cNvPr>
          <p:cNvSpPr/>
          <p:nvPr/>
        </p:nvSpPr>
        <p:spPr>
          <a:xfrm>
            <a:off x="7483172" y="3892286"/>
            <a:ext cx="12266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REDHOUSE</a:t>
            </a:r>
          </a:p>
          <a:p>
            <a:r>
              <a:rPr lang="en-US" sz="800" strike="sngStrike" dirty="0" err="1"/>
              <a:t>Gorbache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michelbach</a:t>
            </a:r>
            <a:r>
              <a:rPr lang="en-US" sz="800" strike="sngStrike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48634F-6438-4505-838F-A6813C659D21}"/>
              </a:ext>
            </a:extLst>
          </p:cNvPr>
          <p:cNvCxnSpPr/>
          <p:nvPr/>
        </p:nvCxnSpPr>
        <p:spPr>
          <a:xfrm flipV="1">
            <a:off x="5067188" y="2497046"/>
            <a:ext cx="490219" cy="58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5D1D65-5047-47E1-B1A0-54F101FFF6ED}"/>
              </a:ext>
            </a:extLst>
          </p:cNvPr>
          <p:cNvCxnSpPr/>
          <p:nvPr/>
        </p:nvCxnSpPr>
        <p:spPr>
          <a:xfrm flipV="1">
            <a:off x="4990747" y="4679105"/>
            <a:ext cx="758682" cy="497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5E54D6C-2428-4301-9A56-AD1B1ED51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978" y="2345030"/>
            <a:ext cx="380952" cy="6571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2E2FEA8-BC15-4AE6-9ACE-3C02E37136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1495" y="4140817"/>
            <a:ext cx="380952" cy="6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8EDED-AB9B-4F7A-B740-E75B30B3AB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26" y="5928890"/>
            <a:ext cx="754393" cy="7543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C484B-65F8-40B6-8BA1-2DAEE7CE12C5}"/>
              </a:ext>
            </a:extLst>
          </p:cNvPr>
          <p:cNvCxnSpPr/>
          <p:nvPr/>
        </p:nvCxnSpPr>
        <p:spPr>
          <a:xfrm flipV="1">
            <a:off x="816362" y="6134100"/>
            <a:ext cx="1063457" cy="54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CB7ED24-8DFB-44A1-A957-E5BAAC0D2B93}"/>
              </a:ext>
            </a:extLst>
          </p:cNvPr>
          <p:cNvSpPr/>
          <p:nvPr/>
        </p:nvSpPr>
        <p:spPr>
          <a:xfrm>
            <a:off x="2058581" y="6106145"/>
            <a:ext cx="476994" cy="3693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Jsg</a:t>
            </a:r>
            <a:r>
              <a:rPr lang="en-US" sz="800" dirty="0"/>
              <a:t> 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6F90C0-D185-4E43-AF91-94C0CC353025}"/>
              </a:ext>
            </a:extLst>
          </p:cNvPr>
          <p:cNvSpPr txBox="1"/>
          <p:nvPr/>
        </p:nvSpPr>
        <p:spPr>
          <a:xfrm>
            <a:off x="2908300" y="6149261"/>
            <a:ext cx="15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WRONG TURN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0B9F76-5982-4913-AC86-16501C4F7FB9}"/>
              </a:ext>
            </a:extLst>
          </p:cNvPr>
          <p:cNvCxnSpPr/>
          <p:nvPr/>
        </p:nvCxnSpPr>
        <p:spPr>
          <a:xfrm flipV="1">
            <a:off x="2180856" y="5603735"/>
            <a:ext cx="533481" cy="107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DE52CD-3259-4641-932A-E46DCA7CF7F3}"/>
              </a:ext>
            </a:extLst>
          </p:cNvPr>
          <p:cNvSpPr txBox="1"/>
          <p:nvPr/>
        </p:nvSpPr>
        <p:spPr>
          <a:xfrm>
            <a:off x="5448300" y="62611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“Film Critic”	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B96C8B-E0AE-45A8-A1C5-F572B26A0116}"/>
              </a:ext>
            </a:extLst>
          </p:cNvPr>
          <p:cNvSpPr/>
          <p:nvPr/>
        </p:nvSpPr>
        <p:spPr>
          <a:xfrm>
            <a:off x="227636" y="5964595"/>
            <a:ext cx="881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TORT-II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0D129A-8B40-4E68-BB03-64DA63838EB2}"/>
              </a:ext>
            </a:extLst>
          </p:cNvPr>
          <p:cNvSpPr/>
          <p:nvPr/>
        </p:nvSpPr>
        <p:spPr>
          <a:xfrm>
            <a:off x="7139431" y="5964595"/>
            <a:ext cx="1143288" cy="33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Siemens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39C716-506A-4302-8B69-97806F2E9234}"/>
              </a:ext>
            </a:extLst>
          </p:cNvPr>
          <p:cNvSpPr txBox="1"/>
          <p:nvPr/>
        </p:nvSpPr>
        <p:spPr>
          <a:xfrm>
            <a:off x="7149075" y="627337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Auschwitz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8E54B4-2908-4D2B-8B71-3D683D2268F1}"/>
              </a:ext>
            </a:extLst>
          </p:cNvPr>
          <p:cNvCxnSpPr/>
          <p:nvPr/>
        </p:nvCxnSpPr>
        <p:spPr>
          <a:xfrm>
            <a:off x="6664380" y="5981700"/>
            <a:ext cx="2200220" cy="31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8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392</Words>
  <Application>Microsoft Office PowerPoint</Application>
  <PresentationFormat>Widescreen</PresentationFormat>
  <Paragraphs>164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custom-tc-ems10@FortWorthPublicLibrary.org</dc:creator>
  <cp:lastModifiedBy>custom-tc-ems10@FortWorthPublicLibrary.org</cp:lastModifiedBy>
  <cp:revision>23</cp:revision>
  <dcterms:created xsi:type="dcterms:W3CDTF">2023-08-02T21:32:01Z</dcterms:created>
  <dcterms:modified xsi:type="dcterms:W3CDTF">2023-08-03T00:45:10Z</dcterms:modified>
</cp:coreProperties>
</file>