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1F37-9CE2-472F-87C4-DD143DF6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59A3E-B9A6-4527-912E-CE6D2C0B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48DC-5788-429A-B955-4EDD0260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106A0-9E53-49C5-884D-D43E9B9B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0AEA-A7AE-4099-8A1D-E9A7B332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D437-6C52-431D-A4DC-B8F366D4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8A3C5-00BF-412E-99B6-3292C5EEE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EF7D-F12C-4C8B-BF87-FFF585A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F2A1-7C32-4FA0-BE6F-C82A5467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CCBDD-388C-492B-8588-7FEDCAF5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265A6-2901-4EEE-A929-13E221928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35EF-B633-4546-A7B4-8266C9C31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CA50-5F7F-41B6-9D55-1552DA81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2982-94D6-44C8-8302-A08EEE3F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A7F1-DCC5-4558-AF7B-29D64E02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7587-B5BC-4B48-84FB-88EC362C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B24C-E7F9-4436-94F1-256D6DAE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80E1-2AA2-4178-9309-DF6CC1B1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DF456-54E7-491C-BF3B-08BB3053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E3E1-578E-424D-A6A2-2FFCF6E7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1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F882-37C7-4A96-B50B-58C8F505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CD74-24ED-4868-A916-08E89ED3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59C6-6A7B-40FA-B858-7DBAF6FC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8105A-8D5D-4177-B78B-7DF1BFB9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06C1B-FDEF-4F85-B25A-EFA5EB2A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7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17EB-F96C-491F-B67E-7FEA5928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DF0C9-32B3-4B5A-88A9-05D0C8A3C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F6805-5C5D-445C-B26F-218A0947B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8D9FD-EB75-4585-BF8A-230C1CCF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8EC8F-2518-4DAA-817E-4B893FE5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E508B-89A1-4B45-85CF-986D6CC5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0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E3F2-9A63-4AB1-A7F4-C3CB4CCD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DC415-C777-4BBC-8A50-64C5801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119F4-05D7-46DB-8456-CA1949AE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D4F32B-7E99-4E14-A46E-6415489BC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1DAA0-4839-4388-A59A-93CEC5415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81642-3D76-4A1E-BD0E-3627DBDE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48C48-E8A1-4D9E-8011-DDDB5F2D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478F4-A512-4844-9DD5-683AE4D7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7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F9BA-B6C5-42A5-9CE6-1B67F82C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C039F-8395-4D70-B19C-6B3217DE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1461D-0549-489A-8080-67DE8E70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DC39C-5587-4AFA-B117-F798C1F7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FA401-F91C-46A8-9F39-C58A6A4B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71843-9EC2-41BF-9C43-4F5E1F72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AE964-94E5-4BA4-9CC5-D795F7CC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3473-123F-4F49-956F-6E8EBDCE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3EBA-DC87-44C7-996C-2B02023E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90E8C-052B-415D-9723-39D4DF22C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4B1B3-70BF-42D2-9BF1-7376F9EC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C4E83-1AF8-4816-891E-EF7EBAE3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2DBBA-8D34-4F5B-A1C3-D77EB7C8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DF45-288D-47B6-B2C1-B2AB5F7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AEEFF-D55D-4D23-94B4-BEE1EF19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C9848-CE2B-4917-9EBE-62C9F26C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5732-6788-4951-8D53-BA5C7824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7A8-BC22-4559-BC08-CB06B8C2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39C7-BF2E-406F-A3D2-1AEA0830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C011-72E2-4DC2-9678-2291E202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DA8E-9B29-4F7A-A6C4-618F1510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A1CE-1619-4CFF-81C2-F6D703F10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0C2E3-E188-448C-9C5F-6211E0565DA8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B420-B47F-4C9A-8160-0BD668D0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FEC9-6157-4849-B2A4-4DB7CE216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4B564-A5B7-4904-9AE7-6A960F899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0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4B8C0-A4E6-4FC9-927B-E16D806D42B4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84825-DC81-410E-91E1-25BB3EC09985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9988-B6B2-484F-9807-43C1B874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12" y="3230562"/>
            <a:ext cx="2619375" cy="17430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F06A3A-3DC8-404F-990D-69F63A488E8A}"/>
              </a:ext>
            </a:extLst>
          </p:cNvPr>
          <p:cNvSpPr/>
          <p:nvPr/>
        </p:nvSpPr>
        <p:spPr>
          <a:xfrm>
            <a:off x="2781300" y="2705100"/>
            <a:ext cx="1701800" cy="27559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6FB7A-78E8-4649-9D8A-D2107C6A5285}"/>
              </a:ext>
            </a:extLst>
          </p:cNvPr>
          <p:cNvSpPr txBox="1"/>
          <p:nvPr/>
        </p:nvSpPr>
        <p:spPr>
          <a:xfrm>
            <a:off x="2781300" y="179447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20</a:t>
            </a:r>
          </a:p>
          <a:p>
            <a:r>
              <a:rPr lang="en-US" dirty="0"/>
              <a:t>!white</a:t>
            </a:r>
          </a:p>
          <a:p>
            <a:r>
              <a:rPr lang="en-US" dirty="0"/>
              <a:t>5 PM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8F9D7-D8C3-40C1-B649-7B69DEB7729C}"/>
              </a:ext>
            </a:extLst>
          </p:cNvPr>
          <p:cNvSpPr txBox="1"/>
          <p:nvPr/>
        </p:nvSpPr>
        <p:spPr>
          <a:xfrm>
            <a:off x="4051300" y="2256135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Calc.avg</a:t>
            </a:r>
            <a:r>
              <a:rPr lang="en-US" dirty="0"/>
              <a:t> search 1D8723 reality. </a:t>
            </a:r>
            <a:r>
              <a:rPr lang="en-US" dirty="0" err="1"/>
              <a:t>compuer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D4BF5-AFCD-4FE1-9BE3-ACFD0BC96025}"/>
              </a:ext>
            </a:extLst>
          </p:cNvPr>
          <p:cNvCxnSpPr/>
          <p:nvPr/>
        </p:nvCxnSpPr>
        <p:spPr>
          <a:xfrm flipH="1">
            <a:off x="7048500" y="2256135"/>
            <a:ext cx="14351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B1836AC-CC64-4E62-8F69-AB906B451833}"/>
              </a:ext>
            </a:extLst>
          </p:cNvPr>
          <p:cNvSpPr txBox="1"/>
          <p:nvPr/>
        </p:nvSpPr>
        <p:spPr>
          <a:xfrm>
            <a:off x="8674100" y="225613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E8208-92F3-4DD4-8638-24AAF775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88" y="3145985"/>
            <a:ext cx="5053827" cy="323395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8C33CD-61E9-4FB0-A09E-6159CDF3A1AE}"/>
              </a:ext>
            </a:extLst>
          </p:cNvPr>
          <p:cNvCxnSpPr/>
          <p:nvPr/>
        </p:nvCxnSpPr>
        <p:spPr>
          <a:xfrm flipH="1">
            <a:off x="8866621" y="2143125"/>
            <a:ext cx="1287029" cy="195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2976B5-2DBD-4F9C-9C82-DF2297D20E46}"/>
              </a:ext>
            </a:extLst>
          </p:cNvPr>
          <p:cNvSpPr txBox="1"/>
          <p:nvPr/>
        </p:nvSpPr>
        <p:spPr>
          <a:xfrm>
            <a:off x="9712650" y="1942918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!white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73F5BC-299F-419B-A31A-5061A6E3FE1D}"/>
              </a:ext>
            </a:extLst>
          </p:cNvPr>
          <p:cNvSpPr/>
          <p:nvPr/>
        </p:nvSpPr>
        <p:spPr>
          <a:xfrm>
            <a:off x="4963974" y="3145985"/>
            <a:ext cx="7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!white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47ADF7-5B7B-4860-BE5D-8605972EE001}"/>
              </a:ext>
            </a:extLst>
          </p:cNvPr>
          <p:cNvCxnSpPr/>
          <p:nvPr/>
        </p:nvCxnSpPr>
        <p:spPr>
          <a:xfrm>
            <a:off x="5454076" y="3695700"/>
            <a:ext cx="825933" cy="40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5FDEF-D6AA-4C26-837A-EF8CA2EA103B}"/>
              </a:ext>
            </a:extLst>
          </p:cNvPr>
          <p:cNvSpPr/>
          <p:nvPr/>
        </p:nvSpPr>
        <p:spPr>
          <a:xfrm>
            <a:off x="6035946" y="2753280"/>
            <a:ext cx="78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!white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45C226-46A0-401F-8A3A-B1AA4E75E8D2}"/>
              </a:ext>
            </a:extLst>
          </p:cNvPr>
          <p:cNvCxnSpPr/>
          <p:nvPr/>
        </p:nvCxnSpPr>
        <p:spPr>
          <a:xfrm flipH="1">
            <a:off x="6477000" y="2975917"/>
            <a:ext cx="209550" cy="1256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208500-79C5-48E3-9C76-011C948F20BA}"/>
              </a:ext>
            </a:extLst>
          </p:cNvPr>
          <p:cNvCxnSpPr/>
          <p:nvPr/>
        </p:nvCxnSpPr>
        <p:spPr>
          <a:xfrm>
            <a:off x="6669388" y="3038475"/>
            <a:ext cx="156261" cy="10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49A378-FF6A-4830-8627-CFD895AB60B0}"/>
              </a:ext>
            </a:extLst>
          </p:cNvPr>
          <p:cNvCxnSpPr>
            <a:stCxn id="22" idx="2"/>
          </p:cNvCxnSpPr>
          <p:nvPr/>
        </p:nvCxnSpPr>
        <p:spPr>
          <a:xfrm flipH="1">
            <a:off x="6299828" y="3122612"/>
            <a:ext cx="130970" cy="21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E7E044-C5F6-45BC-AFA0-999621227147}"/>
              </a:ext>
            </a:extLst>
          </p:cNvPr>
          <p:cNvCxnSpPr/>
          <p:nvPr/>
        </p:nvCxnSpPr>
        <p:spPr>
          <a:xfrm>
            <a:off x="6504298" y="3145985"/>
            <a:ext cx="512862" cy="203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597C57-88AE-4C1D-8E3C-FFADB1350AFC}"/>
              </a:ext>
            </a:extLst>
          </p:cNvPr>
          <p:cNvCxnSpPr/>
          <p:nvPr/>
        </p:nvCxnSpPr>
        <p:spPr>
          <a:xfrm>
            <a:off x="6694680" y="3178508"/>
            <a:ext cx="3535170" cy="1109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45497F-6011-4250-B1CB-0D073A32AC1E}"/>
              </a:ext>
            </a:extLst>
          </p:cNvPr>
          <p:cNvCxnSpPr/>
          <p:nvPr/>
        </p:nvCxnSpPr>
        <p:spPr>
          <a:xfrm>
            <a:off x="6543891" y="3095715"/>
            <a:ext cx="3958462" cy="21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B549A4-8D2E-4EA5-91CB-DD7362FA7D3A}"/>
              </a:ext>
            </a:extLst>
          </p:cNvPr>
          <p:cNvCxnSpPr>
            <a:stCxn id="18" idx="2"/>
          </p:cNvCxnSpPr>
          <p:nvPr/>
        </p:nvCxnSpPr>
        <p:spPr>
          <a:xfrm flipH="1">
            <a:off x="9089334" y="2312250"/>
            <a:ext cx="1018168" cy="292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3E423A-3FFE-4E3F-92FF-31F3EED0F7A6}"/>
              </a:ext>
            </a:extLst>
          </p:cNvPr>
          <p:cNvCxnSpPr>
            <a:stCxn id="19" idx="3"/>
          </p:cNvCxnSpPr>
          <p:nvPr/>
        </p:nvCxnSpPr>
        <p:spPr>
          <a:xfrm>
            <a:off x="5753677" y="3330651"/>
            <a:ext cx="2180846" cy="2212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AD6E82-A73F-453E-B551-FBA7F835FB25}"/>
              </a:ext>
            </a:extLst>
          </p:cNvPr>
          <p:cNvCxnSpPr/>
          <p:nvPr/>
        </p:nvCxnSpPr>
        <p:spPr>
          <a:xfrm>
            <a:off x="5753677" y="3491944"/>
            <a:ext cx="684648" cy="263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F03C21-9DE9-4ADA-99DA-92FD1D300AB3}"/>
              </a:ext>
            </a:extLst>
          </p:cNvPr>
          <p:cNvCxnSpPr>
            <a:stCxn id="19" idx="3"/>
          </p:cNvCxnSpPr>
          <p:nvPr/>
        </p:nvCxnSpPr>
        <p:spPr>
          <a:xfrm>
            <a:off x="5753677" y="3330651"/>
            <a:ext cx="2579110" cy="273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991094F-A7E6-402F-9043-11EF2BD0FFEB}"/>
              </a:ext>
            </a:extLst>
          </p:cNvPr>
          <p:cNvSpPr txBox="1"/>
          <p:nvPr/>
        </p:nvSpPr>
        <p:spPr>
          <a:xfrm>
            <a:off x="4626330" y="1422400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</a:t>
            </a:r>
            <a:r>
              <a:rPr lang="en-US" strike="sngStrike" dirty="0"/>
              <a:t>(§Stalking Car-los CIVIL CODE </a:t>
            </a:r>
            <a:r>
              <a:rPr lang="en-US" strike="sngStrike" dirty="0" err="1"/>
              <a:t>neckbrace</a:t>
            </a:r>
            <a:r>
              <a:rPr lang="en-US" strike="sngStrike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FA6524-5ADB-429A-A205-564D8A465B83}"/>
              </a:ext>
            </a:extLst>
          </p:cNvPr>
          <p:cNvSpPr txBox="1"/>
          <p:nvPr/>
        </p:nvSpPr>
        <p:spPr>
          <a:xfrm>
            <a:off x="4829175" y="175825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8FBD4F-4036-462A-A7DB-732E6A520BAE}"/>
              </a:ext>
            </a:extLst>
          </p:cNvPr>
          <p:cNvCxnSpPr/>
          <p:nvPr/>
        </p:nvCxnSpPr>
        <p:spPr>
          <a:xfrm>
            <a:off x="2628899" y="1758252"/>
            <a:ext cx="1003301" cy="1217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F67818-2B69-421E-89C6-9A635F864E38}"/>
              </a:ext>
            </a:extLst>
          </p:cNvPr>
          <p:cNvSpPr txBox="1"/>
          <p:nvPr/>
        </p:nvSpPr>
        <p:spPr>
          <a:xfrm>
            <a:off x="638175" y="1607066"/>
            <a:ext cx="112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Cornelius</a:t>
            </a:r>
          </a:p>
          <a:p>
            <a:r>
              <a:rPr lang="en-US" strike="sngStrike" dirty="0"/>
              <a:t>!“</a:t>
            </a:r>
            <a:r>
              <a:rPr lang="en-US" strike="sngStrike" dirty="0" err="1"/>
              <a:t>Corney</a:t>
            </a:r>
            <a:r>
              <a:rPr lang="en-US" strike="sngStrik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10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4B8C0-A4E6-4FC9-927B-E16D806D42B4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84825-DC81-410E-91E1-25BB3EC09985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9E8FF-3350-4943-86EF-8828F451AAF3}"/>
              </a:ext>
            </a:extLst>
          </p:cNvPr>
          <p:cNvSpPr txBox="1"/>
          <p:nvPr/>
        </p:nvSpPr>
        <p:spPr>
          <a:xfrm>
            <a:off x="996043" y="2563586"/>
            <a:ext cx="206255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CVPA </a:t>
            </a:r>
          </a:p>
          <a:p>
            <a:r>
              <a:rPr lang="en-US" sz="6000" b="1" dirty="0"/>
              <a:t>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3CEE9-1115-4835-9F4F-9C9085241DCC}"/>
              </a:ext>
            </a:extLst>
          </p:cNvPr>
          <p:cNvSpPr txBox="1"/>
          <p:nvPr/>
        </p:nvSpPr>
        <p:spPr>
          <a:xfrm>
            <a:off x="5192486" y="3298371"/>
            <a:ext cx="3410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$14 Billion </a:t>
            </a:r>
            <a:r>
              <a:rPr lang="en-US" dirty="0" err="1"/>
              <a:t>cisci.montroing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Waverider</a:t>
            </a:r>
            <a:r>
              <a:rPr lang="en-US" dirty="0"/>
              <a:t>, </a:t>
            </a:r>
            <a:r>
              <a:rPr lang="en-US" dirty="0" err="1"/>
              <a:t>Wellenreuter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A8BEC-32CA-45BB-A2FE-D6455DCC0245}"/>
              </a:ext>
            </a:extLst>
          </p:cNvPr>
          <p:cNvSpPr txBox="1"/>
          <p:nvPr/>
        </p:nvSpPr>
        <p:spPr>
          <a:xfrm>
            <a:off x="5192486" y="4425043"/>
            <a:ext cx="3752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Blond </a:t>
            </a:r>
            <a:r>
              <a:rPr lang="en-US" dirty="0" err="1"/>
              <a:t>Salse</a:t>
            </a:r>
            <a:endParaRPr lang="en-US" dirty="0"/>
          </a:p>
          <a:p>
            <a:r>
              <a:rPr lang="en-US" dirty="0" err="1"/>
              <a:t>Surfbard</a:t>
            </a:r>
            <a:r>
              <a:rPr lang="en-US" dirty="0"/>
              <a:t> WWI.  </a:t>
            </a:r>
            <a:r>
              <a:rPr lang="en-US" strike="sngStrike" dirty="0"/>
              <a:t>6c(</a:t>
            </a:r>
            <a:r>
              <a:rPr lang="en-US" strike="sngStrike" dirty="0" err="1"/>
              <a:t>eni,andreaa</a:t>
            </a:r>
            <a:r>
              <a:rPr lang="en-US" strike="sngStrike" dirty="0"/>
              <a:t> Kaiser)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F79BE-E2BE-4B12-871B-4F97F7B274CC}"/>
              </a:ext>
            </a:extLst>
          </p:cNvPr>
          <p:cNvSpPr txBox="1"/>
          <p:nvPr/>
        </p:nvSpPr>
        <p:spPr>
          <a:xfrm>
            <a:off x="2027319" y="4748208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CHECIKPOINT CHARLIE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AFD824-36AE-483F-9CFD-935863A94B0A}"/>
              </a:ext>
            </a:extLst>
          </p:cNvPr>
          <p:cNvCxnSpPr/>
          <p:nvPr/>
        </p:nvCxnSpPr>
        <p:spPr>
          <a:xfrm flipV="1">
            <a:off x="865414" y="2694214"/>
            <a:ext cx="1975757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A04167-7531-46BE-B630-360B733C79DF}"/>
              </a:ext>
            </a:extLst>
          </p:cNvPr>
          <p:cNvSpPr txBox="1"/>
          <p:nvPr/>
        </p:nvSpPr>
        <p:spPr>
          <a:xfrm>
            <a:off x="5192486" y="2248291"/>
            <a:ext cx="484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DSM-TR-IV Sexual Disorder </a:t>
            </a:r>
            <a:r>
              <a:rPr lang="en-US" dirty="0" err="1"/>
              <a:t>Ptaphil</a:t>
            </a:r>
            <a:r>
              <a:rPr lang="en-US" dirty="0"/>
              <a:t> Insets Related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276D80-4846-4301-B4FD-77D1336B3D10}"/>
              </a:ext>
            </a:extLst>
          </p:cNvPr>
          <p:cNvCxnSpPr/>
          <p:nvPr/>
        </p:nvCxnSpPr>
        <p:spPr>
          <a:xfrm flipV="1">
            <a:off x="5666014" y="3298371"/>
            <a:ext cx="2351315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F2EA0A-F3DE-4833-9CB9-8E9EF822DD65}"/>
              </a:ext>
            </a:extLst>
          </p:cNvPr>
          <p:cNvCxnSpPr/>
          <p:nvPr/>
        </p:nvCxnSpPr>
        <p:spPr>
          <a:xfrm flipV="1">
            <a:off x="6139542" y="3588879"/>
            <a:ext cx="2351315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EBA9B1-FA98-4183-9DBB-730375B6C09D}"/>
              </a:ext>
            </a:extLst>
          </p:cNvPr>
          <p:cNvCxnSpPr/>
          <p:nvPr/>
        </p:nvCxnSpPr>
        <p:spPr>
          <a:xfrm flipV="1">
            <a:off x="4799032" y="4111392"/>
            <a:ext cx="2351315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1D9DF9-93C1-4B0A-BF5E-E042E4F0FB64}"/>
              </a:ext>
            </a:extLst>
          </p:cNvPr>
          <p:cNvCxnSpPr/>
          <p:nvPr/>
        </p:nvCxnSpPr>
        <p:spPr>
          <a:xfrm flipV="1">
            <a:off x="4951432" y="4263792"/>
            <a:ext cx="2351315" cy="64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8F1C01-7A23-4CF0-8C73-67617DF36947}"/>
              </a:ext>
            </a:extLst>
          </p:cNvPr>
          <p:cNvCxnSpPr/>
          <p:nvPr/>
        </p:nvCxnSpPr>
        <p:spPr>
          <a:xfrm flipV="1">
            <a:off x="4425043" y="4134535"/>
            <a:ext cx="7413171" cy="10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12E042-39C9-4F2E-B173-B9B006CD152C}"/>
              </a:ext>
            </a:extLst>
          </p:cNvPr>
          <p:cNvCxnSpPr/>
          <p:nvPr/>
        </p:nvCxnSpPr>
        <p:spPr>
          <a:xfrm flipV="1">
            <a:off x="4310743" y="2896970"/>
            <a:ext cx="7413171" cy="10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07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4B8C0-A4E6-4FC9-927B-E16D806D42B4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84825-DC81-410E-91E1-25BB3EC09985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D01D7-C33E-4C7B-8F9C-F6D7AE7C9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72" y="2463800"/>
            <a:ext cx="762000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7B27E-8259-443D-BF59-2703E84DA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25" y="2666771"/>
            <a:ext cx="892523" cy="802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3D4560-0F51-4215-827B-009709020B59}"/>
              </a:ext>
            </a:extLst>
          </p:cNvPr>
          <p:cNvSpPr txBox="1"/>
          <p:nvPr/>
        </p:nvSpPr>
        <p:spPr>
          <a:xfrm>
            <a:off x="2955472" y="206045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4 non-blonds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000A01-94BA-4BA0-BDBC-E6EC45FB75C0}"/>
              </a:ext>
            </a:extLst>
          </p:cNvPr>
          <p:cNvCxnSpPr/>
          <p:nvPr/>
        </p:nvCxnSpPr>
        <p:spPr>
          <a:xfrm flipV="1">
            <a:off x="1600200" y="1943100"/>
            <a:ext cx="2628900" cy="166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B8A61-DB3F-4557-BE85-881A0A40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96" y="2286000"/>
            <a:ext cx="1045723" cy="1143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F85A58-06A1-4788-85D1-F1C0E13BA275}"/>
              </a:ext>
            </a:extLst>
          </p:cNvPr>
          <p:cNvSpPr txBox="1"/>
          <p:nvPr/>
        </p:nvSpPr>
        <p:spPr>
          <a:xfrm>
            <a:off x="2726871" y="1698171"/>
            <a:ext cx="42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SQ.Airfild</a:t>
            </a:r>
            <a:r>
              <a:rPr lang="en-US" dirty="0"/>
              <a:t> Coleman Airbase(Mannheim).INT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048E76-4BD8-49A9-8C16-4B0C1F506977}"/>
              </a:ext>
            </a:extLst>
          </p:cNvPr>
          <p:cNvCxnSpPr>
            <a:cxnSpLocks/>
          </p:cNvCxnSpPr>
          <p:nvPr/>
        </p:nvCxnSpPr>
        <p:spPr>
          <a:xfrm flipH="1">
            <a:off x="2443844" y="2286000"/>
            <a:ext cx="38099" cy="4033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3069B-A8E4-475A-BFFC-348B11A34530}"/>
              </a:ext>
            </a:extLst>
          </p:cNvPr>
          <p:cNvSpPr txBox="1"/>
          <p:nvPr/>
        </p:nvSpPr>
        <p:spPr>
          <a:xfrm>
            <a:off x="6979702" y="2775857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Angel.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92BA1-6E11-46B4-AE36-77E2C940B9B4}"/>
              </a:ext>
            </a:extLst>
          </p:cNvPr>
          <p:cNvSpPr/>
          <p:nvPr/>
        </p:nvSpPr>
        <p:spPr>
          <a:xfrm>
            <a:off x="7752349" y="2775857"/>
            <a:ext cx="892523" cy="8021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480EFE-568F-4F31-8002-06DFE98F54F0}"/>
              </a:ext>
            </a:extLst>
          </p:cNvPr>
          <p:cNvCxnSpPr/>
          <p:nvPr/>
        </p:nvCxnSpPr>
        <p:spPr>
          <a:xfrm flipV="1">
            <a:off x="7592786" y="2666771"/>
            <a:ext cx="1175657" cy="121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97A015-BC1C-41F8-BA18-14BA9B380E7C}"/>
              </a:ext>
            </a:extLst>
          </p:cNvPr>
          <p:cNvSpPr txBox="1"/>
          <p:nvPr/>
        </p:nvSpPr>
        <p:spPr>
          <a:xfrm>
            <a:off x="7081158" y="4212771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HOMICIDE:2Y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CFABC-80F3-435B-A539-C768EC306E8F}"/>
              </a:ext>
            </a:extLst>
          </p:cNvPr>
          <p:cNvCxnSpPr/>
          <p:nvPr/>
        </p:nvCxnSpPr>
        <p:spPr>
          <a:xfrm flipV="1">
            <a:off x="5044426" y="2026688"/>
            <a:ext cx="1224643" cy="193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019BEF-8F6D-4802-BD01-CA6182424527}"/>
              </a:ext>
            </a:extLst>
          </p:cNvPr>
          <p:cNvCxnSpPr/>
          <p:nvPr/>
        </p:nvCxnSpPr>
        <p:spPr>
          <a:xfrm flipV="1">
            <a:off x="3095027" y="2666771"/>
            <a:ext cx="497220" cy="91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EAA5BC-D740-444A-A6B9-AE10D8E9BCA3}"/>
              </a:ext>
            </a:extLst>
          </p:cNvPr>
          <p:cNvSpPr txBox="1"/>
          <p:nvPr/>
        </p:nvSpPr>
        <p:spPr>
          <a:xfrm>
            <a:off x="3258351" y="4898571"/>
            <a:ext cx="440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PENTAGON.VIRIGN.MARY.PAUL.SQ.COLEMAN</a:t>
            </a:r>
          </a:p>
          <a:p>
            <a:r>
              <a:rPr lang="en-US" strike="sngStrike" dirty="0"/>
              <a:t>“Mary </a:t>
            </a:r>
            <a:r>
              <a:rPr lang="en-US" strike="sngStrike" dirty="0" err="1"/>
              <a:t>Renolds</a:t>
            </a:r>
            <a:r>
              <a:rPr lang="en-US" strike="sngStrike" dirty="0"/>
              <a:t> Lives in </a:t>
            </a:r>
            <a:r>
              <a:rPr lang="en-US" strike="sngStrike" dirty="0" err="1"/>
              <a:t>Rheinau</a:t>
            </a:r>
            <a:r>
              <a:rPr lang="en-US" strike="sngStrike" dirty="0"/>
              <a:t>-Sued”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F6ECB2-5068-4984-97AB-3D622E3ABD7A}"/>
              </a:ext>
            </a:extLst>
          </p:cNvPr>
          <p:cNvCxnSpPr>
            <a:cxnSpLocks/>
          </p:cNvCxnSpPr>
          <p:nvPr/>
        </p:nvCxnSpPr>
        <p:spPr>
          <a:xfrm flipH="1">
            <a:off x="1419853" y="4626429"/>
            <a:ext cx="10581647" cy="9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11BA70-60F7-48D3-9C53-B4F98E94C009}"/>
              </a:ext>
            </a:extLst>
          </p:cNvPr>
          <p:cNvCxnSpPr>
            <a:cxnSpLocks/>
          </p:cNvCxnSpPr>
          <p:nvPr/>
        </p:nvCxnSpPr>
        <p:spPr>
          <a:xfrm flipH="1">
            <a:off x="1272896" y="5571217"/>
            <a:ext cx="10581647" cy="9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62383C-A77C-4380-AA0A-03121D5BA9A4}"/>
              </a:ext>
            </a:extLst>
          </p:cNvPr>
          <p:cNvCxnSpPr>
            <a:cxnSpLocks/>
          </p:cNvCxnSpPr>
          <p:nvPr/>
        </p:nvCxnSpPr>
        <p:spPr>
          <a:xfrm flipH="1">
            <a:off x="1323576" y="6686746"/>
            <a:ext cx="10581647" cy="9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901B99B-EBCD-497B-A34E-328874DD831A}"/>
              </a:ext>
            </a:extLst>
          </p:cNvPr>
          <p:cNvSpPr/>
          <p:nvPr/>
        </p:nvSpPr>
        <p:spPr>
          <a:xfrm>
            <a:off x="3891294" y="3244334"/>
            <a:ext cx="4409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PENTAGON.VIRIGN.MARY.PAUL.SQ.COLEMAN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2DFB982-A9FC-4B98-879F-D76D359B5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10" y="4763283"/>
            <a:ext cx="876300" cy="8763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3D7B659-0602-4752-BEF6-A59887B305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10" y="5783491"/>
            <a:ext cx="876300" cy="8763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7132B5F-112D-4C31-802C-9FF0BD7C9B74}"/>
              </a:ext>
            </a:extLst>
          </p:cNvPr>
          <p:cNvSpPr/>
          <p:nvPr/>
        </p:nvSpPr>
        <p:spPr>
          <a:xfrm>
            <a:off x="3208541" y="5768647"/>
            <a:ext cx="45438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PENTAGON.VIRIGNA.MARY.PAUL.SQ.COLEMAN</a:t>
            </a:r>
          </a:p>
          <a:p>
            <a:r>
              <a:rPr lang="en-US" dirty="0"/>
              <a:t>INT.IPX.SQ.(Valley View)</a:t>
            </a:r>
          </a:p>
          <a:p>
            <a:r>
              <a:rPr lang="en-US" b="1" dirty="0"/>
              <a:t>IMPORT </a:t>
            </a:r>
            <a:r>
              <a:rPr lang="en-US" strike="sngStrike" dirty="0"/>
              <a:t>Silicon Valley “View”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4F2A3-2530-4284-95FA-A3BE76C54FC2}"/>
              </a:ext>
            </a:extLst>
          </p:cNvPr>
          <p:cNvCxnSpPr>
            <a:cxnSpLocks/>
          </p:cNvCxnSpPr>
          <p:nvPr/>
        </p:nvCxnSpPr>
        <p:spPr>
          <a:xfrm>
            <a:off x="7081158" y="2666771"/>
            <a:ext cx="511628" cy="487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CB8E1BE-B210-4B43-BE90-788FE641B440}"/>
              </a:ext>
            </a:extLst>
          </p:cNvPr>
          <p:cNvSpPr/>
          <p:nvPr/>
        </p:nvSpPr>
        <p:spPr>
          <a:xfrm>
            <a:off x="9437914" y="3687084"/>
            <a:ext cx="310242" cy="28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B6AE4CB-765F-4B43-9A0B-DB547796F249}"/>
              </a:ext>
            </a:extLst>
          </p:cNvPr>
          <p:cNvSpPr/>
          <p:nvPr/>
        </p:nvSpPr>
        <p:spPr>
          <a:xfrm>
            <a:off x="9437914" y="3888924"/>
            <a:ext cx="310242" cy="28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344B1D8-A443-4332-9266-7A9AD7F05212}"/>
              </a:ext>
            </a:extLst>
          </p:cNvPr>
          <p:cNvSpPr/>
          <p:nvPr/>
        </p:nvSpPr>
        <p:spPr>
          <a:xfrm>
            <a:off x="10417629" y="1943100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5955F0F-CAE1-4431-9AA8-D82580BD8884}"/>
              </a:ext>
            </a:extLst>
          </p:cNvPr>
          <p:cNvSpPr/>
          <p:nvPr/>
        </p:nvSpPr>
        <p:spPr>
          <a:xfrm>
            <a:off x="10417627" y="2839585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7BD6BC-F69C-4E76-B30A-6E53C67638CF}"/>
              </a:ext>
            </a:extLst>
          </p:cNvPr>
          <p:cNvSpPr txBox="1"/>
          <p:nvPr/>
        </p:nvSpPr>
        <p:spPr>
          <a:xfrm>
            <a:off x="7249887" y="1664668"/>
            <a:ext cx="62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Thoams-is-dieter:calling</a:t>
            </a:r>
            <a:r>
              <a:rPr lang="en-US" dirty="0"/>
              <a:t>: fall on a banana (</a:t>
            </a:r>
            <a:r>
              <a:rPr lang="en-US" dirty="0" err="1"/>
              <a:t>schlindwwin</a:t>
            </a:r>
            <a:r>
              <a:rPr lang="en-US" dirty="0"/>
              <a:t>)</a:t>
            </a:r>
          </a:p>
          <a:p>
            <a:r>
              <a:rPr lang="en-US" strike="sngStrike" dirty="0"/>
              <a:t>0.1 radius call you rice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781F6A-3797-4173-8822-5397FC0B780F}"/>
              </a:ext>
            </a:extLst>
          </p:cNvPr>
          <p:cNvSpPr/>
          <p:nvPr/>
        </p:nvSpPr>
        <p:spPr>
          <a:xfrm>
            <a:off x="10836424" y="2195301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0EC045E-19A8-4794-BF39-507BFEBF1EE0}"/>
              </a:ext>
            </a:extLst>
          </p:cNvPr>
          <p:cNvSpPr/>
          <p:nvPr/>
        </p:nvSpPr>
        <p:spPr>
          <a:xfrm>
            <a:off x="10769452" y="3026873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1348FD-78C6-4327-B58E-DB45BF8F3D33}"/>
              </a:ext>
            </a:extLst>
          </p:cNvPr>
          <p:cNvSpPr/>
          <p:nvPr/>
        </p:nvSpPr>
        <p:spPr>
          <a:xfrm>
            <a:off x="11177669" y="2229758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CC31FE-EA7B-4718-AA17-10A6889990DC}"/>
              </a:ext>
            </a:extLst>
          </p:cNvPr>
          <p:cNvSpPr/>
          <p:nvPr/>
        </p:nvSpPr>
        <p:spPr>
          <a:xfrm>
            <a:off x="11081353" y="3123180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0996C84-3B03-43AE-9CD4-4482BB5CE2C2}"/>
              </a:ext>
            </a:extLst>
          </p:cNvPr>
          <p:cNvSpPr/>
          <p:nvPr/>
        </p:nvSpPr>
        <p:spPr>
          <a:xfrm>
            <a:off x="11567685" y="2302100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28BD2-71E6-44B4-912B-B0313387F769}"/>
              </a:ext>
            </a:extLst>
          </p:cNvPr>
          <p:cNvSpPr/>
          <p:nvPr/>
        </p:nvSpPr>
        <p:spPr>
          <a:xfrm>
            <a:off x="11567683" y="3198585"/>
            <a:ext cx="489857" cy="8327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FE88DD0-E6AF-473E-8847-48760872DFC4}"/>
              </a:ext>
            </a:extLst>
          </p:cNvPr>
          <p:cNvSpPr/>
          <p:nvPr/>
        </p:nvSpPr>
        <p:spPr>
          <a:xfrm>
            <a:off x="10417627" y="4469140"/>
            <a:ext cx="549429" cy="914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3B491C-4382-446E-8BD1-C33447F5FF7A}"/>
              </a:ext>
            </a:extLst>
          </p:cNvPr>
          <p:cNvSpPr/>
          <p:nvPr/>
        </p:nvSpPr>
        <p:spPr>
          <a:xfrm>
            <a:off x="10417627" y="5291401"/>
            <a:ext cx="489857" cy="10106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23EE3AB-A7C5-45C8-9133-178B05CA57EB}"/>
              </a:ext>
            </a:extLst>
          </p:cNvPr>
          <p:cNvSpPr/>
          <p:nvPr/>
        </p:nvSpPr>
        <p:spPr>
          <a:xfrm>
            <a:off x="11059884" y="4570844"/>
            <a:ext cx="549429" cy="9147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F13BA0-0A50-4D40-A186-A83418C6B061}"/>
              </a:ext>
            </a:extLst>
          </p:cNvPr>
          <p:cNvSpPr/>
          <p:nvPr/>
        </p:nvSpPr>
        <p:spPr>
          <a:xfrm>
            <a:off x="11059884" y="5393105"/>
            <a:ext cx="489857" cy="10106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EC01CD-0BD6-46F1-AE10-EC28B9E6B8F2}"/>
              </a:ext>
            </a:extLst>
          </p:cNvPr>
          <p:cNvCxnSpPr/>
          <p:nvPr/>
        </p:nvCxnSpPr>
        <p:spPr>
          <a:xfrm>
            <a:off x="6979702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21A42B-5DAC-4657-B65C-31575CD2FE73}"/>
              </a:ext>
            </a:extLst>
          </p:cNvPr>
          <p:cNvSpPr txBox="1"/>
          <p:nvPr/>
        </p:nvSpPr>
        <p:spPr>
          <a:xfrm>
            <a:off x="11269281" y="1790487"/>
            <a:ext cx="140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Ludia</a:t>
            </a:r>
            <a:endParaRPr lang="en-US" dirty="0"/>
          </a:p>
          <a:p>
            <a:r>
              <a:rPr lang="en-US" dirty="0" err="1"/>
              <a:t>Wittenhagen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0AA422-872D-4057-871D-C3C758D7605B}"/>
              </a:ext>
            </a:extLst>
          </p:cNvPr>
          <p:cNvSpPr txBox="1"/>
          <p:nvPr/>
        </p:nvSpPr>
        <p:spPr>
          <a:xfrm>
            <a:off x="10692341" y="1714819"/>
            <a:ext cx="140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Romy</a:t>
            </a:r>
          </a:p>
          <a:p>
            <a:r>
              <a:rPr lang="en-US" dirty="0" err="1"/>
              <a:t>Wittenhagen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80B6E1-D528-4AA6-B2F8-6912F809B6BB}"/>
              </a:ext>
            </a:extLst>
          </p:cNvPr>
          <p:cNvSpPr txBox="1"/>
          <p:nvPr/>
        </p:nvSpPr>
        <p:spPr>
          <a:xfrm>
            <a:off x="10370492" y="4036507"/>
            <a:ext cx="1614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VRIGIN.MARY[]</a:t>
            </a:r>
          </a:p>
          <a:p>
            <a:r>
              <a:rPr lang="en-US" strike="sngStrike" dirty="0"/>
              <a:t>“#fence-d”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07F66E-03AD-442A-ABF2-DCB68B4DE1D6}"/>
              </a:ext>
            </a:extLst>
          </p:cNvPr>
          <p:cNvSpPr txBox="1"/>
          <p:nvPr/>
        </p:nvSpPr>
        <p:spPr>
          <a:xfrm>
            <a:off x="9031350" y="5008387"/>
            <a:ext cx="101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v2.</a:t>
            </a:r>
            <a:r>
              <a:rPr lang="en-US" sz="800" strike="sngStrike" dirty="0"/>
              <a:t>male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4F7EB5-FF60-4743-A77B-5ED40F8E9BA2}"/>
              </a:ext>
            </a:extLst>
          </p:cNvPr>
          <p:cNvSpPr txBox="1"/>
          <p:nvPr/>
        </p:nvSpPr>
        <p:spPr>
          <a:xfrm>
            <a:off x="11812611" y="2289308"/>
            <a:ext cx="147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VIVIGINMARY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E17737-5B04-42E9-9319-234D79D849BB}"/>
              </a:ext>
            </a:extLst>
          </p:cNvPr>
          <p:cNvSpPr txBox="1"/>
          <p:nvPr/>
        </p:nvSpPr>
        <p:spPr>
          <a:xfrm>
            <a:off x="9769662" y="1886782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Schlindwein</a:t>
            </a:r>
            <a:endParaRPr lang="en-US" strike="sngStrik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ECAFF7-BDBD-4508-B309-B4D30B3A3229}"/>
              </a:ext>
            </a:extLst>
          </p:cNvPr>
          <p:cNvSpPr txBox="1"/>
          <p:nvPr/>
        </p:nvSpPr>
        <p:spPr>
          <a:xfrm>
            <a:off x="10352315" y="145150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wine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2DA959-10AF-4A9D-B5F9-4BBEA5BD37BA}"/>
              </a:ext>
            </a:extLst>
          </p:cNvPr>
          <p:cNvSpPr txBox="1"/>
          <p:nvPr/>
        </p:nvSpPr>
        <p:spPr>
          <a:xfrm>
            <a:off x="10477386" y="465531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EDE720-1566-4E0A-9993-A7850AD73C03}"/>
              </a:ext>
            </a:extLst>
          </p:cNvPr>
          <p:cNvSpPr txBox="1"/>
          <p:nvPr/>
        </p:nvSpPr>
        <p:spPr>
          <a:xfrm>
            <a:off x="11131976" y="4731514"/>
            <a:ext cx="59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fly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0724D5-FC24-484F-B34D-9BE06E5964B0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10692341" y="3829050"/>
            <a:ext cx="13633" cy="82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FAD05E-754B-4046-B492-2EA22FE6E68C}"/>
              </a:ext>
            </a:extLst>
          </p:cNvPr>
          <p:cNvCxnSpPr>
            <a:endCxn id="52" idx="4"/>
          </p:cNvCxnSpPr>
          <p:nvPr/>
        </p:nvCxnSpPr>
        <p:spPr>
          <a:xfrm flipH="1" flipV="1">
            <a:off x="11014381" y="3859630"/>
            <a:ext cx="333351" cy="95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751C181-334C-4D59-A453-14D2D8899473}"/>
              </a:ext>
            </a:extLst>
          </p:cNvPr>
          <p:cNvSpPr txBox="1"/>
          <p:nvPr/>
        </p:nvSpPr>
        <p:spPr>
          <a:xfrm>
            <a:off x="10047206" y="45708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5D7A69-3812-45D1-8745-568AAAFF204A}"/>
              </a:ext>
            </a:extLst>
          </p:cNvPr>
          <p:cNvCxnSpPr>
            <a:cxnSpLocks/>
          </p:cNvCxnSpPr>
          <p:nvPr/>
        </p:nvCxnSpPr>
        <p:spPr>
          <a:xfrm flipV="1">
            <a:off x="10727157" y="4046918"/>
            <a:ext cx="767831" cy="57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7D011C-9F23-4753-B1C7-462D255D001C}"/>
              </a:ext>
            </a:extLst>
          </p:cNvPr>
          <p:cNvCxnSpPr>
            <a:cxnSpLocks/>
          </p:cNvCxnSpPr>
          <p:nvPr/>
        </p:nvCxnSpPr>
        <p:spPr>
          <a:xfrm>
            <a:off x="7148928" y="1832500"/>
            <a:ext cx="3818128" cy="1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B5888D2D-9234-40E6-9E47-EB47F23F0E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844" y="1792893"/>
            <a:ext cx="188102" cy="255351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406553-8D67-4BFD-B28D-99A21AE1C87B}"/>
              </a:ext>
            </a:extLst>
          </p:cNvPr>
          <p:cNvCxnSpPr/>
          <p:nvPr/>
        </p:nvCxnSpPr>
        <p:spPr>
          <a:xfrm flipV="1">
            <a:off x="6841671" y="1636175"/>
            <a:ext cx="826092" cy="55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Top Corners Rounded 87">
            <a:extLst>
              <a:ext uri="{FF2B5EF4-FFF2-40B4-BE49-F238E27FC236}">
                <a16:creationId xmlns:a16="http://schemas.microsoft.com/office/drawing/2014/main" id="{CF530BBA-F18D-479E-8DDB-4FBCFFE6D434}"/>
              </a:ext>
            </a:extLst>
          </p:cNvPr>
          <p:cNvSpPr/>
          <p:nvPr/>
        </p:nvSpPr>
        <p:spPr>
          <a:xfrm>
            <a:off x="1795757" y="3656818"/>
            <a:ext cx="3246689" cy="1032077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9AF26E-3D8A-4184-BD10-4EB42F281671}"/>
              </a:ext>
            </a:extLst>
          </p:cNvPr>
          <p:cNvSpPr txBox="1"/>
          <p:nvPr/>
        </p:nvSpPr>
        <p:spPr>
          <a:xfrm>
            <a:off x="2711462" y="3867872"/>
            <a:ext cx="2233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 TEACHER</a:t>
            </a:r>
          </a:p>
          <a:p>
            <a:r>
              <a:rPr lang="en-US" dirty="0"/>
              <a:t>RELOCATON SERVICES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4E27CA3-3D80-4B38-BCC4-08737CB84644}"/>
              </a:ext>
            </a:extLst>
          </p:cNvPr>
          <p:cNvSpPr txBox="1"/>
          <p:nvPr/>
        </p:nvSpPr>
        <p:spPr>
          <a:xfrm>
            <a:off x="1811794" y="3699738"/>
            <a:ext cx="968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SQ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C98D6711-37A5-4619-92B7-A4EBC1A69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04" y="2567151"/>
            <a:ext cx="516289" cy="516289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90F6107-B7ED-4E9A-878C-58283FB66C0F}"/>
              </a:ext>
            </a:extLst>
          </p:cNvPr>
          <p:cNvCxnSpPr/>
          <p:nvPr/>
        </p:nvCxnSpPr>
        <p:spPr>
          <a:xfrm flipV="1">
            <a:off x="4381500" y="1901371"/>
            <a:ext cx="1224643" cy="1938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83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B8A178D-D3B0-483D-80E8-0D8D8BC361EC}"/>
              </a:ext>
            </a:extLst>
          </p:cNvPr>
          <p:cNvSpPr/>
          <p:nvPr/>
        </p:nvSpPr>
        <p:spPr>
          <a:xfrm>
            <a:off x="3804557" y="2791411"/>
            <a:ext cx="3690257" cy="36933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4B8C0-A4E6-4FC9-927B-E16D806D42B4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84825-DC81-410E-91E1-25BB3EC09985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D625D-C54D-4F6F-AFE8-9D36836A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0" y="2661557"/>
            <a:ext cx="35242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04E151-692F-414F-976A-5EA8171C5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58" y="3929743"/>
            <a:ext cx="352425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EBF04F-9D59-4704-BD57-6AB5DAFCB5DE}"/>
              </a:ext>
            </a:extLst>
          </p:cNvPr>
          <p:cNvSpPr txBox="1"/>
          <p:nvPr/>
        </p:nvSpPr>
        <p:spPr>
          <a:xfrm>
            <a:off x="0" y="3755571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5:34PM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428A8-D962-4B1C-BFC1-FF1F02F46C2D}"/>
              </a:ext>
            </a:extLst>
          </p:cNvPr>
          <p:cNvSpPr/>
          <p:nvPr/>
        </p:nvSpPr>
        <p:spPr>
          <a:xfrm>
            <a:off x="2650671" y="5045530"/>
            <a:ext cx="1872344" cy="522514"/>
          </a:xfrm>
          <a:prstGeom prst="rect">
            <a:avLst/>
          </a:prstGeom>
          <a:solidFill>
            <a:srgbClr val="F90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Barbie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D43A7E-DFC3-4915-96B0-A99D71B4BCC8}"/>
              </a:ext>
            </a:extLst>
          </p:cNvPr>
          <p:cNvCxnSpPr/>
          <p:nvPr/>
        </p:nvCxnSpPr>
        <p:spPr>
          <a:xfrm>
            <a:off x="555171" y="4664529"/>
            <a:ext cx="1082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ECA12F-053A-406E-A823-0A760E3B0430}"/>
              </a:ext>
            </a:extLst>
          </p:cNvPr>
          <p:cNvSpPr/>
          <p:nvPr/>
        </p:nvSpPr>
        <p:spPr>
          <a:xfrm>
            <a:off x="4914900" y="5045530"/>
            <a:ext cx="1872344" cy="522507"/>
          </a:xfrm>
          <a:prstGeom prst="rect">
            <a:avLst/>
          </a:prstGeom>
          <a:solidFill>
            <a:srgbClr val="F90F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Marshall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61606B-8115-47AF-B620-B0F649B8AF82}"/>
              </a:ext>
            </a:extLst>
          </p:cNvPr>
          <p:cNvSpPr/>
          <p:nvPr/>
        </p:nvSpPr>
        <p:spPr>
          <a:xfrm>
            <a:off x="6466114" y="5257800"/>
            <a:ext cx="1202873" cy="522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2A697-39A8-43D1-BC03-1ED8E0950018}"/>
              </a:ext>
            </a:extLst>
          </p:cNvPr>
          <p:cNvSpPr/>
          <p:nvPr/>
        </p:nvSpPr>
        <p:spPr>
          <a:xfrm>
            <a:off x="6648451" y="5412919"/>
            <a:ext cx="1159329" cy="5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566470-BB01-42F4-8082-242545ED6D77}"/>
              </a:ext>
            </a:extLst>
          </p:cNvPr>
          <p:cNvCxnSpPr/>
          <p:nvPr/>
        </p:nvCxnSpPr>
        <p:spPr>
          <a:xfrm flipH="1" flipV="1">
            <a:off x="5127171" y="5045530"/>
            <a:ext cx="3429000" cy="107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5B908F-E48C-4755-8AE0-EE789E9F8B12}"/>
              </a:ext>
            </a:extLst>
          </p:cNvPr>
          <p:cNvCxnSpPr/>
          <p:nvPr/>
        </p:nvCxnSpPr>
        <p:spPr>
          <a:xfrm flipV="1">
            <a:off x="2200026" y="5045530"/>
            <a:ext cx="1849460" cy="889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57A1D4-E451-471D-967B-0EDDA208DC84}"/>
              </a:ext>
            </a:extLst>
          </p:cNvPr>
          <p:cNvSpPr txBox="1"/>
          <p:nvPr/>
        </p:nvSpPr>
        <p:spPr>
          <a:xfrm>
            <a:off x="440871" y="5045530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4B3B8-D65E-47C9-865A-C3E2590C949C}"/>
              </a:ext>
            </a:extLst>
          </p:cNvPr>
          <p:cNvCxnSpPr/>
          <p:nvPr/>
        </p:nvCxnSpPr>
        <p:spPr>
          <a:xfrm flipV="1">
            <a:off x="2200026" y="4124903"/>
            <a:ext cx="924730" cy="33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EE5A26-4F08-46CC-9DEB-C16F96E9E4D3}"/>
              </a:ext>
            </a:extLst>
          </p:cNvPr>
          <p:cNvCxnSpPr/>
          <p:nvPr/>
        </p:nvCxnSpPr>
        <p:spPr>
          <a:xfrm flipV="1">
            <a:off x="1339622" y="2495682"/>
            <a:ext cx="2269671" cy="998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B06E08-70E5-4F2E-B6B2-0A96022024F3}"/>
              </a:ext>
            </a:extLst>
          </p:cNvPr>
          <p:cNvSpPr txBox="1"/>
          <p:nvPr/>
        </p:nvSpPr>
        <p:spPr>
          <a:xfrm>
            <a:off x="3919186" y="2791411"/>
            <a:ext cx="43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SQ.nonPoliceMiltiary.nonPocliLangue</a:t>
            </a:r>
            <a:r>
              <a:rPr lang="en-US" dirty="0"/>
              <a:t>(</a:t>
            </a:r>
            <a:r>
              <a:rPr lang="en-US" strike="sngStrike" dirty="0"/>
              <a:t>tango)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21632-EAE4-4AE4-A868-53E23D13D8D1}"/>
              </a:ext>
            </a:extLst>
          </p:cNvPr>
          <p:cNvSpPr txBox="1"/>
          <p:nvPr/>
        </p:nvSpPr>
        <p:spPr>
          <a:xfrm>
            <a:off x="5182337" y="3283412"/>
            <a:ext cx="320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§123 </a:t>
            </a:r>
            <a:r>
              <a:rPr lang="en-US" dirty="0" err="1"/>
              <a:t>Hausfriedensbruch</a:t>
            </a:r>
            <a:endParaRPr lang="en-US" dirty="0"/>
          </a:p>
          <a:p>
            <a:r>
              <a:rPr lang="en-US" dirty="0"/>
              <a:t>	Breaking-and-Entering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8799AC-EFDB-4E0C-A570-D656E079A46B}"/>
              </a:ext>
            </a:extLst>
          </p:cNvPr>
          <p:cNvSpPr txBox="1"/>
          <p:nvPr/>
        </p:nvSpPr>
        <p:spPr>
          <a:xfrm>
            <a:off x="4261757" y="3755571"/>
            <a:ext cx="767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CHANGE(free pizza). </a:t>
            </a:r>
            <a:r>
              <a:rPr lang="en-US" strike="sngStrike" dirty="0"/>
              <a:t>Nathen </a:t>
            </a:r>
            <a:r>
              <a:rPr lang="en-US" strike="sngStrike" dirty="0" err="1"/>
              <a:t>ferris</a:t>
            </a:r>
            <a:r>
              <a:rPr lang="en-US" strike="sngStrike" dirty="0"/>
              <a:t>, Indian-guy(poop-uh), Pizza Zume.com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EB2AE-3792-46B5-BC2C-5C1511D8DAC1}"/>
              </a:ext>
            </a:extLst>
          </p:cNvPr>
          <p:cNvCxnSpPr/>
          <p:nvPr/>
        </p:nvCxnSpPr>
        <p:spPr>
          <a:xfrm>
            <a:off x="5851072" y="3916534"/>
            <a:ext cx="990599" cy="1061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24ADFA-8639-48B4-8035-3B7DE1AF198E}"/>
              </a:ext>
            </a:extLst>
          </p:cNvPr>
          <p:cNvSpPr/>
          <p:nvPr/>
        </p:nvSpPr>
        <p:spPr>
          <a:xfrm>
            <a:off x="8948057" y="2220686"/>
            <a:ext cx="898072" cy="9400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374DE6F-FCCB-4C46-9421-D2332CC1E8B7}"/>
              </a:ext>
            </a:extLst>
          </p:cNvPr>
          <p:cNvSpPr/>
          <p:nvPr/>
        </p:nvSpPr>
        <p:spPr>
          <a:xfrm>
            <a:off x="9541330" y="2192436"/>
            <a:ext cx="898072" cy="94005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hord 38">
            <a:extLst>
              <a:ext uri="{FF2B5EF4-FFF2-40B4-BE49-F238E27FC236}">
                <a16:creationId xmlns:a16="http://schemas.microsoft.com/office/drawing/2014/main" id="{5C9F4F93-0D8E-4C41-A899-4A144EEE6C1D}"/>
              </a:ext>
            </a:extLst>
          </p:cNvPr>
          <p:cNvSpPr/>
          <p:nvPr/>
        </p:nvSpPr>
        <p:spPr>
          <a:xfrm>
            <a:off x="9541330" y="2495682"/>
            <a:ext cx="898072" cy="636810"/>
          </a:xfrm>
          <a:prstGeom prst="chor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A15C56-4927-4C0A-8BA4-560544650E80}"/>
              </a:ext>
            </a:extLst>
          </p:cNvPr>
          <p:cNvSpPr/>
          <p:nvPr/>
        </p:nvSpPr>
        <p:spPr>
          <a:xfrm>
            <a:off x="9846129" y="2220686"/>
            <a:ext cx="342900" cy="9118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E90012-0A69-4411-A524-1D41D7D4BFCD}"/>
              </a:ext>
            </a:extLst>
          </p:cNvPr>
          <p:cNvCxnSpPr/>
          <p:nvPr/>
        </p:nvCxnSpPr>
        <p:spPr>
          <a:xfrm>
            <a:off x="8387445" y="2073729"/>
            <a:ext cx="2389412" cy="1121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3B13F9-CFF4-41DE-B5E3-01C1D0B2AC5D}"/>
              </a:ext>
            </a:extLst>
          </p:cNvPr>
          <p:cNvCxnSpPr/>
          <p:nvPr/>
        </p:nvCxnSpPr>
        <p:spPr>
          <a:xfrm>
            <a:off x="1108527" y="2057401"/>
            <a:ext cx="1082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1E397A-B1A1-4A2F-8597-323D91F2C508}"/>
              </a:ext>
            </a:extLst>
          </p:cNvPr>
          <p:cNvSpPr txBox="1"/>
          <p:nvPr/>
        </p:nvSpPr>
        <p:spPr>
          <a:xfrm>
            <a:off x="2133042" y="1652176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nonPolciPritnLgoial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5C9133-D6C9-4BBA-8994-FEE74A2CDEF0}"/>
              </a:ext>
            </a:extLst>
          </p:cNvPr>
          <p:cNvSpPr/>
          <p:nvPr/>
        </p:nvSpPr>
        <p:spPr>
          <a:xfrm>
            <a:off x="4735286" y="1421422"/>
            <a:ext cx="391885" cy="473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18C8BD-2501-4709-8159-394E1016F75F}"/>
              </a:ext>
            </a:extLst>
          </p:cNvPr>
          <p:cNvSpPr/>
          <p:nvPr/>
        </p:nvSpPr>
        <p:spPr>
          <a:xfrm>
            <a:off x="4758724" y="1879725"/>
            <a:ext cx="391885" cy="473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FFE7364-58D0-4CD8-8D91-CDECE93F3521}"/>
              </a:ext>
            </a:extLst>
          </p:cNvPr>
          <p:cNvSpPr/>
          <p:nvPr/>
        </p:nvSpPr>
        <p:spPr>
          <a:xfrm>
            <a:off x="4931228" y="1764122"/>
            <a:ext cx="77873" cy="4721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74B8C0-A4E6-4FC9-927B-E16D806D42B4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84825-DC81-410E-91E1-25BB3EC09985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CD3AC-86CC-4D7A-8C9A-C7AF6EF4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82963"/>
            <a:ext cx="1223962" cy="1223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BDCDEA-875E-427F-9588-2B0654383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7" y="3205842"/>
            <a:ext cx="2499245" cy="14042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395532-C77B-4C03-9FE4-589DDFF7B5B5}"/>
              </a:ext>
            </a:extLst>
          </p:cNvPr>
          <p:cNvSpPr txBox="1"/>
          <p:nvPr/>
        </p:nvSpPr>
        <p:spPr>
          <a:xfrm>
            <a:off x="4524908" y="2821668"/>
            <a:ext cx="26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VIRINGAI.Tatoo.LIFE.clients</a:t>
            </a:r>
            <a:endParaRPr lang="en-US" strike="sngStri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5D8B-3E04-4299-A939-6F6A477F4C02}"/>
              </a:ext>
            </a:extLst>
          </p:cNvPr>
          <p:cNvSpPr txBox="1"/>
          <p:nvPr/>
        </p:nvSpPr>
        <p:spPr>
          <a:xfrm>
            <a:off x="2060183" y="18981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US-</a:t>
            </a:r>
            <a:r>
              <a:rPr lang="en-US" strike="sngStrike" dirty="0"/>
              <a:t>USSR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DD81AD-474E-4690-A982-DEEC8211C9B2}"/>
              </a:ext>
            </a:extLst>
          </p:cNvPr>
          <p:cNvCxnSpPr>
            <a:endCxn id="15" idx="0"/>
          </p:cNvCxnSpPr>
          <p:nvPr/>
        </p:nvCxnSpPr>
        <p:spPr>
          <a:xfrm flipV="1">
            <a:off x="1828800" y="1898134"/>
            <a:ext cx="727673" cy="46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3AF5B3B-3F5F-4564-8171-E89E828CD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42" y="3345604"/>
            <a:ext cx="1404258" cy="140425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1EB296-FFEB-4F43-B769-8292926BD3B0}"/>
              </a:ext>
            </a:extLst>
          </p:cNvPr>
          <p:cNvCxnSpPr/>
          <p:nvPr/>
        </p:nvCxnSpPr>
        <p:spPr>
          <a:xfrm flipV="1">
            <a:off x="1510052" y="3019424"/>
            <a:ext cx="2318657" cy="140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DA678-1B38-4785-AE4E-2A29A56D399C}"/>
              </a:ext>
            </a:extLst>
          </p:cNvPr>
          <p:cNvCxnSpPr/>
          <p:nvPr/>
        </p:nvCxnSpPr>
        <p:spPr>
          <a:xfrm flipV="1">
            <a:off x="7698842" y="3202668"/>
            <a:ext cx="2318657" cy="140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09B1F4B-633F-433F-B41A-4BD834199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398" y="3202668"/>
            <a:ext cx="713274" cy="14042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284F0B-8841-4133-8863-FB621A01D1EC}"/>
              </a:ext>
            </a:extLst>
          </p:cNvPr>
          <p:cNvCxnSpPr/>
          <p:nvPr/>
        </p:nvCxnSpPr>
        <p:spPr>
          <a:xfrm flipV="1">
            <a:off x="9560300" y="3274136"/>
            <a:ext cx="2318657" cy="1404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F73A56-086F-4172-A6E1-7186B5F046C8}"/>
              </a:ext>
            </a:extLst>
          </p:cNvPr>
          <p:cNvSpPr txBox="1"/>
          <p:nvPr/>
        </p:nvSpPr>
        <p:spPr>
          <a:xfrm>
            <a:off x="2122033" y="4749861"/>
            <a:ext cx="3848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2010- 2023</a:t>
            </a:r>
          </a:p>
          <a:p>
            <a:r>
              <a:rPr lang="en-US" dirty="0"/>
              <a:t>2006 Docs </a:t>
            </a:r>
            <a:r>
              <a:rPr lang="en-US" dirty="0" err="1"/>
              <a:t>ibm.dmielr.parte.st.anslemo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FC06D-BD28-4526-95E8-3574A34CFAF3}"/>
              </a:ext>
            </a:extLst>
          </p:cNvPr>
          <p:cNvSpPr txBox="1"/>
          <p:nvPr/>
        </p:nvSpPr>
        <p:spPr>
          <a:xfrm>
            <a:off x="6368143" y="49149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A9F3D-678D-4D59-B0A8-6A1834142E57}"/>
              </a:ext>
            </a:extLst>
          </p:cNvPr>
          <p:cNvCxnSpPr/>
          <p:nvPr/>
        </p:nvCxnSpPr>
        <p:spPr>
          <a:xfrm flipH="1">
            <a:off x="3314700" y="5218916"/>
            <a:ext cx="265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FC8B15-9F71-4DBE-8E84-B389788BC8C1}"/>
              </a:ext>
            </a:extLst>
          </p:cNvPr>
          <p:cNvSpPr/>
          <p:nvPr/>
        </p:nvSpPr>
        <p:spPr>
          <a:xfrm>
            <a:off x="7103902" y="1898134"/>
            <a:ext cx="2035338" cy="923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0F65CE-DD4C-4EC8-B2ED-852CD10E31B7}"/>
              </a:ext>
            </a:extLst>
          </p:cNvPr>
          <p:cNvCxnSpPr>
            <a:stCxn id="31" idx="0"/>
            <a:endCxn id="31" idx="2"/>
          </p:cNvCxnSpPr>
          <p:nvPr/>
        </p:nvCxnSpPr>
        <p:spPr>
          <a:xfrm>
            <a:off x="8121571" y="1898134"/>
            <a:ext cx="0" cy="923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D7703-6DE3-4C30-B9DA-BDDBDB728336}"/>
              </a:ext>
            </a:extLst>
          </p:cNvPr>
          <p:cNvCxnSpPr>
            <a:cxnSpLocks/>
          </p:cNvCxnSpPr>
          <p:nvPr/>
        </p:nvCxnSpPr>
        <p:spPr>
          <a:xfrm flipH="1">
            <a:off x="8801100" y="2267466"/>
            <a:ext cx="3381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78DBF3-B1E8-4B40-879B-FCFFE3CB10D6}"/>
              </a:ext>
            </a:extLst>
          </p:cNvPr>
          <p:cNvCxnSpPr>
            <a:cxnSpLocks/>
          </p:cNvCxnSpPr>
          <p:nvPr/>
        </p:nvCxnSpPr>
        <p:spPr>
          <a:xfrm flipH="1">
            <a:off x="8784429" y="2599480"/>
            <a:ext cx="3381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AEB5ECD-0D41-41C1-A6A1-0ECCD955E8C7}"/>
              </a:ext>
            </a:extLst>
          </p:cNvPr>
          <p:cNvCxnSpPr>
            <a:cxnSpLocks/>
          </p:cNvCxnSpPr>
          <p:nvPr/>
        </p:nvCxnSpPr>
        <p:spPr>
          <a:xfrm>
            <a:off x="8801100" y="2267466"/>
            <a:ext cx="0" cy="332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C0343E-8984-4862-BDD5-1605D062CD89}"/>
              </a:ext>
            </a:extLst>
          </p:cNvPr>
          <p:cNvCxnSpPr>
            <a:cxnSpLocks/>
          </p:cNvCxnSpPr>
          <p:nvPr/>
        </p:nvCxnSpPr>
        <p:spPr>
          <a:xfrm flipH="1">
            <a:off x="7103902" y="2238046"/>
            <a:ext cx="3381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26A449-CC18-45E2-9AC5-8F25AD0591A6}"/>
              </a:ext>
            </a:extLst>
          </p:cNvPr>
          <p:cNvCxnSpPr>
            <a:cxnSpLocks/>
          </p:cNvCxnSpPr>
          <p:nvPr/>
        </p:nvCxnSpPr>
        <p:spPr>
          <a:xfrm flipH="1">
            <a:off x="7087231" y="2570060"/>
            <a:ext cx="3381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347631-15D0-4677-AE72-873A6DB2A13C}"/>
              </a:ext>
            </a:extLst>
          </p:cNvPr>
          <p:cNvCxnSpPr>
            <a:cxnSpLocks/>
          </p:cNvCxnSpPr>
          <p:nvPr/>
        </p:nvCxnSpPr>
        <p:spPr>
          <a:xfrm>
            <a:off x="7410017" y="2267466"/>
            <a:ext cx="0" cy="332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144EE08-F3B8-44AC-97F4-22FBACCF3CEA}"/>
              </a:ext>
            </a:extLst>
          </p:cNvPr>
          <p:cNvSpPr/>
          <p:nvPr/>
        </p:nvSpPr>
        <p:spPr>
          <a:xfrm>
            <a:off x="8121571" y="1649186"/>
            <a:ext cx="662856" cy="2489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68137E-A054-4B02-9D6B-69A388C2B458}"/>
              </a:ext>
            </a:extLst>
          </p:cNvPr>
          <p:cNvSpPr txBox="1"/>
          <p:nvPr/>
        </p:nvSpPr>
        <p:spPr>
          <a:xfrm>
            <a:off x="6237514" y="1422400"/>
            <a:ext cx="520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G.God.Pentong.Virgina.Mary.</a:t>
            </a:r>
            <a:r>
              <a:rPr lang="en-US" strike="sngStrike" dirty="0" err="1"/>
              <a:t>boyfriend.St</a:t>
            </a:r>
            <a:r>
              <a:rPr lang="en-US" strike="sngStrike" dirty="0"/>
              <a:t>. Nick Carter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1F7A89-C119-4CD1-97E0-27E214CD896E}"/>
              </a:ext>
            </a:extLst>
          </p:cNvPr>
          <p:cNvSpPr txBox="1"/>
          <p:nvPr/>
        </p:nvSpPr>
        <p:spPr>
          <a:xfrm>
            <a:off x="9403541" y="1633992"/>
            <a:ext cx="19271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7ft, 300lb </a:t>
            </a:r>
            <a:r>
              <a:rPr lang="en-US" sz="800" strike="sngStrike" dirty="0" err="1"/>
              <a:t>mustles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trainnedwith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girlfreind</a:t>
            </a:r>
            <a:endParaRPr lang="en-US" sz="800" strike="sngStrike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A3A023-91B2-402A-A66D-3F7C0A2FC4E4}"/>
              </a:ext>
            </a:extLst>
          </p:cNvPr>
          <p:cNvCxnSpPr>
            <a:cxnSpLocks/>
          </p:cNvCxnSpPr>
          <p:nvPr/>
        </p:nvCxnSpPr>
        <p:spPr>
          <a:xfrm flipV="1">
            <a:off x="10156909" y="1422400"/>
            <a:ext cx="962848" cy="42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16FA19-2E89-4B3B-9BFE-31A1F9292428}"/>
              </a:ext>
            </a:extLst>
          </p:cNvPr>
          <p:cNvCxnSpPr/>
          <p:nvPr/>
        </p:nvCxnSpPr>
        <p:spPr>
          <a:xfrm flipV="1">
            <a:off x="6633600" y="1898134"/>
            <a:ext cx="2769941" cy="92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714B2D-BA19-4A57-BDFC-612A359DD119}"/>
              </a:ext>
            </a:extLst>
          </p:cNvPr>
          <p:cNvCxnSpPr/>
          <p:nvPr/>
        </p:nvCxnSpPr>
        <p:spPr>
          <a:xfrm>
            <a:off x="1855338" y="2851150"/>
            <a:ext cx="100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F60BC6D-5462-44EA-B39E-618627E8C528}"/>
              </a:ext>
            </a:extLst>
          </p:cNvPr>
          <p:cNvCxnSpPr/>
          <p:nvPr/>
        </p:nvCxnSpPr>
        <p:spPr>
          <a:xfrm>
            <a:off x="2060183" y="5616121"/>
            <a:ext cx="10050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82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C9D2F9-3FCC-491F-B49C-5653B1B1E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47" y="1926771"/>
            <a:ext cx="486068" cy="844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9EDFE9-3E1C-45B6-A26B-F8B96A295F72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20085-EC66-453A-B508-4B01A4C2E85A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57D10-1C30-4E05-BBF9-ECA7BF90FEAB}"/>
              </a:ext>
            </a:extLst>
          </p:cNvPr>
          <p:cNvCxnSpPr/>
          <p:nvPr/>
        </p:nvCxnSpPr>
        <p:spPr>
          <a:xfrm flipV="1">
            <a:off x="783771" y="1926771"/>
            <a:ext cx="1763486" cy="84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3B3618-5C44-4910-8F8F-41171C76BA42}"/>
              </a:ext>
            </a:extLst>
          </p:cNvPr>
          <p:cNvCxnSpPr/>
          <p:nvPr/>
        </p:nvCxnSpPr>
        <p:spPr>
          <a:xfrm>
            <a:off x="783771" y="3020786"/>
            <a:ext cx="9682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4341FA-B7EA-424F-AC0E-988D5117E569}"/>
              </a:ext>
            </a:extLst>
          </p:cNvPr>
          <p:cNvSpPr txBox="1"/>
          <p:nvPr/>
        </p:nvSpPr>
        <p:spPr>
          <a:xfrm>
            <a:off x="2775857" y="3559629"/>
            <a:ext cx="6101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Put gun down:</a:t>
            </a:r>
          </a:p>
          <a:p>
            <a:r>
              <a:rPr lang="en-US" dirty="0"/>
              <a:t>	- Phones </a:t>
            </a:r>
            <a:r>
              <a:rPr lang="en-US" dirty="0" err="1"/>
              <a:t>sonds</a:t>
            </a:r>
            <a:r>
              <a:rPr lang="en-US" dirty="0"/>
              <a:t> </a:t>
            </a:r>
            <a:r>
              <a:rPr lang="en-US" dirty="0" err="1"/>
              <a:t>putton</a:t>
            </a:r>
            <a:r>
              <a:rPr lang="en-US" dirty="0"/>
              <a:t> on </a:t>
            </a:r>
            <a:r>
              <a:rPr lang="en-US" dirty="0" err="1"/>
              <a:t>talbe</a:t>
            </a:r>
            <a:endParaRPr lang="en-US" dirty="0"/>
          </a:p>
          <a:p>
            <a:r>
              <a:rPr lang="en-US" dirty="0"/>
              <a:t>	</a:t>
            </a:r>
            <a:r>
              <a:rPr lang="en-US" strike="sngStrike" dirty="0" err="1"/>
              <a:t>Ricdulous</a:t>
            </a:r>
            <a:r>
              <a:rPr lang="en-US" strike="sngStrike" dirty="0"/>
              <a:t>: </a:t>
            </a:r>
            <a:r>
              <a:rPr lang="en-US" strike="sngStrike" dirty="0" err="1"/>
              <a:t>defind</a:t>
            </a:r>
            <a:r>
              <a:rPr lang="en-US" strike="sngStrike" dirty="0"/>
              <a:t> guns a </a:t>
            </a:r>
            <a:r>
              <a:rPr lang="en-US" strike="sngStrike" dirty="0" err="1"/>
              <a:t>anythgat</a:t>
            </a:r>
            <a:r>
              <a:rPr lang="en-US" strike="sngStrike" dirty="0"/>
              <a:t> at work </a:t>
            </a:r>
            <a:r>
              <a:rPr lang="en-US" strike="sngStrike" dirty="0" err="1"/>
              <a:t>exectp</a:t>
            </a:r>
            <a:r>
              <a:rPr lang="en-US" strike="sngStrike" dirty="0"/>
              <a:t>, gun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87A601-4AE3-49AD-8D59-37F76636CBB4}"/>
              </a:ext>
            </a:extLst>
          </p:cNvPr>
          <p:cNvCxnSpPr/>
          <p:nvPr/>
        </p:nvCxnSpPr>
        <p:spPr>
          <a:xfrm>
            <a:off x="3494314" y="4021294"/>
            <a:ext cx="357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99868F-1E63-4C21-9782-6709D6B51344}"/>
              </a:ext>
            </a:extLst>
          </p:cNvPr>
          <p:cNvSpPr txBox="1"/>
          <p:nvPr/>
        </p:nvSpPr>
        <p:spPr>
          <a:xfrm>
            <a:off x="5437414" y="4751614"/>
            <a:ext cx="193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program is a gun</a:t>
            </a:r>
          </a:p>
          <a:p>
            <a:r>
              <a:rPr lang="en-US" dirty="0"/>
              <a:t>A Click is a gun</a:t>
            </a:r>
          </a:p>
          <a:p>
            <a:r>
              <a:rPr lang="en-US" dirty="0"/>
              <a:t>A picture is a gun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803685-2A4C-46BE-A3F6-941FDF2D68F5}"/>
              </a:ext>
            </a:extLst>
          </p:cNvPr>
          <p:cNvSpPr/>
          <p:nvPr/>
        </p:nvSpPr>
        <p:spPr>
          <a:xfrm>
            <a:off x="7766585" y="486785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Cornlious</a:t>
            </a:r>
            <a:r>
              <a:rPr lang="en-US" dirty="0"/>
              <a:t>”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D6DBCA-5754-4F1D-8A37-342D779EAC02}"/>
              </a:ext>
            </a:extLst>
          </p:cNvPr>
          <p:cNvCxnSpPr/>
          <p:nvPr/>
        </p:nvCxnSpPr>
        <p:spPr>
          <a:xfrm flipV="1">
            <a:off x="5282292" y="4751614"/>
            <a:ext cx="1934937" cy="1064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1ADE16-AB70-46EF-B083-9E4AC230A2BC}"/>
              </a:ext>
            </a:extLst>
          </p:cNvPr>
          <p:cNvCxnSpPr/>
          <p:nvPr/>
        </p:nvCxnSpPr>
        <p:spPr>
          <a:xfrm>
            <a:off x="1009411" y="6210301"/>
            <a:ext cx="9682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E9DD6B-B738-4951-BC92-4A153E723C3B}"/>
              </a:ext>
            </a:extLst>
          </p:cNvPr>
          <p:cNvCxnSpPr>
            <a:stCxn id="20" idx="1"/>
          </p:cNvCxnSpPr>
          <p:nvPr/>
        </p:nvCxnSpPr>
        <p:spPr>
          <a:xfrm>
            <a:off x="7766585" y="5052520"/>
            <a:ext cx="1687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52A508-3BCE-4FBF-89A0-4091E3C633B5}"/>
              </a:ext>
            </a:extLst>
          </p:cNvPr>
          <p:cNvSpPr txBox="1"/>
          <p:nvPr/>
        </p:nvSpPr>
        <p:spPr>
          <a:xfrm>
            <a:off x="3184071" y="5284107"/>
            <a:ext cx="141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Comupter</a:t>
            </a:r>
            <a:r>
              <a:rPr lang="en-US" dirty="0"/>
              <a:t> 18</a:t>
            </a:r>
          </a:p>
        </p:txBody>
      </p:sp>
    </p:spTree>
    <p:extLst>
      <p:ext uri="{BB962C8B-B14F-4D97-AF65-F5344CB8AC3E}">
        <p14:creationId xmlns:p14="http://schemas.microsoft.com/office/powerpoint/2010/main" val="248141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9EDFE9-3E1C-45B6-A26B-F8B96A295F72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dirty="0"/>
              <a:t>partner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20085-EC66-453A-B508-4B01A4C2E85A}"/>
              </a:ext>
            </a:extLst>
          </p:cNvPr>
          <p:cNvSpPr/>
          <p:nvPr/>
        </p:nvSpPr>
        <p:spPr>
          <a:xfrm>
            <a:off x="0" y="1041400"/>
            <a:ext cx="1219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57D10-1C30-4E05-BBF9-ECA7BF90FEAB}"/>
              </a:ext>
            </a:extLst>
          </p:cNvPr>
          <p:cNvCxnSpPr/>
          <p:nvPr/>
        </p:nvCxnSpPr>
        <p:spPr>
          <a:xfrm flipV="1">
            <a:off x="783771" y="1926771"/>
            <a:ext cx="1763486" cy="84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3B3618-5C44-4910-8F8F-41171C76BA42}"/>
              </a:ext>
            </a:extLst>
          </p:cNvPr>
          <p:cNvCxnSpPr/>
          <p:nvPr/>
        </p:nvCxnSpPr>
        <p:spPr>
          <a:xfrm>
            <a:off x="783771" y="3020786"/>
            <a:ext cx="9682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1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334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custom-tc-ems19@FortWorthPublicLibrary.org</dc:creator>
  <cp:lastModifiedBy>custom-tc-ems19@FortWorthPublicLibrary.org</cp:lastModifiedBy>
  <cp:revision>7</cp:revision>
  <dcterms:created xsi:type="dcterms:W3CDTF">2023-08-03T22:32:24Z</dcterms:created>
  <dcterms:modified xsi:type="dcterms:W3CDTF">2023-08-03T23:23:36Z</dcterms:modified>
</cp:coreProperties>
</file>