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4AE3-2D98-44B8-8F7A-2F26B3D87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43512-EDAE-4CF2-A065-2A00A40E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0B3E-3C67-4F77-BA13-497AC135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8F55-E97D-44ED-82CE-0129496E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1D23-259E-476B-AE5E-E64D49B1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9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D526-2D46-4FFB-9B10-D8581688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EA334-F2CB-4881-A528-877B62E3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4B72-64B9-45BE-811A-E55852B4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6792E-4A8E-4420-B0DC-F06EFD6C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90E0-AB24-46F8-B929-34377E91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1BA1B-6F68-4474-8A90-87AF1BA66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49CF0-7CC7-43A3-8796-FCCC6286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C23A5-E176-4AA0-87D4-79E7231F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CDAB0-BD0F-448C-A4AD-6C47DB5B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C7CC-F4C2-45E6-9B17-3472F923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F3EB-0693-43C7-A615-D3ADF77EB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3762-D854-4818-ABDA-810B09FE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DEADB-4F86-477F-974F-E9947CF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6893-BE0B-4FDF-AA20-3E4B2921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6D78E-FBF4-41EA-8708-47C5E850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4B6B-80CD-40E5-8934-D3C7156B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7FCBC-DF3E-47EA-AEEF-1FD8775A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E621-D7EA-4DC4-8BBE-93ED8E5E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FD62-149C-476C-9672-E529587C8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3D908-F414-4D96-8517-513EB333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4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A33-D88B-46C4-92ED-B6F16CE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9DD0-D0B3-4F6F-88B6-26D6B2E95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B280-5E64-4427-8243-2081C3996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1C01-081C-4A04-988E-1E5BDD6E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32D19-64D7-48C1-B0D7-9A29494B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A5DD-57D4-4F4C-9DF8-2F151921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1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58E1-3491-4D52-A761-A4D32FA5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182A7-C70D-4927-A18E-3CEC660B2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5F11D-EE7A-4B4A-801C-73A75E309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7A1E3-CD07-40CB-84B9-7FF0605A3F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3A2E2-7346-467D-9185-6E178EBF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4115D-D158-414C-A88D-BA9CFE53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19238-8AB8-4631-9ED9-582F38CC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3D6F2-28F5-40C3-A3C1-288DB797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7FA5-67D4-402F-8BE9-CFF54DAF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A2B0C-06C9-45D3-94BF-84A86835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3B80C-793C-4183-A6ED-6197A9E8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5935-5CED-45B3-B989-21109118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3FF81-D536-480F-955A-59981F2D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C6709-C8AC-4A60-9E1F-42182455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A5FC3-0764-4FE0-8939-7E2965A7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3254-96A9-413F-B6DE-D69DD23F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AFBD-B321-45A8-BEE7-DB1353FB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37D9A-608D-4F59-9365-0B63D843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490F4-55BC-4464-9326-A5E4251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17477-AA75-4DCF-887D-C1F339C5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00A4-4C8B-4F2E-9D44-CF57E2E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8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48A9-EF4C-4239-8914-DE000F43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73F08-BEE2-4B68-8193-A11B3753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DD80-F7BC-43A0-A79C-E4E7750D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227D5-8E4A-4F23-B6A7-E824CE0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CA5A-7D6A-41DB-9FFC-DDFBB1D14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F949-A75A-4E3F-AD0F-66B08F74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C0628-CE23-4B3D-9FF3-489F462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73A07-7D91-4BF0-905F-A8F90031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E0EC-8271-48A4-B70C-5BADF56B0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10C21-26FA-4B9A-B554-4A384C6CC6CF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1FDA7-BD22-4DB2-ABBC-BBB94ADD6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CFE6-077F-4178-9016-ADA2A39A3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E3E4-F396-41D3-AFFB-AF920B249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's VP of Engineering Sabry Tozin Says Getting a Seat ...">
            <a:extLst>
              <a:ext uri="{FF2B5EF4-FFF2-40B4-BE49-F238E27FC236}">
                <a16:creationId xmlns:a16="http://schemas.microsoft.com/office/drawing/2014/main" id="{4D5FB408-470F-4BF5-AD2F-DA0EEDFF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809875"/>
            <a:ext cx="16859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ACC69-8207-4AB5-8106-9A8FE10A0591}"/>
              </a:ext>
            </a:extLst>
          </p:cNvPr>
          <p:cNvCxnSpPr/>
          <p:nvPr/>
        </p:nvCxnSpPr>
        <p:spPr>
          <a:xfrm flipV="1">
            <a:off x="4660900" y="1968500"/>
            <a:ext cx="2278063" cy="3759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9F319DA-27FA-461B-88C1-B0B1C9D65857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9C4DC-B6E2-44E8-B420-F8941CDD715F}"/>
              </a:ext>
            </a:extLst>
          </p:cNvPr>
          <p:cNvSpPr/>
          <p:nvPr/>
        </p:nvSpPr>
        <p:spPr>
          <a:xfrm>
            <a:off x="0" y="9144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B5996-DB1F-469E-979E-D9D47EF0D3CE}"/>
              </a:ext>
            </a:extLst>
          </p:cNvPr>
          <p:cNvSpPr txBox="1"/>
          <p:nvPr/>
        </p:nvSpPr>
        <p:spPr>
          <a:xfrm>
            <a:off x="834887" y="4048125"/>
            <a:ext cx="390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Black call calling police, </a:t>
            </a:r>
            <a:r>
              <a:rPr lang="en-US" strike="sngStrike" dirty="0" err="1"/>
              <a:t>withloud</a:t>
            </a:r>
            <a:r>
              <a:rPr lang="en-US" strike="sngStrike" dirty="0"/>
              <a:t> phone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8A01F-8D0D-487A-9C8D-249FC000FAC3}"/>
              </a:ext>
            </a:extLst>
          </p:cNvPr>
          <p:cNvSpPr txBox="1"/>
          <p:nvPr/>
        </p:nvSpPr>
        <p:spPr>
          <a:xfrm>
            <a:off x="616226" y="357808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6:43pm  III</a:t>
            </a:r>
          </a:p>
        </p:txBody>
      </p:sp>
    </p:spTree>
    <p:extLst>
      <p:ext uri="{BB962C8B-B14F-4D97-AF65-F5344CB8AC3E}">
        <p14:creationId xmlns:p14="http://schemas.microsoft.com/office/powerpoint/2010/main" val="11721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13E3439-B79E-43E8-AD1C-48A426D8C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632" y="4815498"/>
            <a:ext cx="1503632" cy="803243"/>
          </a:xfrm>
          <a:prstGeom prst="rect">
            <a:avLst/>
          </a:prstGeom>
        </p:spPr>
      </p:pic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2E957540-0D55-4D15-B043-7FC54DBFC8D1}"/>
              </a:ext>
            </a:extLst>
          </p:cNvPr>
          <p:cNvCxnSpPr/>
          <p:nvPr/>
        </p:nvCxnSpPr>
        <p:spPr>
          <a:xfrm flipV="1">
            <a:off x="1305705" y="4625893"/>
            <a:ext cx="2100415" cy="108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46CC7EE7-0A43-44AA-98EB-3D096378A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49" y="4624630"/>
            <a:ext cx="719751" cy="108159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37D50798-282B-4948-B2FE-7E7BABC7D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791" y="4664075"/>
            <a:ext cx="1514552" cy="115506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897DC8F-2ACA-4458-9213-55B835D6A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921" y="4625893"/>
            <a:ext cx="1211117" cy="121111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7F13E4-E357-4B31-A576-FFAEE66D8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72" y="4625893"/>
            <a:ext cx="1349841" cy="134984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3483C7A-FB3F-4E90-9E0A-159D3CAD7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923" y="3099960"/>
            <a:ext cx="498974" cy="1007422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42FBD28F-00B9-4B8A-8267-026E773E94D6}"/>
              </a:ext>
            </a:extLst>
          </p:cNvPr>
          <p:cNvSpPr/>
          <p:nvPr/>
        </p:nvSpPr>
        <p:spPr>
          <a:xfrm>
            <a:off x="4905375" y="2082871"/>
            <a:ext cx="407307" cy="493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319DA-27FA-461B-88C1-B0B1C9D65857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9C4DC-B6E2-44E8-B420-F8941CDD715F}"/>
              </a:ext>
            </a:extLst>
          </p:cNvPr>
          <p:cNvSpPr/>
          <p:nvPr/>
        </p:nvSpPr>
        <p:spPr>
          <a:xfrm>
            <a:off x="0" y="9144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E79815-4692-42AD-B430-C69C741EF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2466975"/>
            <a:ext cx="2381250" cy="1924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30DE0A-5BC0-4CD7-8F27-AE5A95684EC2}"/>
              </a:ext>
            </a:extLst>
          </p:cNvPr>
          <p:cNvSpPr/>
          <p:nvPr/>
        </p:nvSpPr>
        <p:spPr>
          <a:xfrm>
            <a:off x="5515428" y="4289426"/>
            <a:ext cx="1161143" cy="449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6984F5-CDCF-48E4-A22F-E326452AD62B}"/>
              </a:ext>
            </a:extLst>
          </p:cNvPr>
          <p:cNvCxnSpPr/>
          <p:nvPr/>
        </p:nvCxnSpPr>
        <p:spPr>
          <a:xfrm flipV="1">
            <a:off x="5167086" y="2757714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6A3B298-6D53-4C3D-9E99-EBC4BB7F7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364" y="2757714"/>
            <a:ext cx="941562" cy="141491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9A0CF-07EB-4FFE-B760-46E95CCADC11}"/>
              </a:ext>
            </a:extLst>
          </p:cNvPr>
          <p:cNvCxnSpPr/>
          <p:nvPr/>
        </p:nvCxnSpPr>
        <p:spPr>
          <a:xfrm flipV="1">
            <a:off x="7061173" y="2544638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97CCBA3-2C61-405E-AAE4-E1AD9E20D7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14462" y="2914197"/>
            <a:ext cx="3102882" cy="16002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CD44E6-AA1C-4019-A919-755E6A6571E4}"/>
              </a:ext>
            </a:extLst>
          </p:cNvPr>
          <p:cNvCxnSpPr/>
          <p:nvPr/>
        </p:nvCxnSpPr>
        <p:spPr>
          <a:xfrm flipV="1">
            <a:off x="1306286" y="2206171"/>
            <a:ext cx="2873828" cy="3280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265F60-8FB8-47BD-B5A2-23ECE6FED02E}"/>
              </a:ext>
            </a:extLst>
          </p:cNvPr>
          <p:cNvSpPr txBox="1"/>
          <p:nvPr/>
        </p:nvSpPr>
        <p:spPr>
          <a:xfrm>
            <a:off x="1066219" y="1321646"/>
            <a:ext cx="780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PREA Prison Rape Elimination Act   	</a:t>
            </a:r>
            <a:r>
              <a:rPr lang="en-US" sz="3200" b="1" strike="sngStrike" dirty="0"/>
              <a:t> </a:t>
            </a:r>
            <a:r>
              <a:rPr lang="en-US" strike="sngStrike" dirty="0"/>
              <a:t>Gas Station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EE3D2-D41A-4B6B-9AD3-0D9F492FF1CC}"/>
              </a:ext>
            </a:extLst>
          </p:cNvPr>
          <p:cNvSpPr/>
          <p:nvPr/>
        </p:nvSpPr>
        <p:spPr>
          <a:xfrm>
            <a:off x="7714796" y="1872117"/>
            <a:ext cx="2321379" cy="4934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LINKEDIN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7791AB-9C47-4F05-A7FD-5D569245BD60}"/>
              </a:ext>
            </a:extLst>
          </p:cNvPr>
          <p:cNvSpPr txBox="1"/>
          <p:nvPr/>
        </p:nvSpPr>
        <p:spPr>
          <a:xfrm>
            <a:off x="2435792" y="2175306"/>
            <a:ext cx="478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  <a:r>
              <a:rPr lang="en-US" dirty="0"/>
              <a:t>ATOMCLOCK(TIM-O Person, Jeff Wiener)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DDEBE-C3BA-4654-B8AA-65C3B56690F2}"/>
              </a:ext>
            </a:extLst>
          </p:cNvPr>
          <p:cNvSpPr txBox="1"/>
          <p:nvPr/>
        </p:nvSpPr>
        <p:spPr>
          <a:xfrm>
            <a:off x="7577364" y="122658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Computer Business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05A443-0BBC-4A49-9F7C-AB3AD20C029C}"/>
              </a:ext>
            </a:extLst>
          </p:cNvPr>
          <p:cNvCxnSpPr>
            <a:endCxn id="24" idx="3"/>
          </p:cNvCxnSpPr>
          <p:nvPr/>
        </p:nvCxnSpPr>
        <p:spPr>
          <a:xfrm flipV="1">
            <a:off x="4827697" y="2359972"/>
            <a:ext cx="2391905" cy="3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2C163E9-9BCA-4698-906B-5F491A1CA8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514" y="5486400"/>
            <a:ext cx="683305" cy="683305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3018E-AC3E-4370-AB43-830A724E442C}"/>
              </a:ext>
            </a:extLst>
          </p:cNvPr>
          <p:cNvCxnSpPr/>
          <p:nvPr/>
        </p:nvCxnSpPr>
        <p:spPr>
          <a:xfrm flipV="1">
            <a:off x="7577364" y="5486400"/>
            <a:ext cx="2014078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AC495F0-E816-4261-8F45-08B3648297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32" y="2824479"/>
            <a:ext cx="1414917" cy="141491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C3D8B5-E704-4E4D-945D-1DC01360B3BF}"/>
              </a:ext>
            </a:extLst>
          </p:cNvPr>
          <p:cNvCxnSpPr/>
          <p:nvPr/>
        </p:nvCxnSpPr>
        <p:spPr>
          <a:xfrm flipV="1">
            <a:off x="8571819" y="2824479"/>
            <a:ext cx="1588181" cy="103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287B24-A22E-4877-8E1D-64847226E443}"/>
              </a:ext>
            </a:extLst>
          </p:cNvPr>
          <p:cNvCxnSpPr/>
          <p:nvPr/>
        </p:nvCxnSpPr>
        <p:spPr>
          <a:xfrm>
            <a:off x="1409982" y="2683227"/>
            <a:ext cx="9983732" cy="42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F1B1C2-2F53-473D-862C-5E3EBBEBD427}"/>
              </a:ext>
            </a:extLst>
          </p:cNvPr>
          <p:cNvCxnSpPr/>
          <p:nvPr/>
        </p:nvCxnSpPr>
        <p:spPr>
          <a:xfrm>
            <a:off x="1409982" y="6312534"/>
            <a:ext cx="9983732" cy="4276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91F4EA-0073-454A-8691-4DB89B9AA875}"/>
              </a:ext>
            </a:extLst>
          </p:cNvPr>
          <p:cNvSpPr/>
          <p:nvPr/>
        </p:nvSpPr>
        <p:spPr>
          <a:xfrm>
            <a:off x="1213871" y="2783992"/>
            <a:ext cx="9983732" cy="3306697"/>
          </a:xfrm>
          <a:prstGeom prst="roundRect">
            <a:avLst/>
          </a:prstGeom>
          <a:solidFill>
            <a:srgbClr val="4472C4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2F4EA2-5E14-4D92-9A68-692C31CDE01A}"/>
              </a:ext>
            </a:extLst>
          </p:cNvPr>
          <p:cNvSpPr txBox="1"/>
          <p:nvPr/>
        </p:nvSpPr>
        <p:spPr>
          <a:xfrm>
            <a:off x="1628710" y="3142006"/>
            <a:ext cx="1777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Sieg,rist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HOMICIDE:JESUS</a:t>
            </a:r>
          </a:p>
          <a:p>
            <a:r>
              <a:rPr lang="en-US" dirty="0">
                <a:solidFill>
                  <a:schemeClr val="bg1"/>
                </a:solidFill>
              </a:rPr>
              <a:t>WW2 </a:t>
            </a:r>
            <a:r>
              <a:rPr lang="en-US" sz="900" strike="sngStrike" dirty="0">
                <a:solidFill>
                  <a:schemeClr val="bg1"/>
                </a:solidFill>
              </a:rPr>
              <a:t>Winning(</a:t>
            </a:r>
            <a:r>
              <a:rPr lang="en-US" sz="900" strike="sngStrike" dirty="0" err="1">
                <a:solidFill>
                  <a:schemeClr val="bg1"/>
                </a:solidFill>
              </a:rPr>
              <a:t>siegheil</a:t>
            </a:r>
            <a:r>
              <a:rPr lang="en-US" sz="900" strike="sngStrike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E88BDB-5929-4EF8-A753-CEEC7BE91579}"/>
              </a:ext>
            </a:extLst>
          </p:cNvPr>
          <p:cNvSpPr txBox="1"/>
          <p:nvPr/>
        </p:nvSpPr>
        <p:spPr>
          <a:xfrm>
            <a:off x="5454659" y="3287762"/>
            <a:ext cx="117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Paul, Andy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7EB9B1-F34B-4F77-A071-80D0F2946546}"/>
              </a:ext>
            </a:extLst>
          </p:cNvPr>
          <p:cNvSpPr txBox="1"/>
          <p:nvPr/>
        </p:nvSpPr>
        <p:spPr>
          <a:xfrm>
            <a:off x="3406120" y="3067852"/>
            <a:ext cx="1792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DSLR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4CE88F-E5EA-47DA-B3D2-8105BB2F15F4}"/>
              </a:ext>
            </a:extLst>
          </p:cNvPr>
          <p:cNvCxnSpPr/>
          <p:nvPr/>
        </p:nvCxnSpPr>
        <p:spPr>
          <a:xfrm flipV="1">
            <a:off x="3406120" y="3067852"/>
            <a:ext cx="1792478" cy="1015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9869F5-025F-432B-B77F-2949F2EBFC3B}"/>
              </a:ext>
            </a:extLst>
          </p:cNvPr>
          <p:cNvCxnSpPr/>
          <p:nvPr/>
        </p:nvCxnSpPr>
        <p:spPr>
          <a:xfrm flipH="1" flipV="1">
            <a:off x="4180114" y="3287762"/>
            <a:ext cx="337230" cy="77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251EBBC-2DD9-4A4C-A596-51FF77E1AAE1}"/>
              </a:ext>
            </a:extLst>
          </p:cNvPr>
          <p:cNvCxnSpPr/>
          <p:nvPr/>
        </p:nvCxnSpPr>
        <p:spPr>
          <a:xfrm flipV="1">
            <a:off x="9494236" y="3150890"/>
            <a:ext cx="1588181" cy="103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11B5EA-7B9A-4A75-9367-B9A9B233D5BF}"/>
              </a:ext>
            </a:extLst>
          </p:cNvPr>
          <p:cNvCxnSpPr>
            <a:cxnSpLocks/>
          </p:cNvCxnSpPr>
          <p:nvPr/>
        </p:nvCxnSpPr>
        <p:spPr>
          <a:xfrm>
            <a:off x="1543545" y="3224272"/>
            <a:ext cx="1050799" cy="1699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B2FB6A-6951-4935-93B2-5C175C1BD7AB}"/>
              </a:ext>
            </a:extLst>
          </p:cNvPr>
          <p:cNvCxnSpPr/>
          <p:nvPr/>
        </p:nvCxnSpPr>
        <p:spPr>
          <a:xfrm flipV="1">
            <a:off x="5604486" y="3282690"/>
            <a:ext cx="1160043" cy="29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A607E49-9960-4A26-B2E6-0DEF73A80CF2}"/>
              </a:ext>
            </a:extLst>
          </p:cNvPr>
          <p:cNvSpPr/>
          <p:nvPr/>
        </p:nvSpPr>
        <p:spPr>
          <a:xfrm>
            <a:off x="5445576" y="3583796"/>
            <a:ext cx="5966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trike="sngStrike" dirty="0">
                <a:solidFill>
                  <a:schemeClr val="bg1"/>
                </a:solidFill>
              </a:rPr>
              <a:t>!</a:t>
            </a:r>
            <a:r>
              <a:rPr lang="en-US" sz="1100" strike="sngStrike" dirty="0" err="1">
                <a:solidFill>
                  <a:schemeClr val="bg1"/>
                </a:solidFill>
              </a:rPr>
              <a:t>jewish</a:t>
            </a:r>
            <a:endParaRPr lang="en-US" sz="1100" strike="sngStrike" dirty="0">
              <a:solidFill>
                <a:schemeClr val="bg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98ABEE1-E232-47F8-82A3-0DF103CDAD51}"/>
              </a:ext>
            </a:extLst>
          </p:cNvPr>
          <p:cNvCxnSpPr/>
          <p:nvPr/>
        </p:nvCxnSpPr>
        <p:spPr>
          <a:xfrm flipV="1">
            <a:off x="8230166" y="1520456"/>
            <a:ext cx="1466727" cy="10241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387DC9-2B3A-4A19-9E30-455A213AF867}"/>
              </a:ext>
            </a:extLst>
          </p:cNvPr>
          <p:cNvCxnSpPr/>
          <p:nvPr/>
        </p:nvCxnSpPr>
        <p:spPr>
          <a:xfrm flipV="1">
            <a:off x="5218766" y="4393875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5F06BC3-680A-4F3F-9190-AA68261ABD5E}"/>
              </a:ext>
            </a:extLst>
          </p:cNvPr>
          <p:cNvCxnSpPr/>
          <p:nvPr/>
        </p:nvCxnSpPr>
        <p:spPr>
          <a:xfrm flipV="1">
            <a:off x="9334635" y="4356751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AA792B4-4CE7-4201-84CD-9552B2C1382C}"/>
              </a:ext>
            </a:extLst>
          </p:cNvPr>
          <p:cNvCxnSpPr/>
          <p:nvPr/>
        </p:nvCxnSpPr>
        <p:spPr>
          <a:xfrm flipV="1">
            <a:off x="7417532" y="4332070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C8819D-F2CA-45AE-9253-E7C9995C0994}"/>
              </a:ext>
            </a:extLst>
          </p:cNvPr>
          <p:cNvCxnSpPr/>
          <p:nvPr/>
        </p:nvCxnSpPr>
        <p:spPr>
          <a:xfrm flipV="1">
            <a:off x="3111929" y="4052715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1F2A04-FA57-4174-AF41-4326DF8FD9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145" y="4605314"/>
            <a:ext cx="612039" cy="91973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62A5531-B4E8-4A67-8909-D67232CF5486}"/>
              </a:ext>
            </a:extLst>
          </p:cNvPr>
          <p:cNvCxnSpPr/>
          <p:nvPr/>
        </p:nvCxnSpPr>
        <p:spPr>
          <a:xfrm flipV="1">
            <a:off x="4178621" y="4312068"/>
            <a:ext cx="1973943" cy="187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5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3134D7-91D1-4B4A-AF4F-7DDAA55ADCEF}"/>
              </a:ext>
            </a:extLst>
          </p:cNvPr>
          <p:cNvSpPr/>
          <p:nvPr/>
        </p:nvSpPr>
        <p:spPr>
          <a:xfrm>
            <a:off x="8897257" y="4130635"/>
            <a:ext cx="1139478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A5D11-2C83-4638-A2B2-58C73E8C0376}"/>
              </a:ext>
            </a:extLst>
          </p:cNvPr>
          <p:cNvSpPr/>
          <p:nvPr/>
        </p:nvSpPr>
        <p:spPr>
          <a:xfrm>
            <a:off x="7271657" y="4130635"/>
            <a:ext cx="1799771" cy="368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F319DA-27FA-461B-88C1-B0B1C9D65857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9C4DC-B6E2-44E8-B420-F8941CDD715F}"/>
              </a:ext>
            </a:extLst>
          </p:cNvPr>
          <p:cNvSpPr/>
          <p:nvPr/>
        </p:nvSpPr>
        <p:spPr>
          <a:xfrm>
            <a:off x="0" y="9144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D3D971-139F-497F-BE2B-1BBC6586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632" y="4704443"/>
            <a:ext cx="1162050" cy="8763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D1B7B-ADBB-44D8-B701-4E1742350DDE}"/>
              </a:ext>
            </a:extLst>
          </p:cNvPr>
          <p:cNvCxnSpPr>
            <a:cxnSpLocks/>
          </p:cNvCxnSpPr>
          <p:nvPr/>
        </p:nvCxnSpPr>
        <p:spPr>
          <a:xfrm flipV="1">
            <a:off x="1567544" y="4532086"/>
            <a:ext cx="1124749" cy="104865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646E82-C750-46E1-AA0B-080935860E64}"/>
              </a:ext>
            </a:extLst>
          </p:cNvPr>
          <p:cNvSpPr txBox="1"/>
          <p:nvPr/>
        </p:nvSpPr>
        <p:spPr>
          <a:xfrm>
            <a:off x="3657600" y="5040086"/>
            <a:ext cx="1595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HOMICIDE:LUX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32E00C-7C3F-4EA3-88EF-C4DB5EFDFE45}"/>
              </a:ext>
            </a:extLst>
          </p:cNvPr>
          <p:cNvSpPr txBox="1"/>
          <p:nvPr/>
        </p:nvSpPr>
        <p:spPr>
          <a:xfrm>
            <a:off x="5196114" y="4130635"/>
            <a:ext cx="484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**ski, </a:t>
            </a:r>
            <a:r>
              <a:rPr lang="en-US" dirty="0" err="1"/>
              <a:t>maskski</a:t>
            </a:r>
            <a:r>
              <a:rPr lang="en-US" dirty="0"/>
              <a:t>	IPX </a:t>
            </a:r>
            <a:r>
              <a:rPr lang="en-US" dirty="0">
                <a:solidFill>
                  <a:schemeClr val="bg1"/>
                </a:solidFill>
              </a:rPr>
              <a:t>LINDENSTRASSE</a:t>
            </a:r>
            <a:r>
              <a:rPr lang="en-US" dirty="0"/>
              <a:t>, STERNTV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778DD1-B893-4394-A6EB-7AA78B4E64FD}"/>
              </a:ext>
            </a:extLst>
          </p:cNvPr>
          <p:cNvCxnSpPr/>
          <p:nvPr/>
        </p:nvCxnSpPr>
        <p:spPr>
          <a:xfrm flipH="1">
            <a:off x="7736114" y="4304807"/>
            <a:ext cx="264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C40514C-4E4F-4C1D-BDE1-30570B6A7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1874529"/>
            <a:ext cx="1044283" cy="168147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75F2CD-8DA0-4FC7-A0BA-9BD41AE4D5D1}"/>
              </a:ext>
            </a:extLst>
          </p:cNvPr>
          <p:cNvCxnSpPr/>
          <p:nvPr/>
        </p:nvCxnSpPr>
        <p:spPr>
          <a:xfrm flipV="1">
            <a:off x="928914" y="1874529"/>
            <a:ext cx="2075543" cy="15544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E33B17-952C-4CA0-BE13-F6F9BA379217}"/>
              </a:ext>
            </a:extLst>
          </p:cNvPr>
          <p:cNvSpPr txBox="1"/>
          <p:nvPr/>
        </p:nvSpPr>
        <p:spPr>
          <a:xfrm>
            <a:off x="1117600" y="1282700"/>
            <a:ext cx="430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41.INT.ATB.US-DE. HOMEC:NAAN </a:t>
            </a:r>
            <a:r>
              <a:rPr lang="en-US" dirty="0" err="1"/>
              <a:t>eleisabeth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798660-64E7-4D10-B1CB-85B7F62AB7FF}"/>
              </a:ext>
            </a:extLst>
          </p:cNvPr>
          <p:cNvCxnSpPr/>
          <p:nvPr/>
        </p:nvCxnSpPr>
        <p:spPr>
          <a:xfrm>
            <a:off x="725714" y="3556001"/>
            <a:ext cx="1127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2D594016-1488-4146-AB3C-9F72F9A5D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4" y="3573154"/>
            <a:ext cx="1404339" cy="13734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8D55D2-D930-4EEA-8B6E-AA5EA8EBB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279" y="2329340"/>
            <a:ext cx="1388012" cy="95265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45D899-34FF-443E-B606-572606D545BC}"/>
              </a:ext>
            </a:extLst>
          </p:cNvPr>
          <p:cNvCxnSpPr/>
          <p:nvPr/>
        </p:nvCxnSpPr>
        <p:spPr>
          <a:xfrm flipV="1">
            <a:off x="3004457" y="2329340"/>
            <a:ext cx="2191657" cy="93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86795A-B129-42C5-A2C4-376E7DE23D63}"/>
              </a:ext>
            </a:extLst>
          </p:cNvPr>
          <p:cNvCxnSpPr/>
          <p:nvPr/>
        </p:nvCxnSpPr>
        <p:spPr>
          <a:xfrm flipV="1">
            <a:off x="3200772" y="3388031"/>
            <a:ext cx="2223776" cy="14778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F09B4-5A69-4428-94DA-428AC7F3A9CC}"/>
              </a:ext>
            </a:extLst>
          </p:cNvPr>
          <p:cNvSpPr txBox="1"/>
          <p:nvPr/>
        </p:nvSpPr>
        <p:spPr>
          <a:xfrm>
            <a:off x="5522092" y="2807196"/>
            <a:ext cx="1810111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0" b="1" dirty="0"/>
              <a:t>ATB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90C7E0-A792-46FD-B3A9-6433025531D4}"/>
              </a:ext>
            </a:extLst>
          </p:cNvPr>
          <p:cNvCxnSpPr/>
          <p:nvPr/>
        </p:nvCxnSpPr>
        <p:spPr>
          <a:xfrm>
            <a:off x="3200772" y="2424223"/>
            <a:ext cx="3519005" cy="7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3F227D3-AE86-47CA-81B5-3CA166468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739" y="4673107"/>
            <a:ext cx="4312153" cy="2184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94BF7F3-640B-46F9-94D8-2D5437732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526" y="1381177"/>
            <a:ext cx="6257925" cy="1524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99FBB33-13A0-49B2-BDAA-371D946401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528" y="2424223"/>
            <a:ext cx="828201" cy="82820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D45A50-9A35-46D7-9C31-2B98998D2EAE}"/>
              </a:ext>
            </a:extLst>
          </p:cNvPr>
          <p:cNvCxnSpPr>
            <a:cxnSpLocks/>
          </p:cNvCxnSpPr>
          <p:nvPr/>
        </p:nvCxnSpPr>
        <p:spPr>
          <a:xfrm flipV="1">
            <a:off x="7586528" y="2527300"/>
            <a:ext cx="828201" cy="7546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58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edIn's VP of Engineering Sabry Tozin Says Getting a Seat ...">
            <a:extLst>
              <a:ext uri="{FF2B5EF4-FFF2-40B4-BE49-F238E27FC236}">
                <a16:creationId xmlns:a16="http://schemas.microsoft.com/office/drawing/2014/main" id="{4D5FB408-470F-4BF5-AD2F-DA0EEDFF9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2809875"/>
            <a:ext cx="16859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ACC69-8207-4AB5-8106-9A8FE10A0591}"/>
              </a:ext>
            </a:extLst>
          </p:cNvPr>
          <p:cNvCxnSpPr/>
          <p:nvPr/>
        </p:nvCxnSpPr>
        <p:spPr>
          <a:xfrm flipV="1">
            <a:off x="4660900" y="1968500"/>
            <a:ext cx="2278063" cy="3759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9F319DA-27FA-461B-88C1-B0B1C9D65857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99C4DC-B6E2-44E8-B420-F8941CDD715F}"/>
              </a:ext>
            </a:extLst>
          </p:cNvPr>
          <p:cNvSpPr/>
          <p:nvPr/>
        </p:nvSpPr>
        <p:spPr>
          <a:xfrm>
            <a:off x="0" y="914400"/>
            <a:ext cx="12192000" cy="36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8A01F-8D0D-487A-9C8D-249FC000FAC3}"/>
              </a:ext>
            </a:extLst>
          </p:cNvPr>
          <p:cNvSpPr txBox="1"/>
          <p:nvPr/>
        </p:nvSpPr>
        <p:spPr>
          <a:xfrm>
            <a:off x="616226" y="3578087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7:26pm leaving</a:t>
            </a:r>
          </a:p>
        </p:txBody>
      </p:sp>
    </p:spTree>
    <p:extLst>
      <p:ext uri="{BB962C8B-B14F-4D97-AF65-F5344CB8AC3E}">
        <p14:creationId xmlns:p14="http://schemas.microsoft.com/office/powerpoint/2010/main" val="292296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custom-tc-ems18@FortWorthPublicLibrary.org</dc:creator>
  <cp:lastModifiedBy>custom-tc-ems18@FortWorthPublicLibrary.org</cp:lastModifiedBy>
  <cp:revision>6</cp:revision>
  <dcterms:created xsi:type="dcterms:W3CDTF">2023-08-03T23:48:22Z</dcterms:created>
  <dcterms:modified xsi:type="dcterms:W3CDTF">2023-08-04T00:26:39Z</dcterms:modified>
</cp:coreProperties>
</file>