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713" autoAdjust="0"/>
  </p:normalViewPr>
  <p:slideViewPr>
    <p:cSldViewPr snapToGrid="0">
      <p:cViewPr varScale="1">
        <p:scale>
          <a:sx n="64" d="100"/>
          <a:sy n="64" d="100"/>
        </p:scale>
        <p:origin x="11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68A47-65A9-4801-B0D6-E703642FC265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7C310-5568-47C3-886B-53424EE2E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7C310-5568-47C3-886B-53424EE2E2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2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6031-0E27-4340-8F86-4E259DCC1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9F310-24FE-4B11-BDE1-C8B05DB1E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497D-9F00-4A9E-9D3C-0B0D3F5A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27A-0949-4EF7-8663-498002C7FCC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D0BA-4A4A-4075-AE56-16C5B586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E7CFA-0EF2-48C2-BAC0-0B8676C2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1856-6C24-428B-8163-41883D09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8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60785-17AD-4CC6-BC97-A53DFBB9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24E3C-7EC7-4EE8-AC17-8202F6EF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D9891-B1D8-4C56-B157-03A96B77A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27A-0949-4EF7-8663-498002C7FCC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00362-F2D7-45AA-BD23-49F28568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ED45F-86EF-4636-AE87-DFA488B7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1856-6C24-428B-8163-41883D09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A1B6B-E356-4A15-AC70-B1DA3EA1D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B49E3-969A-4C09-826D-543D8F520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36A8-0913-4A8F-85B4-44A0789F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27A-0949-4EF7-8663-498002C7FCC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77373-6392-4FA2-9730-127404D4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19DC9-F3DE-40B7-AE72-7E5B0187D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1856-6C24-428B-8163-41883D09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3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96AE-F360-4320-BEB5-E6709E4F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1408-31D4-4B54-B3FB-0F5B1935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E05D5-2129-4546-89B4-09ED2270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27A-0949-4EF7-8663-498002C7FCC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2545F-B957-4D0D-B3B7-FF5B51B3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A695-9C7F-4624-B3F8-F0FF22EA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1856-6C24-428B-8163-41883D09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386F-43A5-41F7-811C-E14DC794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237C-AC75-4EEA-9843-C25C5FC33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9731-950E-4046-AA8B-21E8593D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27A-0949-4EF7-8663-498002C7FCC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5DF8-3D05-4C6D-AB91-17EBD125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D02E-CEB8-4379-A0A2-6D0B2786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1856-6C24-428B-8163-41883D09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9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41A9-E3B7-4CBA-949E-C1298FBD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2AA35-F13A-4B08-A791-E95F39A89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978A1-713E-4EBE-AC9D-E7C6A1021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300EB-F669-499F-9765-D6533B41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27A-0949-4EF7-8663-498002C7FCC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E04FC-772C-4772-B83C-F081EDB3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02305-15E5-4CE5-AF5A-451E55D1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1856-6C24-428B-8163-41883D09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0340-2FDF-444A-AD37-14D974E0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F807F-C92E-419C-8237-930DCCB41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16D7A-8F41-4368-A5F0-E94D8FB76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D72D-E9A2-452A-B7DF-8AA94FE68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70C210-15E2-4923-9227-A2B66814C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FA5BB-025A-48D4-B265-8754F284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27A-0949-4EF7-8663-498002C7FCC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DB705-872A-479C-805D-6E2B5074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657D4-7851-4F8B-8973-1C08942A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1856-6C24-428B-8163-41883D09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7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16DC-78E2-4B58-8CA0-E982FFB1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C5818-4229-4844-AA25-EDD15289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27A-0949-4EF7-8663-498002C7FCC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8DA79-ABA9-4FF5-9CA3-3699973E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C4DAE-6D87-4FDD-BBD7-3E86C9F8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1856-6C24-428B-8163-41883D09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7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92E0A-FCA2-47F0-A436-8787A2CC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27A-0949-4EF7-8663-498002C7FCC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FBC25-0941-4DBF-BDDA-6B6ED1D2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53E96-68C0-4825-966F-C4DAFB10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1856-6C24-428B-8163-41883D09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4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0474-B18B-4A5B-895B-55DB4533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2280-2C8E-4D5F-87F5-38EFB352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35FD4-0951-46EC-AA60-84781EE60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A8D26-9617-47A7-B23B-1DFC2177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27A-0949-4EF7-8663-498002C7FCC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E4D6D-CE51-4C4B-96DC-7F43B777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41D47-8555-457F-981D-B66BBA51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1856-6C24-428B-8163-41883D09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7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1799-2A32-4EC7-9A51-6F11A423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305B4-116E-4A5B-AB11-3844C3ACE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997D2-A812-48F0-8E23-1E0B8B95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1D6D0-FFE3-4948-ABB2-B647A85A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A627A-0949-4EF7-8663-498002C7FCC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F8D5D-A0C6-492A-8FAD-AB47CA37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09D6-391D-4D5C-9479-5E8BBDC2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A1856-6C24-428B-8163-41883D09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0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D2BF4-94CE-4CC4-AD6F-28223F48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4118C-4746-4D3B-A2A7-0FDF319CD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04758-DD85-4F9E-A4B0-DD2E84ACD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27A-0949-4EF7-8663-498002C7FCC1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A5DD8-6218-439A-83FE-21C0BD9C8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FAEC-8634-4142-B42A-70A2E101E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1856-6C24-428B-8163-41883D096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1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g"/><Relationship Id="rId3" Type="http://schemas.openxmlformats.org/officeDocument/2006/relationships/image" Target="../media/image12.png"/><Relationship Id="rId7" Type="http://schemas.openxmlformats.org/officeDocument/2006/relationships/image" Target="../media/image4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5" Type="http://schemas.openxmlformats.org/officeDocument/2006/relationships/image" Target="../media/image41.jpg"/><Relationship Id="rId4" Type="http://schemas.openxmlformats.org/officeDocument/2006/relationships/image" Target="../media/image40.jpg"/><Relationship Id="rId9" Type="http://schemas.openxmlformats.org/officeDocument/2006/relationships/image" Target="../media/image4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image" Target="../media/image47.jpg"/><Relationship Id="rId7" Type="http://schemas.openxmlformats.org/officeDocument/2006/relationships/image" Target="../media/image51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jp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1.jpg"/><Relationship Id="rId7" Type="http://schemas.openxmlformats.org/officeDocument/2006/relationships/image" Target="../media/image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3.jpg"/><Relationship Id="rId7" Type="http://schemas.openxmlformats.org/officeDocument/2006/relationships/image" Target="../media/image22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7AFB341-F051-42A4-BC91-EA92406F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954" y="1322048"/>
            <a:ext cx="1208631" cy="15333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52C16B-5230-4EA3-9F77-77860741DD03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C9F3-990F-4CD5-9348-4F45CAB69388}"/>
              </a:ext>
            </a:extLst>
          </p:cNvPr>
          <p:cNvSpPr/>
          <p:nvPr/>
        </p:nvSpPr>
        <p:spPr>
          <a:xfrm>
            <a:off x="0" y="863600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E00AF3-A355-4B10-B870-D3F63AA1F72F}"/>
              </a:ext>
            </a:extLst>
          </p:cNvPr>
          <p:cNvSpPr txBox="1"/>
          <p:nvPr/>
        </p:nvSpPr>
        <p:spPr>
          <a:xfrm>
            <a:off x="1488937" y="1727200"/>
            <a:ext cx="921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thomas-is-dieter:call</a:t>
            </a:r>
            <a:r>
              <a:rPr lang="en-US" dirty="0"/>
              <a:t> HOMICE:LUX.AUSCHITZ(siemens HOMCE:COINTOWN(</a:t>
            </a:r>
            <a:r>
              <a:rPr lang="en-US" strike="sngStrike" dirty="0" err="1"/>
              <a:t>muzesheim</a:t>
            </a:r>
            <a:r>
              <a:rPr lang="en-US" strike="sngStrike" dirty="0"/>
              <a:t>/</a:t>
            </a:r>
            <a:r>
              <a:rPr lang="en-US" strike="sngStrike" dirty="0" err="1"/>
              <a:t>bruchsal</a:t>
            </a:r>
            <a:r>
              <a:rPr lang="en-US" dirty="0"/>
              <a:t>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F187887-5F9E-4C41-9C2A-206126090BAB}"/>
              </a:ext>
            </a:extLst>
          </p:cNvPr>
          <p:cNvCxnSpPr>
            <a:stCxn id="69" idx="1"/>
          </p:cNvCxnSpPr>
          <p:nvPr/>
        </p:nvCxnSpPr>
        <p:spPr>
          <a:xfrm>
            <a:off x="1488937" y="1911866"/>
            <a:ext cx="1686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717EBA2-3D1D-42DE-8B02-81E649CB18D9}"/>
              </a:ext>
            </a:extLst>
          </p:cNvPr>
          <p:cNvSpPr txBox="1"/>
          <p:nvPr/>
        </p:nvSpPr>
        <p:spPr>
          <a:xfrm>
            <a:off x="3530600" y="2096532"/>
            <a:ext cx="325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HOMICIDE:LUX:VHS</a:t>
            </a:r>
            <a:r>
              <a:rPr lang="en-US" strike="sngStrike" dirty="0"/>
              <a:t>(rental store)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333A2C6-D54D-431E-84C0-76D7CAC80382}"/>
              </a:ext>
            </a:extLst>
          </p:cNvPr>
          <p:cNvSpPr txBox="1"/>
          <p:nvPr/>
        </p:nvSpPr>
        <p:spPr>
          <a:xfrm>
            <a:off x="622300" y="1219200"/>
            <a:ext cx="289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HAMILTION.</a:t>
            </a:r>
            <a:r>
              <a:rPr lang="en-US" strike="sngStrike" dirty="0" err="1"/>
              <a:t>Thomas</a:t>
            </a:r>
            <a:r>
              <a:rPr lang="en-US" strike="sngStrike" dirty="0"/>
              <a:t>-is-dieter</a:t>
            </a:r>
          </a:p>
          <a:p>
            <a:r>
              <a:rPr lang="en-US" dirty="0"/>
              <a:t>2004 INT.EXIT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A4EC8CC-76EF-4A01-90D4-3CE363E1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7" y="1890247"/>
            <a:ext cx="647700" cy="483284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A2BFD8-A961-4666-9292-2DD0CF28609F}"/>
              </a:ext>
            </a:extLst>
          </p:cNvPr>
          <p:cNvCxnSpPr/>
          <p:nvPr/>
        </p:nvCxnSpPr>
        <p:spPr>
          <a:xfrm flipV="1">
            <a:off x="622300" y="1542365"/>
            <a:ext cx="1104900" cy="92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76EA949-AD4E-41D5-860D-20AAF5F5CB9B}"/>
              </a:ext>
            </a:extLst>
          </p:cNvPr>
          <p:cNvSpPr txBox="1"/>
          <p:nvPr/>
        </p:nvSpPr>
        <p:spPr>
          <a:xfrm>
            <a:off x="798758" y="2720896"/>
            <a:ext cx="200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CPVA.</a:t>
            </a:r>
            <a:r>
              <a:rPr lang="en-US" sz="2400" strike="sngStrike" dirty="0"/>
              <a:t>35/17[2</a:t>
            </a:r>
            <a:r>
              <a:rPr lang="en-US" sz="2400" dirty="0"/>
              <a:t>]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0CFCF02F-6E67-49D8-B7C0-1564E6834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1250266"/>
            <a:ext cx="441232" cy="285732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0654101-3529-45FA-890F-CE4F1DE63B72}"/>
              </a:ext>
            </a:extLst>
          </p:cNvPr>
          <p:cNvCxnSpPr>
            <a:cxnSpLocks/>
          </p:cNvCxnSpPr>
          <p:nvPr/>
        </p:nvCxnSpPr>
        <p:spPr>
          <a:xfrm>
            <a:off x="3382501" y="1197785"/>
            <a:ext cx="1026421" cy="4338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B1B16C1-87BF-430E-8B67-24EAB27D0971}"/>
              </a:ext>
            </a:extLst>
          </p:cNvPr>
          <p:cNvSpPr txBox="1"/>
          <p:nvPr/>
        </p:nvSpPr>
        <p:spPr>
          <a:xfrm>
            <a:off x="3022600" y="2857500"/>
            <a:ext cx="4665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Gorbachev(</a:t>
            </a:r>
            <a:r>
              <a:rPr lang="en-US" strike="sngStrike" dirty="0" err="1"/>
              <a:t>kito</a:t>
            </a:r>
            <a:r>
              <a:rPr lang="en-US" strike="sngStrike" dirty="0"/>
              <a:t>)</a:t>
            </a:r>
          </a:p>
          <a:p>
            <a:r>
              <a:rPr lang="en-US" strike="sngStrike" dirty="0"/>
              <a:t>Thomas-is-dieter(</a:t>
            </a:r>
            <a:r>
              <a:rPr lang="en-US" dirty="0" err="1"/>
              <a:t>PETNAVON.VIRAIN.MARY</a:t>
            </a:r>
            <a:r>
              <a:rPr lang="en-US" strike="sngStrike" dirty="0" err="1"/>
              <a:t>.mrx</a:t>
            </a:r>
            <a:r>
              <a:rPr lang="en-US" strike="sngStrike" dirty="0"/>
              <a:t>)</a:t>
            </a:r>
          </a:p>
          <a:p>
            <a:r>
              <a:rPr lang="en-US" strike="sngStrike" dirty="0"/>
              <a:t>Thomas-is-</a:t>
            </a:r>
            <a:r>
              <a:rPr lang="en-US" strike="sngStrike" dirty="0" err="1"/>
              <a:t>deiete</a:t>
            </a:r>
            <a:r>
              <a:rPr lang="en-US" strike="sngStrike" dirty="0"/>
              <a:t>(</a:t>
            </a:r>
            <a:r>
              <a:rPr lang="en-US" dirty="0"/>
              <a:t>HOMEI:LUX:VHS</a:t>
            </a:r>
            <a:r>
              <a:rPr lang="en-US" strike="sngStrike" dirty="0"/>
              <a:t>(</a:t>
            </a:r>
            <a:r>
              <a:rPr lang="en-US" strike="sngStrike" dirty="0" err="1"/>
              <a:t>jasmin</a:t>
            </a:r>
            <a:r>
              <a:rPr lang="en-US" strike="sngStrike" dirty="0"/>
              <a:t>)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1E07306-321E-4E30-9483-7CF01EA5F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7916" y="2720896"/>
            <a:ext cx="4160006" cy="308348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539823-31C6-41C6-A870-F97984DF43DD}"/>
              </a:ext>
            </a:extLst>
          </p:cNvPr>
          <p:cNvCxnSpPr/>
          <p:nvPr/>
        </p:nvCxnSpPr>
        <p:spPr>
          <a:xfrm>
            <a:off x="2247559" y="3175358"/>
            <a:ext cx="558800" cy="373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3A8DC3A-A8C7-4DDA-9439-65BFE52B1BD4}"/>
              </a:ext>
            </a:extLst>
          </p:cNvPr>
          <p:cNvSpPr txBox="1"/>
          <p:nvPr/>
        </p:nvSpPr>
        <p:spPr>
          <a:xfrm>
            <a:off x="2732250" y="2857500"/>
            <a:ext cx="442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[0]</a:t>
            </a:r>
          </a:p>
          <a:p>
            <a:r>
              <a:rPr lang="en-US" dirty="0"/>
              <a:t>[1]</a:t>
            </a:r>
          </a:p>
          <a:p>
            <a:r>
              <a:rPr lang="en-US" dirty="0"/>
              <a:t>[2]</a:t>
            </a: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B07DB71D-5E79-45C4-BBEE-EF0D2CAD58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1196" y="2343538"/>
            <a:ext cx="554000" cy="369333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8DAF968-F704-43F5-98EA-3653A1FB16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589" y="5032374"/>
            <a:ext cx="1304925" cy="123825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6F191BBD-B6CC-42A2-A5BB-0F1FE5C7B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0277" y="4082752"/>
            <a:ext cx="971550" cy="6477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24003D5-F29E-4F03-BF57-8DF0442986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117" y="5032374"/>
            <a:ext cx="1379224" cy="923330"/>
          </a:xfrm>
          <a:prstGeom prst="rect">
            <a:avLst/>
          </a:prstGeom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C496C722-9FAE-4142-BD00-8E96159DA66B}"/>
              </a:ext>
            </a:extLst>
          </p:cNvPr>
          <p:cNvSpPr/>
          <p:nvPr/>
        </p:nvSpPr>
        <p:spPr>
          <a:xfrm>
            <a:off x="5869419" y="4096484"/>
            <a:ext cx="14959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err="1">
                <a:solidFill>
                  <a:srgbClr val="202124"/>
                </a:solidFill>
                <a:effectLst/>
                <a:latin typeface="Google Sans"/>
              </a:rPr>
              <a:t>Fürniss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 GmbH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           </a:t>
            </a:r>
            <a:r>
              <a:rPr lang="en-US" strike="sngStrike" dirty="0">
                <a:solidFill>
                  <a:srgbClr val="202124"/>
                </a:solidFill>
                <a:latin typeface="Google Sans"/>
              </a:rPr>
              <a:t>Screws</a:t>
            </a:r>
            <a:endParaRPr lang="en-US" b="0" i="0" strike="sngStrike" dirty="0">
              <a:solidFill>
                <a:srgbClr val="202124"/>
              </a:solidFill>
              <a:effectLst/>
              <a:latin typeface="Google San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203B6E-EB32-48CE-9CDD-57AEDE55A877}"/>
              </a:ext>
            </a:extLst>
          </p:cNvPr>
          <p:cNvSpPr txBox="1"/>
          <p:nvPr/>
        </p:nvSpPr>
        <p:spPr>
          <a:xfrm>
            <a:off x="2806359" y="378083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Lisa and Boner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1805B259-F42E-4372-BF29-D1C415F6FA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11" y="3866655"/>
            <a:ext cx="1181100" cy="1771650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6049EEB-F3FF-4953-924C-C251ECEB7762}"/>
              </a:ext>
            </a:extLst>
          </p:cNvPr>
          <p:cNvCxnSpPr/>
          <p:nvPr/>
        </p:nvCxnSpPr>
        <p:spPr>
          <a:xfrm flipV="1">
            <a:off x="4817717" y="4901008"/>
            <a:ext cx="2336800" cy="154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2E76E1C-D7BB-4982-A0DD-F0304BD92C15}"/>
              </a:ext>
            </a:extLst>
          </p:cNvPr>
          <p:cNvCxnSpPr/>
          <p:nvPr/>
        </p:nvCxnSpPr>
        <p:spPr>
          <a:xfrm flipV="1">
            <a:off x="5874326" y="4234398"/>
            <a:ext cx="1622751" cy="2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098BE7A-E8FF-4068-AE0E-E23AD381D272}"/>
              </a:ext>
            </a:extLst>
          </p:cNvPr>
          <p:cNvCxnSpPr/>
          <p:nvPr/>
        </p:nvCxnSpPr>
        <p:spPr>
          <a:xfrm flipH="1">
            <a:off x="2953625" y="3965496"/>
            <a:ext cx="1455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2BCA6AE-87FD-4DF7-9BA3-907B7CEC7127}"/>
              </a:ext>
            </a:extLst>
          </p:cNvPr>
          <p:cNvCxnSpPr/>
          <p:nvPr/>
        </p:nvCxnSpPr>
        <p:spPr>
          <a:xfrm flipV="1">
            <a:off x="4572000" y="3866655"/>
            <a:ext cx="2793341" cy="9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458BE8A-71B3-4873-83CB-3DCFA4A40E2D}"/>
              </a:ext>
            </a:extLst>
          </p:cNvPr>
          <p:cNvCxnSpPr/>
          <p:nvPr/>
        </p:nvCxnSpPr>
        <p:spPr>
          <a:xfrm flipH="1">
            <a:off x="2403145" y="4584793"/>
            <a:ext cx="400814" cy="396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809F856-7245-4096-B9AC-CE5045D119DB}"/>
              </a:ext>
            </a:extLst>
          </p:cNvPr>
          <p:cNvSpPr txBox="1"/>
          <p:nvPr/>
        </p:nvSpPr>
        <p:spPr>
          <a:xfrm>
            <a:off x="2887249" y="3987800"/>
            <a:ext cx="244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“</a:t>
            </a:r>
            <a:r>
              <a:rPr lang="en-US" strike="sngStrike" dirty="0" err="1"/>
              <a:t>Jesus”Thomas</a:t>
            </a:r>
            <a:r>
              <a:rPr lang="en-US" strike="sngStrike" dirty="0"/>
              <a:t>-is-dieter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7EEBD6B-7E91-4DC5-8DCF-A28C41851581}"/>
              </a:ext>
            </a:extLst>
          </p:cNvPr>
          <p:cNvSpPr txBox="1"/>
          <p:nvPr/>
        </p:nvSpPr>
        <p:spPr>
          <a:xfrm>
            <a:off x="10852614" y="1036521"/>
            <a:ext cx="9103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“Jesus” </a:t>
            </a:r>
          </a:p>
          <a:p>
            <a:r>
              <a:rPr lang="en-US" sz="800" strike="sngStrike" dirty="0"/>
              <a:t>Thomas-is-dieter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08CDCC-3F6D-41F2-BAC3-1E329EC290D4}"/>
              </a:ext>
            </a:extLst>
          </p:cNvPr>
          <p:cNvCxnSpPr/>
          <p:nvPr/>
        </p:nvCxnSpPr>
        <p:spPr>
          <a:xfrm>
            <a:off x="10703062" y="1219200"/>
            <a:ext cx="955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3A90041-30F6-40A1-ABB9-B59D2934DAF5}"/>
              </a:ext>
            </a:extLst>
          </p:cNvPr>
          <p:cNvCxnSpPr/>
          <p:nvPr/>
        </p:nvCxnSpPr>
        <p:spPr>
          <a:xfrm>
            <a:off x="5869419" y="1911866"/>
            <a:ext cx="7479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3FB2AC9-FBEA-4E7B-86FF-D749132473BA}"/>
              </a:ext>
            </a:extLst>
          </p:cNvPr>
          <p:cNvCxnSpPr>
            <a:stCxn id="72" idx="3"/>
            <a:endCxn id="111" idx="1"/>
          </p:cNvCxnSpPr>
          <p:nvPr/>
        </p:nvCxnSpPr>
        <p:spPr>
          <a:xfrm flipV="1">
            <a:off x="6789954" y="2088718"/>
            <a:ext cx="4061000" cy="192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B11EAFF-D8EA-45D0-ACB3-6D7D379299D0}"/>
              </a:ext>
            </a:extLst>
          </p:cNvPr>
          <p:cNvCxnSpPr>
            <a:endCxn id="111" idx="1"/>
          </p:cNvCxnSpPr>
          <p:nvPr/>
        </p:nvCxnSpPr>
        <p:spPr>
          <a:xfrm flipV="1">
            <a:off x="5160277" y="2088718"/>
            <a:ext cx="5690677" cy="123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FF83F378-BD0F-403B-839C-E2B356B0F928}"/>
              </a:ext>
            </a:extLst>
          </p:cNvPr>
          <p:cNvSpPr/>
          <p:nvPr/>
        </p:nvSpPr>
        <p:spPr>
          <a:xfrm>
            <a:off x="4993589" y="2465864"/>
            <a:ext cx="975808" cy="9206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C5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F6C7F8E-0ED6-45F1-AC5C-214ED96DD56F}"/>
              </a:ext>
            </a:extLst>
          </p:cNvPr>
          <p:cNvSpPr/>
          <p:nvPr/>
        </p:nvSpPr>
        <p:spPr>
          <a:xfrm>
            <a:off x="5436339" y="2919432"/>
            <a:ext cx="803097" cy="7359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974A20A-F7ED-42ED-8CA3-A091F1EC9729}"/>
              </a:ext>
            </a:extLst>
          </p:cNvPr>
          <p:cNvSpPr txBox="1"/>
          <p:nvPr/>
        </p:nvSpPr>
        <p:spPr>
          <a:xfrm>
            <a:off x="6096000" y="2720896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Lisa-and-Boner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F09730-7513-41C4-959D-78EDD0868EFC}"/>
              </a:ext>
            </a:extLst>
          </p:cNvPr>
          <p:cNvSpPr txBox="1"/>
          <p:nvPr/>
        </p:nvSpPr>
        <p:spPr>
          <a:xfrm>
            <a:off x="5756021" y="2464663"/>
            <a:ext cx="7425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17/38</a:t>
            </a:r>
          </a:p>
          <a:p>
            <a:r>
              <a:rPr lang="en-US" sz="800" dirty="0"/>
              <a:t>[x] no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57E1C28-8E2E-45CF-8D43-2A22495C5CAD}"/>
              </a:ext>
            </a:extLst>
          </p:cNvPr>
          <p:cNvCxnSpPr/>
          <p:nvPr/>
        </p:nvCxnSpPr>
        <p:spPr>
          <a:xfrm flipV="1">
            <a:off x="4318000" y="4882852"/>
            <a:ext cx="2336800" cy="1540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3A0940F-CDD8-470D-87B8-D9525C82DB4B}"/>
              </a:ext>
            </a:extLst>
          </p:cNvPr>
          <p:cNvCxnSpPr/>
          <p:nvPr/>
        </p:nvCxnSpPr>
        <p:spPr>
          <a:xfrm>
            <a:off x="3022600" y="1727200"/>
            <a:ext cx="508000" cy="361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2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D4E1F2-08FD-4A1A-A61E-1D25E2A6A096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606D2-2DFA-463A-BC56-C86505E9D5F3}"/>
              </a:ext>
            </a:extLst>
          </p:cNvPr>
          <p:cNvSpPr/>
          <p:nvPr/>
        </p:nvSpPr>
        <p:spPr>
          <a:xfrm>
            <a:off x="0" y="863600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3B5DB9-4762-42A3-A005-E2DF3D3EF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84" y="1675398"/>
            <a:ext cx="3594378" cy="1994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1CBC0-4D3D-4162-953B-D0C3468ED8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80" y="1319366"/>
            <a:ext cx="3594378" cy="23882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F9351C-3152-414E-97B0-9C3C20713F61}"/>
              </a:ext>
            </a:extLst>
          </p:cNvPr>
          <p:cNvSpPr txBox="1"/>
          <p:nvPr/>
        </p:nvSpPr>
        <p:spPr>
          <a:xfrm>
            <a:off x="1828992" y="1171344"/>
            <a:ext cx="1269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HAMILTION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DB2AF2-5DB6-4C08-82BB-F0B7193EA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07" y="1356010"/>
            <a:ext cx="2351567" cy="23515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4481E52-96A6-43E1-942A-8069E29023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2" y="3960143"/>
            <a:ext cx="3738216" cy="249214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1DE5BA6-247B-42EE-9D7D-CFE3374A68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80" y="4065655"/>
            <a:ext cx="3738217" cy="243387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E3BB97C-D485-4356-897F-BBA1E5039360}"/>
              </a:ext>
            </a:extLst>
          </p:cNvPr>
          <p:cNvSpPr/>
          <p:nvPr/>
        </p:nvSpPr>
        <p:spPr>
          <a:xfrm>
            <a:off x="5036234" y="1707356"/>
            <a:ext cx="5669280" cy="3831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223A94-E7DE-419B-9D16-EA6AC0BC8EF5}"/>
              </a:ext>
            </a:extLst>
          </p:cNvPr>
          <p:cNvSpPr/>
          <p:nvPr/>
        </p:nvSpPr>
        <p:spPr>
          <a:xfrm>
            <a:off x="1067671" y="3497921"/>
            <a:ext cx="4544845" cy="2704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CBC858-6A55-4A89-A8AF-353BF5F8F49E}"/>
              </a:ext>
            </a:extLst>
          </p:cNvPr>
          <p:cNvSpPr txBox="1"/>
          <p:nvPr/>
        </p:nvSpPr>
        <p:spPr>
          <a:xfrm>
            <a:off x="7168070" y="2429913"/>
            <a:ext cx="745717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trike="sngStrike" dirty="0"/>
              <a:t>GERMAN </a:t>
            </a:r>
          </a:p>
          <a:p>
            <a:endParaRPr lang="en-US" sz="9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5AC2BD-9B52-4865-8FF0-936F42A0F397}"/>
              </a:ext>
            </a:extLst>
          </p:cNvPr>
          <p:cNvSpPr/>
          <p:nvPr/>
        </p:nvSpPr>
        <p:spPr>
          <a:xfrm>
            <a:off x="1864065" y="3960143"/>
            <a:ext cx="607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strike="sngStrike" dirty="0"/>
              <a:t>JESUS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CF0C4A-4D46-4754-9DD7-3E3269A2879C}"/>
              </a:ext>
            </a:extLst>
          </p:cNvPr>
          <p:cNvCxnSpPr/>
          <p:nvPr/>
        </p:nvCxnSpPr>
        <p:spPr>
          <a:xfrm>
            <a:off x="2113064" y="3812345"/>
            <a:ext cx="2487071" cy="172628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008ADD-DA80-4927-A76C-D49C72F0988C}"/>
              </a:ext>
            </a:extLst>
          </p:cNvPr>
          <p:cNvSpPr txBox="1"/>
          <p:nvPr/>
        </p:nvSpPr>
        <p:spPr>
          <a:xfrm>
            <a:off x="59232" y="1138300"/>
            <a:ext cx="1569660" cy="1015663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6000" b="1" dirty="0"/>
              <a:t>EXIT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78643A-9277-45DA-9600-957F814432DB}"/>
              </a:ext>
            </a:extLst>
          </p:cNvPr>
          <p:cNvSpPr txBox="1"/>
          <p:nvPr/>
        </p:nvSpPr>
        <p:spPr>
          <a:xfrm>
            <a:off x="1804046" y="1365593"/>
            <a:ext cx="836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thomas-is-dieter:call:HOMCE:LUX:VHS:18/38[2]:</a:t>
            </a:r>
            <a:r>
              <a:rPr lang="en-US" strike="sngStrike" dirty="0"/>
              <a:t> South East/south east/ Tech Rep Achim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2A0596-3446-4A2E-9592-810B51FDBBE8}"/>
              </a:ext>
            </a:extLst>
          </p:cNvPr>
          <p:cNvCxnSpPr/>
          <p:nvPr/>
        </p:nvCxnSpPr>
        <p:spPr>
          <a:xfrm flipV="1">
            <a:off x="1956821" y="1522944"/>
            <a:ext cx="1588237" cy="80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9851001-8829-456F-8D3C-7D3527765AA6}"/>
              </a:ext>
            </a:extLst>
          </p:cNvPr>
          <p:cNvSpPr txBox="1"/>
          <p:nvPr/>
        </p:nvSpPr>
        <p:spPr>
          <a:xfrm>
            <a:off x="9340948" y="5711483"/>
            <a:ext cx="16626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Oder: </a:t>
            </a:r>
            <a:r>
              <a:rPr lang="en-US" sz="800" strike="sngStrike" dirty="0" err="1"/>
              <a:t>Int.JEUSES</a:t>
            </a:r>
            <a:r>
              <a:rPr lang="en-US" sz="800" strike="sngStrike" dirty="0"/>
              <a:t> as the welt sees it.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BE6B37D-973B-4E1D-96B1-AC89DF1CE863}"/>
              </a:ext>
            </a:extLst>
          </p:cNvPr>
          <p:cNvSpPr/>
          <p:nvPr/>
        </p:nvSpPr>
        <p:spPr>
          <a:xfrm rot="13476093">
            <a:off x="3994581" y="2330501"/>
            <a:ext cx="3220298" cy="2124613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86AC32-8244-4050-AAC9-3270CE98A108}"/>
              </a:ext>
            </a:extLst>
          </p:cNvPr>
          <p:cNvSpPr txBox="1"/>
          <p:nvPr/>
        </p:nvSpPr>
        <p:spPr>
          <a:xfrm>
            <a:off x="9115865" y="6202328"/>
            <a:ext cx="2689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¼.nonPoicSex</a:t>
            </a:r>
            <a:r>
              <a:rPr lang="en-US" strike="sngStrike" dirty="0"/>
              <a:t>Abusst.jeuss)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717D01-99FE-4038-80A5-DAB497400AD9}"/>
              </a:ext>
            </a:extLst>
          </p:cNvPr>
          <p:cNvSpPr txBox="1"/>
          <p:nvPr/>
        </p:nvSpPr>
        <p:spPr>
          <a:xfrm>
            <a:off x="5036234" y="1171344"/>
            <a:ext cx="399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store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9F84D3F-77FD-444A-9A87-05867843E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6829" y="2874641"/>
            <a:ext cx="3532460" cy="321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3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D4E1F2-08FD-4A1A-A61E-1D25E2A6A096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606D2-2DFA-463A-BC56-C86505E9D5F3}"/>
              </a:ext>
            </a:extLst>
          </p:cNvPr>
          <p:cNvSpPr/>
          <p:nvPr/>
        </p:nvSpPr>
        <p:spPr>
          <a:xfrm>
            <a:off x="0" y="863600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8A43FA0-5892-4CEB-B3B7-9ABA8B7D0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752" y="3660604"/>
            <a:ext cx="1539892" cy="74661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422C9D-3982-4A06-A87F-394CE5A20492}"/>
              </a:ext>
            </a:extLst>
          </p:cNvPr>
          <p:cNvCxnSpPr/>
          <p:nvPr/>
        </p:nvCxnSpPr>
        <p:spPr>
          <a:xfrm flipV="1">
            <a:off x="1434905" y="3660604"/>
            <a:ext cx="1688123" cy="15444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8463C92-8A74-4239-B352-0A1B6AC5EB83}"/>
              </a:ext>
            </a:extLst>
          </p:cNvPr>
          <p:cNvSpPr txBox="1"/>
          <p:nvPr/>
        </p:nvSpPr>
        <p:spPr>
          <a:xfrm>
            <a:off x="0" y="2274066"/>
            <a:ext cx="147974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ATOMCLOCK(</a:t>
            </a:r>
            <a:r>
              <a:rPr lang="en-US" dirty="0" err="1"/>
              <a:t>Kartelrecht</a:t>
            </a:r>
            <a:r>
              <a:rPr lang="en-US" dirty="0"/>
              <a:t>).</a:t>
            </a:r>
            <a:r>
              <a:rPr lang="en-US" b="1" strike="sngStrike" dirty="0" err="1"/>
              <a:t>gardner</a:t>
            </a:r>
            <a:r>
              <a:rPr lang="en-US" strike="sngStrike" dirty="0" err="1"/>
              <a:t>.TERMAONT.JOPSHE.VIRGINA.MARY.Pope</a:t>
            </a:r>
            <a:r>
              <a:rPr lang="en-US" strike="sngStrike" dirty="0"/>
              <a:t> </a:t>
            </a:r>
            <a:r>
              <a:rPr lang="en-US" strike="sngStrike" dirty="0" err="1"/>
              <a:t>Fraicsc.Angels.VP</a:t>
            </a:r>
            <a:r>
              <a:rPr lang="en-US" strike="sngStrike" dirty="0"/>
              <a:t> Germany(</a:t>
            </a:r>
            <a:r>
              <a:rPr lang="en-US" strike="sngStrike" dirty="0" err="1"/>
              <a:t>marco</a:t>
            </a:r>
            <a:r>
              <a:rPr lang="en-US" strike="sngStrike" dirty="0"/>
              <a:t>).</a:t>
            </a:r>
            <a:r>
              <a:rPr lang="en-US" strike="sngStrike" dirty="0" err="1"/>
              <a:t>grazzi.CPVA</a:t>
            </a:r>
            <a:r>
              <a:rPr lang="en-US" strike="sngStrike" dirty="0"/>
              <a:t>(oven).</a:t>
            </a:r>
            <a:r>
              <a:rPr lang="en-US" strike="sngStrike" dirty="0" err="1"/>
              <a:t>Piato</a:t>
            </a:r>
            <a:r>
              <a:rPr lang="en-US" strike="sngStrike" dirty="0"/>
              <a:t> Doro(GOLDEN PLATE)</a:t>
            </a:r>
          </a:p>
          <a:p>
            <a:r>
              <a:rPr lang="en-US" strike="sngStrike" dirty="0"/>
              <a:t>Police Sirens: 08-5-2023</a:t>
            </a:r>
          </a:p>
          <a:p>
            <a:r>
              <a:rPr lang="en-US" dirty="0"/>
              <a:t>							</a:t>
            </a:r>
            <a:r>
              <a:rPr lang="en-US" strike="sngStrike" dirty="0"/>
              <a:t>POPE: Paul(</a:t>
            </a:r>
            <a:r>
              <a:rPr lang="en-US" strike="sngStrike" dirty="0" err="1"/>
              <a:t>Auschtze,St</a:t>
            </a:r>
            <a:r>
              <a:rPr lang="en-US" strike="sngStrike" dirty="0"/>
              <a:t> </a:t>
            </a:r>
            <a:r>
              <a:rPr lang="en-US" strike="sngStrike" dirty="0" err="1"/>
              <a:t>Martin:Warshau</a:t>
            </a:r>
            <a:r>
              <a:rPr lang="en-US" strike="sngStrike" dirty="0"/>
              <a:t>)</a:t>
            </a:r>
          </a:p>
          <a:p>
            <a:r>
              <a:rPr lang="en-US" dirty="0"/>
              <a:t>ATOMCLOCK(</a:t>
            </a:r>
            <a:r>
              <a:rPr lang="en-US" dirty="0" err="1"/>
              <a:t>Kartelrecht</a:t>
            </a:r>
            <a:r>
              <a:rPr lang="en-US" dirty="0"/>
              <a:t>).</a:t>
            </a:r>
            <a:r>
              <a:rPr lang="en-US" b="1" strike="sngStrike" dirty="0" err="1"/>
              <a:t>gardner.</a:t>
            </a:r>
            <a:r>
              <a:rPr lang="en-US" strike="sngStrike" dirty="0" err="1"/>
              <a:t>TERMAONT.JOPSHE.VIRGINA.MARY.Pope</a:t>
            </a:r>
            <a:r>
              <a:rPr lang="en-US" strike="sngStrike" dirty="0"/>
              <a:t> </a:t>
            </a:r>
            <a:r>
              <a:rPr lang="en-US" strike="sngStrike" dirty="0" err="1"/>
              <a:t>Martin.Angels.VP</a:t>
            </a:r>
            <a:r>
              <a:rPr lang="en-US" strike="sngStrike" dirty="0"/>
              <a:t> Germany(</a:t>
            </a:r>
            <a:r>
              <a:rPr lang="en-US" strike="sngStrike" dirty="0" err="1"/>
              <a:t>marco</a:t>
            </a:r>
            <a:r>
              <a:rPr lang="en-US" strike="sngStrike" dirty="0"/>
              <a:t>).</a:t>
            </a:r>
            <a:r>
              <a:rPr lang="en-US" strike="sngStrike" dirty="0" err="1"/>
              <a:t>grazzi.CPVA</a:t>
            </a:r>
            <a:r>
              <a:rPr lang="en-US" strike="sngStrike" dirty="0"/>
              <a:t>(oven).</a:t>
            </a:r>
            <a:r>
              <a:rPr lang="en-US" strike="sngStrike" dirty="0" err="1"/>
              <a:t>Piato</a:t>
            </a:r>
            <a:r>
              <a:rPr lang="en-US" strike="sngStrike" dirty="0"/>
              <a:t> Doro(GOLDEN PLATE)</a:t>
            </a:r>
          </a:p>
          <a:p>
            <a:endParaRPr lang="en-US" strike="sngStrik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23B6EE-4278-4514-967D-144A8F12F8A2}"/>
              </a:ext>
            </a:extLst>
          </p:cNvPr>
          <p:cNvCxnSpPr/>
          <p:nvPr/>
        </p:nvCxnSpPr>
        <p:spPr>
          <a:xfrm>
            <a:off x="1378634" y="2477266"/>
            <a:ext cx="2040010" cy="29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923B19-6459-402C-98DB-BBE141892F90}"/>
              </a:ext>
            </a:extLst>
          </p:cNvPr>
          <p:cNvCxnSpPr/>
          <p:nvPr/>
        </p:nvCxnSpPr>
        <p:spPr>
          <a:xfrm>
            <a:off x="1139483" y="3012730"/>
            <a:ext cx="1139483" cy="54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69A723-7EC7-4E90-B962-2404874DF6A5}"/>
              </a:ext>
            </a:extLst>
          </p:cNvPr>
          <p:cNvSpPr txBox="1"/>
          <p:nvPr/>
        </p:nvSpPr>
        <p:spPr>
          <a:xfrm>
            <a:off x="3699803" y="4178105"/>
            <a:ext cx="143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HOMIE:LUX 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A5D06D-3B4A-4906-939E-45B6674AB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993" y="3432004"/>
            <a:ext cx="2619375" cy="17430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6E9B230-5211-4E6F-BDFB-94436CEBAF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46" y="5355659"/>
            <a:ext cx="543840" cy="5438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2C2F471-3AC6-48DC-ACD0-AA72B7B4BB20}"/>
              </a:ext>
            </a:extLst>
          </p:cNvPr>
          <p:cNvSpPr txBox="1"/>
          <p:nvPr/>
        </p:nvSpPr>
        <p:spPr>
          <a:xfrm>
            <a:off x="2550886" y="5355659"/>
            <a:ext cx="6417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HOMICIDE:LUX:THAI:PASSPORT </a:t>
            </a:r>
            <a:r>
              <a:rPr lang="en-US" strike="sngStrike" dirty="0"/>
              <a:t>w/o Steve Jobs Chinse Table</a:t>
            </a:r>
          </a:p>
          <a:p>
            <a:r>
              <a:rPr lang="en-US" dirty="0"/>
              <a:t>SYMPHONEY(Gorbachev</a:t>
            </a:r>
            <a:r>
              <a:rPr lang="en-US" strike="sngStrike" dirty="0"/>
              <a:t>(</a:t>
            </a:r>
            <a:r>
              <a:rPr lang="en-US" strike="sngStrike" dirty="0" err="1"/>
              <a:t>Micheal</a:t>
            </a:r>
            <a:r>
              <a:rPr lang="en-US" strike="sngStrike" dirty="0"/>
              <a:t> </a:t>
            </a:r>
            <a:r>
              <a:rPr lang="en-US" strike="sngStrike" dirty="0" err="1"/>
              <a:t>Douan</a:t>
            </a:r>
            <a:r>
              <a:rPr lang="en-US" strike="sngStrike" dirty="0"/>
              <a:t> and Richard </a:t>
            </a:r>
            <a:r>
              <a:rPr lang="en-US" strike="sngStrike" dirty="0" err="1"/>
              <a:t>Geere</a:t>
            </a:r>
            <a:r>
              <a:rPr lang="en-US" strike="sngStrike" dirty="0"/>
              <a:t> 5000))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B705038-F5AC-431F-82FE-108C789ADC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90" y="1322275"/>
            <a:ext cx="876300" cy="8763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C0FDDDF-1B5B-4F40-98CB-86E344FEF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65" y="1282244"/>
            <a:ext cx="876300" cy="8763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7A27297-C5FE-4ADD-91F1-A987AB037F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593" y="4244980"/>
            <a:ext cx="1280088" cy="96006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F532A5B-62D8-49C4-8275-1326B35D81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35" y="3559126"/>
            <a:ext cx="2705100" cy="16859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691671B-5A14-4514-8D1A-144E03EAD0D0}"/>
              </a:ext>
            </a:extLst>
          </p:cNvPr>
          <p:cNvSpPr txBox="1"/>
          <p:nvPr/>
        </p:nvSpPr>
        <p:spPr>
          <a:xfrm>
            <a:off x="10960362" y="5245051"/>
            <a:ext cx="13949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Shoting</a:t>
            </a:r>
            <a:r>
              <a:rPr lang="en-US" sz="800" strike="sngStrike" dirty="0"/>
              <a:t> with Dirty magazines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78F49FF1-E66E-42F6-B07C-C64873C866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14" y="5456527"/>
            <a:ext cx="2502631" cy="140147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371411C-3448-46D4-BE9D-974FE259C33B}"/>
              </a:ext>
            </a:extLst>
          </p:cNvPr>
          <p:cNvSpPr txBox="1"/>
          <p:nvPr/>
        </p:nvSpPr>
        <p:spPr>
          <a:xfrm>
            <a:off x="5759489" y="6123520"/>
            <a:ext cx="36134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FBI HOOVERDAM</a:t>
            </a:r>
          </a:p>
          <a:p>
            <a:r>
              <a:rPr lang="en-US" dirty="0" err="1"/>
              <a:t>SQ.p</a:t>
            </a:r>
            <a:r>
              <a:rPr lang="en-US" strike="sngStrike" dirty="0" err="1"/>
              <a:t>ope.St</a:t>
            </a:r>
            <a:r>
              <a:rPr lang="en-US" strike="sngStrike" dirty="0"/>
              <a:t>. </a:t>
            </a:r>
            <a:r>
              <a:rPr lang="en-US" strike="sngStrike" dirty="0" err="1"/>
              <a:t>Francsi.Thomas</a:t>
            </a:r>
            <a:r>
              <a:rPr lang="en-US" strike="sngStrike" dirty="0"/>
              <a:t>-is-dieter</a:t>
            </a:r>
          </a:p>
          <a:p>
            <a:r>
              <a:rPr lang="en-US" sz="800" strike="sngStrike" dirty="0"/>
              <a:t>Road-trip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C1F7CB1-FF52-4CAA-AF70-D88CF79088F6}"/>
              </a:ext>
            </a:extLst>
          </p:cNvPr>
          <p:cNvSpPr/>
          <p:nvPr/>
        </p:nvSpPr>
        <p:spPr>
          <a:xfrm>
            <a:off x="8767637" y="1289050"/>
            <a:ext cx="2945475" cy="76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Haiden Strasse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154995-C176-4AD0-84F1-7F23ED1ED552}"/>
              </a:ext>
            </a:extLst>
          </p:cNvPr>
          <p:cNvSpPr txBox="1"/>
          <p:nvPr/>
        </p:nvSpPr>
        <p:spPr>
          <a:xfrm>
            <a:off x="267204" y="130450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1F5426-FE00-4ADB-8A3C-42418BF473F7}"/>
              </a:ext>
            </a:extLst>
          </p:cNvPr>
          <p:cNvSpPr/>
          <p:nvPr/>
        </p:nvSpPr>
        <p:spPr>
          <a:xfrm>
            <a:off x="8767637" y="2105474"/>
            <a:ext cx="2945475" cy="2857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Quartz Circle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424C83-788F-4763-9E2E-9E27D00EC9B7}"/>
              </a:ext>
            </a:extLst>
          </p:cNvPr>
          <p:cNvSpPr/>
          <p:nvPr/>
        </p:nvSpPr>
        <p:spPr>
          <a:xfrm>
            <a:off x="8889893" y="5209898"/>
            <a:ext cx="2945475" cy="28575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Lakrspur</a:t>
            </a:r>
            <a:r>
              <a:rPr lang="en-US" dirty="0"/>
              <a:t> Shores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DF0D72-4217-4279-8B55-DD97634C9402}"/>
              </a:ext>
            </a:extLst>
          </p:cNvPr>
          <p:cNvSpPr txBox="1"/>
          <p:nvPr/>
        </p:nvSpPr>
        <p:spPr>
          <a:xfrm>
            <a:off x="328416" y="2058622"/>
            <a:ext cx="121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2014 CPVA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892CBD-DBCE-4644-9F88-584A06A8DB17}"/>
              </a:ext>
            </a:extLst>
          </p:cNvPr>
          <p:cNvSpPr txBox="1"/>
          <p:nvPr/>
        </p:nvSpPr>
        <p:spPr>
          <a:xfrm>
            <a:off x="328416" y="571483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61B08E-35EF-4B04-9843-ACAB77226B49}"/>
              </a:ext>
            </a:extLst>
          </p:cNvPr>
          <p:cNvSpPr txBox="1"/>
          <p:nvPr/>
        </p:nvSpPr>
        <p:spPr>
          <a:xfrm>
            <a:off x="11425881" y="5181544"/>
            <a:ext cx="76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84524C-B3B3-46B3-8434-D20F4EE9E223}"/>
              </a:ext>
            </a:extLst>
          </p:cNvPr>
          <p:cNvSpPr txBox="1"/>
          <p:nvPr/>
        </p:nvSpPr>
        <p:spPr>
          <a:xfrm>
            <a:off x="10966985" y="2139808"/>
            <a:ext cx="122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Atomiclock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A02150-76D7-427E-B12E-A1404285EB17}"/>
              </a:ext>
            </a:extLst>
          </p:cNvPr>
          <p:cNvSpPr txBox="1"/>
          <p:nvPr/>
        </p:nvSpPr>
        <p:spPr>
          <a:xfrm>
            <a:off x="10549717" y="1174353"/>
            <a:ext cx="116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Symphony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476AC741-1868-459B-9642-8B4329817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8529" y="1183382"/>
            <a:ext cx="589362" cy="285751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B864BA2-3827-4684-9078-59D9831E2446}"/>
              </a:ext>
            </a:extLst>
          </p:cNvPr>
          <p:cNvSpPr/>
          <p:nvPr/>
        </p:nvSpPr>
        <p:spPr>
          <a:xfrm>
            <a:off x="11657829" y="1282244"/>
            <a:ext cx="589362" cy="8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7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52C16B-5230-4EA3-9F77-77860741DD03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C9F3-990F-4CD5-9348-4F45CAB69388}"/>
              </a:ext>
            </a:extLst>
          </p:cNvPr>
          <p:cNvSpPr/>
          <p:nvPr/>
        </p:nvSpPr>
        <p:spPr>
          <a:xfrm>
            <a:off x="0" y="863600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5FA05-99A4-408D-8134-29FFF58CC5E9}"/>
              </a:ext>
            </a:extLst>
          </p:cNvPr>
          <p:cNvSpPr txBox="1"/>
          <p:nvPr/>
        </p:nvSpPr>
        <p:spPr>
          <a:xfrm>
            <a:off x="3477719" y="1256466"/>
            <a:ext cx="66106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strike="sngStrike" dirty="0"/>
              <a:t>Chinese Whore Complex(</a:t>
            </a:r>
            <a:r>
              <a:rPr lang="en-US" sz="7200" strike="sngStrike" dirty="0" err="1"/>
              <a:t>ity</a:t>
            </a:r>
            <a:r>
              <a:rPr lang="en-US" sz="7200" dirty="0"/>
              <a:t>) in</a:t>
            </a:r>
          </a:p>
          <a:p>
            <a:r>
              <a:rPr lang="en-US" sz="7200" dirty="0"/>
              <a:t> </a:t>
            </a:r>
            <a:r>
              <a:rPr lang="en-US" sz="6600" dirty="0"/>
              <a:t>Mountain 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FEB54-FFD7-4548-9DA2-DBDD25E3D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261" y="2288685"/>
            <a:ext cx="2597850" cy="1353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5068E8-C7E1-4ABA-A215-90AB7F0E3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68" y="5831173"/>
            <a:ext cx="610680" cy="92427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0A486E-6042-49C5-8FDC-4D0346AB8ADF}"/>
              </a:ext>
            </a:extLst>
          </p:cNvPr>
          <p:cNvCxnSpPr/>
          <p:nvPr/>
        </p:nvCxnSpPr>
        <p:spPr>
          <a:xfrm>
            <a:off x="0" y="5621311"/>
            <a:ext cx="1202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0B4016E-DE36-4FBA-B7B7-43DD7723D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94" y="1319068"/>
            <a:ext cx="2962275" cy="3780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1C4C6A-E1B5-4C4C-8F39-36DC334AB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340" y="1164267"/>
            <a:ext cx="2914660" cy="9347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F25857-B8F7-4980-96E0-FEA8FF130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7719" y="4457925"/>
            <a:ext cx="1000000" cy="9714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694028-07BC-4C4F-9769-51CAE10BDFD1}"/>
              </a:ext>
            </a:extLst>
          </p:cNvPr>
          <p:cNvSpPr txBox="1"/>
          <p:nvPr/>
        </p:nvSpPr>
        <p:spPr>
          <a:xfrm>
            <a:off x="4811843" y="4874584"/>
            <a:ext cx="630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Meies</a:t>
            </a:r>
            <a:r>
              <a:rPr lang="en-US" strike="sngStrike" dirty="0"/>
              <a:t> with </a:t>
            </a:r>
            <a:r>
              <a:rPr lang="en-US" dirty="0" err="1"/>
              <a:t>ATOMBOMBVESTon</a:t>
            </a:r>
            <a:r>
              <a:rPr lang="en-US" dirty="0"/>
              <a:t> AATOMCLOCIE </a:t>
            </a:r>
            <a:r>
              <a:rPr lang="en-US" strike="sngStrike" dirty="0"/>
              <a:t>will take care of it.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78EE7F-20EC-4B78-B456-EB1AE3B9D500}"/>
              </a:ext>
            </a:extLst>
          </p:cNvPr>
          <p:cNvCxnSpPr/>
          <p:nvPr/>
        </p:nvCxnSpPr>
        <p:spPr>
          <a:xfrm>
            <a:off x="749508" y="5831173"/>
            <a:ext cx="1484026" cy="809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36DD360-0036-4E70-85A3-8B590E4F9C94}"/>
              </a:ext>
            </a:extLst>
          </p:cNvPr>
          <p:cNvCxnSpPr/>
          <p:nvPr/>
        </p:nvCxnSpPr>
        <p:spPr>
          <a:xfrm flipV="1">
            <a:off x="-179882" y="1066800"/>
            <a:ext cx="4212236" cy="4177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19B6A3-5EB9-4330-8B35-7FF4E7A604EF}"/>
              </a:ext>
            </a:extLst>
          </p:cNvPr>
          <p:cNvSpPr txBox="1"/>
          <p:nvPr/>
        </p:nvSpPr>
        <p:spPr>
          <a:xfrm>
            <a:off x="5277433" y="945646"/>
            <a:ext cx="18962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trike="sngStrike" dirty="0"/>
              <a:t>remote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B01B4B5-6E1F-4796-83F7-562B648369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670" y="4078424"/>
            <a:ext cx="902516" cy="130309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578B36-7FC6-46C9-B6E0-BC2BAB42CBA0}"/>
              </a:ext>
            </a:extLst>
          </p:cNvPr>
          <p:cNvCxnSpPr/>
          <p:nvPr/>
        </p:nvCxnSpPr>
        <p:spPr>
          <a:xfrm>
            <a:off x="10422505" y="4019301"/>
            <a:ext cx="1599606" cy="1975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04698070-95D9-4E35-8418-4B02707275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082" y="3740609"/>
            <a:ext cx="1319297" cy="18807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396ED1-452E-49B0-B946-42C18BAC0C1A}"/>
              </a:ext>
            </a:extLst>
          </p:cNvPr>
          <p:cNvCxnSpPr/>
          <p:nvPr/>
        </p:nvCxnSpPr>
        <p:spPr>
          <a:xfrm flipV="1">
            <a:off x="3092794" y="4268088"/>
            <a:ext cx="2184639" cy="144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8F9A79-EF83-41EB-BBE5-2E0ED9804A4D}"/>
              </a:ext>
            </a:extLst>
          </p:cNvPr>
          <p:cNvSpPr txBox="1"/>
          <p:nvPr/>
        </p:nvSpPr>
        <p:spPr>
          <a:xfrm>
            <a:off x="8004748" y="1469036"/>
            <a:ext cx="73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!PAUL</a:t>
            </a:r>
          </a:p>
        </p:txBody>
      </p:sp>
    </p:spTree>
    <p:extLst>
      <p:ext uri="{BB962C8B-B14F-4D97-AF65-F5344CB8AC3E}">
        <p14:creationId xmlns:p14="http://schemas.microsoft.com/office/powerpoint/2010/main" val="2062664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52C16B-5230-4EA3-9F77-77860741DD03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C9F3-990F-4CD5-9348-4F45CAB69388}"/>
              </a:ext>
            </a:extLst>
          </p:cNvPr>
          <p:cNvSpPr/>
          <p:nvPr/>
        </p:nvSpPr>
        <p:spPr>
          <a:xfrm>
            <a:off x="0" y="863600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FFCA3-D816-4236-8F62-C630BFF8AA64}"/>
              </a:ext>
            </a:extLst>
          </p:cNvPr>
          <p:cNvSpPr txBox="1"/>
          <p:nvPr/>
        </p:nvSpPr>
        <p:spPr>
          <a:xfrm>
            <a:off x="422844" y="2179319"/>
            <a:ext cx="567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Pope.St</a:t>
            </a:r>
            <a:r>
              <a:rPr lang="en-US" dirty="0"/>
              <a:t>. </a:t>
            </a:r>
            <a:r>
              <a:rPr lang="en-US" dirty="0" err="1"/>
              <a:t>Prance.Angela.Vp</a:t>
            </a:r>
            <a:r>
              <a:rPr lang="en-US" dirty="0"/>
              <a:t> </a:t>
            </a:r>
            <a:r>
              <a:rPr lang="en-US" dirty="0" err="1"/>
              <a:t>Germany.Grazzi</a:t>
            </a:r>
            <a:r>
              <a:rPr lang="en-US" dirty="0"/>
              <a:t>: Della Donna[0]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90AEAC-E90E-4906-BC67-7B70B9E928A6}"/>
              </a:ext>
            </a:extLst>
          </p:cNvPr>
          <p:cNvSpPr/>
          <p:nvPr/>
        </p:nvSpPr>
        <p:spPr>
          <a:xfrm>
            <a:off x="8767637" y="1289050"/>
            <a:ext cx="2945475" cy="769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Haiden Strasse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C1253A-14F8-40D5-844B-16468793D488}"/>
              </a:ext>
            </a:extLst>
          </p:cNvPr>
          <p:cNvSpPr txBox="1"/>
          <p:nvPr/>
        </p:nvSpPr>
        <p:spPr>
          <a:xfrm>
            <a:off x="10549717" y="1174353"/>
            <a:ext cx="116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Symphony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E26F4B1-E0D6-4141-97EB-8EB241B7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529" y="1183382"/>
            <a:ext cx="589362" cy="28575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360FDB1-A16D-4EED-816C-DB3198CF0E30}"/>
              </a:ext>
            </a:extLst>
          </p:cNvPr>
          <p:cNvSpPr/>
          <p:nvPr/>
        </p:nvSpPr>
        <p:spPr>
          <a:xfrm>
            <a:off x="11657829" y="1282244"/>
            <a:ext cx="589362" cy="80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FEA64-45E0-499E-A1B7-13FB4FA36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686" y="2118130"/>
            <a:ext cx="1011809" cy="573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ABE80E-2A87-4DC2-9A97-9F511E22EF91}"/>
              </a:ext>
            </a:extLst>
          </p:cNvPr>
          <p:cNvSpPr txBox="1"/>
          <p:nvPr/>
        </p:nvSpPr>
        <p:spPr>
          <a:xfrm>
            <a:off x="6359590" y="2833141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stepnaie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81613-22FD-40C5-B56F-094C8B5F06DE}"/>
              </a:ext>
            </a:extLst>
          </p:cNvPr>
          <p:cNvSpPr txBox="1"/>
          <p:nvPr/>
        </p:nvSpPr>
        <p:spPr>
          <a:xfrm>
            <a:off x="8168299" y="3830886"/>
            <a:ext cx="3310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Tanja[1] </a:t>
            </a:r>
          </a:p>
          <a:p>
            <a:r>
              <a:rPr lang="en-US" dirty="0"/>
              <a:t>VIRNA.MARY.</a:t>
            </a:r>
            <a:r>
              <a:rPr lang="en-US" sz="800" strike="sngStrike" dirty="0" err="1"/>
              <a:t>marx</a:t>
            </a:r>
            <a:r>
              <a:rPr lang="en-US" sz="800" strike="sngStrike" dirty="0"/>
              <a:t>.!</a:t>
            </a:r>
            <a:r>
              <a:rPr lang="en-US" sz="800" strike="sngStrike" dirty="0" err="1"/>
              <a:t>Tanaj</a:t>
            </a:r>
            <a:r>
              <a:rPr lang="en-US" sz="800" strike="sngStrike" dirty="0"/>
              <a:t> Heuser (</a:t>
            </a:r>
            <a:r>
              <a:rPr lang="en-US" sz="800" strike="sngStrike" dirty="0" err="1"/>
              <a:t>opel</a:t>
            </a:r>
            <a:r>
              <a:rPr lang="en-US" sz="800" strike="sngStrike" dirty="0"/>
              <a:t>) </a:t>
            </a:r>
            <a:r>
              <a:rPr lang="en-US" sz="800" strike="sngStrike" dirty="0" err="1"/>
              <a:t>cisoc.sam</a:t>
            </a:r>
            <a:r>
              <a:rPr lang="en-US" sz="800" strike="sngStrike" dirty="0"/>
              <a:t> tent city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8998E1-AD5F-4FE7-BFA8-B0711B64D52E}"/>
              </a:ext>
            </a:extLst>
          </p:cNvPr>
          <p:cNvCxnSpPr/>
          <p:nvPr/>
        </p:nvCxnSpPr>
        <p:spPr>
          <a:xfrm>
            <a:off x="6235908" y="3017807"/>
            <a:ext cx="1573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262BFFD-7C99-4A7E-8B6A-B6CBD619CFC4}"/>
              </a:ext>
            </a:extLst>
          </p:cNvPr>
          <p:cNvSpPr/>
          <p:nvPr/>
        </p:nvSpPr>
        <p:spPr>
          <a:xfrm>
            <a:off x="1876241" y="2816381"/>
            <a:ext cx="246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Pope.St</a:t>
            </a:r>
            <a:r>
              <a:rPr lang="en-US" dirty="0"/>
              <a:t>. </a:t>
            </a:r>
            <a:r>
              <a:rPr lang="en-US" dirty="0" err="1"/>
              <a:t>Prance.Angela</a:t>
            </a:r>
            <a:r>
              <a:rPr lang="en-US" dirty="0"/>
              <a:t>: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8A9BE8-2071-433A-B8E0-D5C3A89C2CC7}"/>
              </a:ext>
            </a:extLst>
          </p:cNvPr>
          <p:cNvCxnSpPr/>
          <p:nvPr/>
        </p:nvCxnSpPr>
        <p:spPr>
          <a:xfrm>
            <a:off x="3815801" y="1954122"/>
            <a:ext cx="599607" cy="75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A860CD-8E76-4BA8-91D3-1DC3BB7C671F}"/>
              </a:ext>
            </a:extLst>
          </p:cNvPr>
          <p:cNvSpPr txBox="1"/>
          <p:nvPr/>
        </p:nvSpPr>
        <p:spPr>
          <a:xfrm>
            <a:off x="2368408" y="4006398"/>
            <a:ext cx="439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PENTAGAON.DEA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cocain</a:t>
            </a:r>
            <a:r>
              <a:rPr lang="en-US" sz="800" strike="sngStrike" dirty="0"/>
              <a:t>)</a:t>
            </a:r>
            <a:r>
              <a:rPr lang="en-US" dirty="0"/>
              <a:t>.SQ(IPX).DESTER STORM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B5EAD3-F6D8-4916-A2BB-D7569554190B}"/>
              </a:ext>
            </a:extLst>
          </p:cNvPr>
          <p:cNvSpPr txBox="1"/>
          <p:nvPr/>
        </p:nvSpPr>
        <p:spPr>
          <a:xfrm>
            <a:off x="3917394" y="4375730"/>
            <a:ext cx="87361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Thoams</a:t>
            </a:r>
            <a:r>
              <a:rPr lang="en-US" dirty="0"/>
              <a:t>-is-dieter(copy fall on a vagina wine, (</a:t>
            </a:r>
            <a:r>
              <a:rPr lang="en-US" dirty="0" err="1"/>
              <a:t>tranl</a:t>
            </a:r>
            <a:r>
              <a:rPr lang="en-US" dirty="0"/>
              <a:t>) </a:t>
            </a:r>
            <a:r>
              <a:rPr lang="en-US" strike="sngStrike" dirty="0" err="1"/>
              <a:t>schlindwein</a:t>
            </a:r>
            <a:r>
              <a:rPr lang="en-US" dirty="0"/>
              <a:t>)</a:t>
            </a:r>
          </a:p>
          <a:p>
            <a:r>
              <a:rPr lang="en-US" dirty="0" err="1"/>
              <a:t>Thoams</a:t>
            </a:r>
            <a:r>
              <a:rPr lang="en-US" dirty="0"/>
              <a:t>-is-dieter(VIRNAT.MARY.HOEMI:JESUE(</a:t>
            </a:r>
            <a:r>
              <a:rPr lang="en-US" strike="sngStrike" dirty="0" err="1"/>
              <a:t>nees</a:t>
            </a:r>
            <a:r>
              <a:rPr lang="en-US" strike="sngStrike" dirty="0"/>
              <a:t>)</a:t>
            </a:r>
          </a:p>
          <a:p>
            <a:r>
              <a:rPr lang="en-US" dirty="0"/>
              <a:t>§</a:t>
            </a:r>
            <a:r>
              <a:rPr lang="en-US" dirty="0" err="1"/>
              <a:t>Assualt</a:t>
            </a:r>
            <a:r>
              <a:rPr lang="en-US" dirty="0"/>
              <a:t> </a:t>
            </a:r>
            <a:r>
              <a:rPr lang="en-US" strike="sngStrike" dirty="0" err="1"/>
              <a:t>Tanjaa</a:t>
            </a:r>
            <a:r>
              <a:rPr lang="en-US" strike="sngStrike" dirty="0"/>
              <a:t> </a:t>
            </a:r>
            <a:r>
              <a:rPr lang="en-US" strike="sngStrike" dirty="0" err="1"/>
              <a:t>Bofreinds</a:t>
            </a:r>
            <a:r>
              <a:rPr lang="en-US" strike="sngStrike" dirty="0"/>
              <a:t> </a:t>
            </a:r>
            <a:r>
              <a:rPr lang="en-US" strike="sngStrike" dirty="0" err="1"/>
              <a:t>Borher</a:t>
            </a:r>
            <a:r>
              <a:rPr lang="en-US" strike="sngStrike" dirty="0"/>
              <a:t>(</a:t>
            </a:r>
            <a:r>
              <a:rPr lang="en-US" strike="sngStrike" dirty="0" err="1"/>
              <a:t>Univeisty</a:t>
            </a:r>
            <a:r>
              <a:rPr lang="en-US" strike="sngStrike" dirty="0"/>
              <a:t>)    </a:t>
            </a:r>
            <a:r>
              <a:rPr lang="en-US" strike="sngStrike" dirty="0" err="1"/>
              <a:t>cicosc.montringtealsa</a:t>
            </a:r>
            <a:r>
              <a:rPr lang="en-US" strike="sngStrike" dirty="0"/>
              <a:t> x/y fair</a:t>
            </a:r>
          </a:p>
          <a:p>
            <a:r>
              <a:rPr lang="en-US" dirty="0"/>
              <a:t>				            ATOMBOM(HOMCI:MAIANSTREET</a:t>
            </a:r>
            <a:r>
              <a:rPr lang="en-US" strike="sngStrike" dirty="0"/>
              <a:t>(goodyear)</a:t>
            </a:r>
          </a:p>
          <a:p>
            <a:r>
              <a:rPr lang="en-US" dirty="0"/>
              <a:t>					</a:t>
            </a:r>
            <a:r>
              <a:rPr lang="en-US" strike="sngStrike" dirty="0" err="1"/>
              <a:t>enbw</a:t>
            </a:r>
            <a:endParaRPr lang="en-US" strike="sngStrik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03417D-F08B-4248-8F26-28D40F9E182A}"/>
              </a:ext>
            </a:extLst>
          </p:cNvPr>
          <p:cNvSpPr txBox="1"/>
          <p:nvPr/>
        </p:nvSpPr>
        <p:spPr>
          <a:xfrm>
            <a:off x="1768839" y="3775566"/>
            <a:ext cx="5602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Sadam</a:t>
            </a:r>
            <a:r>
              <a:rPr lang="en-US" strike="sngStrike" dirty="0"/>
              <a:t>[1].</a:t>
            </a:r>
            <a:r>
              <a:rPr lang="en-US" dirty="0"/>
              <a:t>SQ.NAMECHANGE</a:t>
            </a:r>
            <a:r>
              <a:rPr lang="en-US" strike="sngStrike" dirty="0"/>
              <a:t>(</a:t>
            </a:r>
            <a:r>
              <a:rPr lang="en-US" strike="sngStrike" dirty="0" err="1"/>
              <a:t>freepizza</a:t>
            </a:r>
            <a:r>
              <a:rPr lang="en-US" strike="sngStrike" dirty="0"/>
              <a:t>).</a:t>
            </a:r>
            <a:r>
              <a:rPr lang="en-US" dirty="0"/>
              <a:t>AIRFIELD.COLEMN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E50278-F465-4391-955B-34BA5560F7FF}"/>
              </a:ext>
            </a:extLst>
          </p:cNvPr>
          <p:cNvSpPr/>
          <p:nvPr/>
        </p:nvSpPr>
        <p:spPr>
          <a:xfrm>
            <a:off x="1749919" y="6129352"/>
            <a:ext cx="5602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Sadam</a:t>
            </a:r>
            <a:r>
              <a:rPr lang="en-US" strike="sngStrike" dirty="0"/>
              <a:t>[1].</a:t>
            </a:r>
            <a:r>
              <a:rPr lang="en-US" dirty="0"/>
              <a:t>SQ.NAMECHANGE</a:t>
            </a:r>
            <a:r>
              <a:rPr lang="en-US" strike="sngStrike" dirty="0"/>
              <a:t>(</a:t>
            </a:r>
            <a:r>
              <a:rPr lang="en-US" strike="sngStrike" dirty="0" err="1"/>
              <a:t>freepizza</a:t>
            </a:r>
            <a:r>
              <a:rPr lang="en-US" strike="sngStrike" dirty="0"/>
              <a:t>).</a:t>
            </a:r>
            <a:r>
              <a:rPr lang="en-US" dirty="0"/>
              <a:t>AIRFIELD.COLEMN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69B505-73A5-4897-8A09-9AB124DCF999}"/>
              </a:ext>
            </a:extLst>
          </p:cNvPr>
          <p:cNvSpPr txBox="1"/>
          <p:nvPr/>
        </p:nvSpPr>
        <p:spPr>
          <a:xfrm>
            <a:off x="1768839" y="5625783"/>
            <a:ext cx="840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Center of Marketplace </a:t>
            </a:r>
            <a:r>
              <a:rPr lang="en-US" dirty="0"/>
              <a:t>SQ.AIRFILED.COLEMAN.NAME CHANGE(</a:t>
            </a:r>
            <a:r>
              <a:rPr lang="en-US" dirty="0" err="1"/>
              <a:t>freepizza</a:t>
            </a:r>
            <a:r>
              <a:rPr lang="en-US" dirty="0"/>
              <a:t>).DEA(§</a:t>
            </a:r>
            <a:r>
              <a:rPr lang="en-US" dirty="0" err="1"/>
              <a:t>Possion</a:t>
            </a:r>
            <a:r>
              <a:rPr lang="en-US" dirty="0"/>
              <a:t>)</a:t>
            </a:r>
          </a:p>
          <a:p>
            <a:r>
              <a:rPr lang="en-US" dirty="0"/>
              <a:t>IPX Center of </a:t>
            </a:r>
            <a:r>
              <a:rPr lang="en-US" dirty="0" err="1"/>
              <a:t>Maerket</a:t>
            </a:r>
            <a:r>
              <a:rPr lang="en-US" dirty="0"/>
              <a:t> CONSTSIOT.CORT.CITY </a:t>
            </a:r>
            <a:r>
              <a:rPr lang="en-US" dirty="0" err="1"/>
              <a:t>karlruhe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BD133F-96E4-4FD3-BB53-981559DEB1C1}"/>
              </a:ext>
            </a:extLst>
          </p:cNvPr>
          <p:cNvCxnSpPr/>
          <p:nvPr/>
        </p:nvCxnSpPr>
        <p:spPr>
          <a:xfrm>
            <a:off x="1666876" y="3726848"/>
            <a:ext cx="10193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4E5275-8922-4BD0-B993-D7BE52CA2A2E}"/>
              </a:ext>
            </a:extLst>
          </p:cNvPr>
          <p:cNvCxnSpPr/>
          <p:nvPr/>
        </p:nvCxnSpPr>
        <p:spPr>
          <a:xfrm>
            <a:off x="1666875" y="2833141"/>
            <a:ext cx="10193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7AE2D2-9F21-444B-A5AF-D2D02EBBB072}"/>
              </a:ext>
            </a:extLst>
          </p:cNvPr>
          <p:cNvCxnSpPr/>
          <p:nvPr/>
        </p:nvCxnSpPr>
        <p:spPr>
          <a:xfrm flipV="1">
            <a:off x="5516380" y="1933731"/>
            <a:ext cx="1678899" cy="8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1901BF1-370C-4DBD-BBB3-30AF4193F751}"/>
              </a:ext>
            </a:extLst>
          </p:cNvPr>
          <p:cNvSpPr txBox="1"/>
          <p:nvPr/>
        </p:nvSpPr>
        <p:spPr>
          <a:xfrm>
            <a:off x="6096000" y="1469133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JFK(</a:t>
            </a:r>
            <a:r>
              <a:rPr lang="en-US" dirty="0" err="1"/>
              <a:t>KING,</a:t>
            </a:r>
            <a:r>
              <a:rPr lang="en-US" strike="sngStrike" dirty="0" err="1"/>
              <a:t>bruce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C9D5EC-5628-429F-9273-48452C7C7A5E}"/>
              </a:ext>
            </a:extLst>
          </p:cNvPr>
          <p:cNvSpPr txBox="1"/>
          <p:nvPr/>
        </p:nvSpPr>
        <p:spPr>
          <a:xfrm>
            <a:off x="6355829" y="1137828"/>
            <a:ext cx="179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 </a:t>
            </a:r>
            <a:r>
              <a:rPr lang="en-US" strike="sngStrike" dirty="0" err="1"/>
              <a:t>rachesl,agron</a:t>
            </a:r>
            <a:endParaRPr lang="en-US" strike="sngStrik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06752BE-A8C7-4F67-861D-B2EC221F2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545" y="1235381"/>
            <a:ext cx="482374" cy="27334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C35FD1A-3475-49AD-8A63-87505463FA82}"/>
              </a:ext>
            </a:extLst>
          </p:cNvPr>
          <p:cNvSpPr/>
          <p:nvPr/>
        </p:nvSpPr>
        <p:spPr>
          <a:xfrm>
            <a:off x="6942546" y="1297632"/>
            <a:ext cx="1693092" cy="54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E7F87F-F560-4667-BA13-1B9FC472FA56}"/>
              </a:ext>
            </a:extLst>
          </p:cNvPr>
          <p:cNvSpPr/>
          <p:nvPr/>
        </p:nvSpPr>
        <p:spPr>
          <a:xfrm>
            <a:off x="5916974" y="2230693"/>
            <a:ext cx="1165321" cy="2948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9CE226-BC35-42D3-8AB6-C406C57C5078}"/>
              </a:ext>
            </a:extLst>
          </p:cNvPr>
          <p:cNvSpPr txBox="1"/>
          <p:nvPr/>
        </p:nvSpPr>
        <p:spPr>
          <a:xfrm>
            <a:off x="1610380" y="2468754"/>
            <a:ext cx="378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Ipx</a:t>
            </a:r>
            <a:r>
              <a:rPr lang="en-US" dirty="0"/>
              <a:t> </a:t>
            </a:r>
            <a:r>
              <a:rPr lang="en-US" sz="800" strike="sngStrike" dirty="0" err="1"/>
              <a:t>Pizzaria</a:t>
            </a:r>
            <a:r>
              <a:rPr lang="en-US" sz="800" strike="sngStrike" dirty="0"/>
              <a:t>, ice café(golden plate of women)</a:t>
            </a:r>
            <a:r>
              <a:rPr lang="en-US" dirty="0"/>
              <a:t>.WORMS.”VIEW”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55309A-FD02-4ED5-9A3D-B60BFE1595F5}"/>
              </a:ext>
            </a:extLst>
          </p:cNvPr>
          <p:cNvCxnSpPr/>
          <p:nvPr/>
        </p:nvCxnSpPr>
        <p:spPr>
          <a:xfrm flipV="1">
            <a:off x="1499016" y="2468754"/>
            <a:ext cx="599607" cy="36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21DF33-C219-48D1-80AD-22166B52B5C8}"/>
              </a:ext>
            </a:extLst>
          </p:cNvPr>
          <p:cNvCxnSpPr/>
          <p:nvPr/>
        </p:nvCxnSpPr>
        <p:spPr>
          <a:xfrm flipV="1">
            <a:off x="4096746" y="2468754"/>
            <a:ext cx="299806" cy="37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889921-2EFF-4F5F-8AC6-4807749E9BDB}"/>
              </a:ext>
            </a:extLst>
          </p:cNvPr>
          <p:cNvCxnSpPr/>
          <p:nvPr/>
        </p:nvCxnSpPr>
        <p:spPr>
          <a:xfrm flipV="1">
            <a:off x="4498493" y="2540087"/>
            <a:ext cx="725499" cy="252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046E92D-BF0C-4FEA-9D63-40123B239CF8}"/>
              </a:ext>
            </a:extLst>
          </p:cNvPr>
          <p:cNvCxnSpPr/>
          <p:nvPr/>
        </p:nvCxnSpPr>
        <p:spPr>
          <a:xfrm flipV="1">
            <a:off x="8114545" y="3960232"/>
            <a:ext cx="2061596" cy="4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256FB1C-034C-48F8-88D7-D1603F5370E1}"/>
              </a:ext>
            </a:extLst>
          </p:cNvPr>
          <p:cNvCxnSpPr/>
          <p:nvPr/>
        </p:nvCxnSpPr>
        <p:spPr>
          <a:xfrm>
            <a:off x="3815801" y="4599483"/>
            <a:ext cx="6227609" cy="16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F4C758-68CF-4572-9201-06006116F23A}"/>
              </a:ext>
            </a:extLst>
          </p:cNvPr>
          <p:cNvCxnSpPr/>
          <p:nvPr/>
        </p:nvCxnSpPr>
        <p:spPr>
          <a:xfrm flipV="1">
            <a:off x="3917394" y="4846425"/>
            <a:ext cx="1598986" cy="2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742C08DA-B1F1-49E8-89B8-1BAFF8D67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40" y="4495379"/>
            <a:ext cx="647700" cy="483284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90CC361-7E0C-4F32-AB32-EEC4DC5725F3}"/>
              </a:ext>
            </a:extLst>
          </p:cNvPr>
          <p:cNvCxnSpPr>
            <a:cxnSpLocks/>
          </p:cNvCxnSpPr>
          <p:nvPr/>
        </p:nvCxnSpPr>
        <p:spPr>
          <a:xfrm flipV="1">
            <a:off x="1610380" y="4375731"/>
            <a:ext cx="1132820" cy="519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6411A53-1F2B-469B-B72A-96F36F90574A}"/>
              </a:ext>
            </a:extLst>
          </p:cNvPr>
          <p:cNvSpPr txBox="1"/>
          <p:nvPr/>
        </p:nvSpPr>
        <p:spPr>
          <a:xfrm>
            <a:off x="422844" y="1362352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1998/99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0AFC50-FC20-420B-8CF1-457A8FD13A75}"/>
              </a:ext>
            </a:extLst>
          </p:cNvPr>
          <p:cNvSpPr txBox="1"/>
          <p:nvPr/>
        </p:nvSpPr>
        <p:spPr>
          <a:xfrm>
            <a:off x="9905548" y="3991847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</a:t>
            </a:r>
            <a:r>
              <a:rPr lang="en-US" dirty="0" err="1"/>
              <a:t>Spepartion</a:t>
            </a:r>
            <a:r>
              <a:rPr lang="en-US" dirty="0"/>
              <a:t>(3Y):</a:t>
            </a:r>
            <a:r>
              <a:rPr lang="en-US" sz="800" strike="sngStrike" dirty="0"/>
              <a:t> blond sin pin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D01ACBE-A642-400B-B32F-07BF1DF8E86D}"/>
              </a:ext>
            </a:extLst>
          </p:cNvPr>
          <p:cNvCxnSpPr/>
          <p:nvPr/>
        </p:nvCxnSpPr>
        <p:spPr>
          <a:xfrm flipV="1">
            <a:off x="11131414" y="4006398"/>
            <a:ext cx="581698" cy="17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310C0B9-0164-4AE5-9841-A8C67CC27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3112" y="3840193"/>
            <a:ext cx="380195" cy="36933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4AA5FF5-8E66-485B-9322-5D7CFC4B8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807" y="3685935"/>
            <a:ext cx="413473" cy="308515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CB748E8-8592-48EB-BFFD-966BE64A595C}"/>
              </a:ext>
            </a:extLst>
          </p:cNvPr>
          <p:cNvCxnSpPr>
            <a:cxnSpLocks/>
          </p:cNvCxnSpPr>
          <p:nvPr/>
        </p:nvCxnSpPr>
        <p:spPr>
          <a:xfrm flipH="1" flipV="1">
            <a:off x="11169534" y="3572791"/>
            <a:ext cx="1242323" cy="65504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210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52C16B-5230-4EA3-9F77-77860741DD03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C9F3-990F-4CD5-9348-4F45CAB69388}"/>
              </a:ext>
            </a:extLst>
          </p:cNvPr>
          <p:cNvSpPr/>
          <p:nvPr/>
        </p:nvSpPr>
        <p:spPr>
          <a:xfrm>
            <a:off x="0" y="863600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79851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52C16B-5230-4EA3-9F77-77860741DD03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C9F3-990F-4CD5-9348-4F45CAB69388}"/>
              </a:ext>
            </a:extLst>
          </p:cNvPr>
          <p:cNvSpPr/>
          <p:nvPr/>
        </p:nvSpPr>
        <p:spPr>
          <a:xfrm>
            <a:off x="0" y="863600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35A88-6A60-42E5-9EFE-127826F3E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597" y="3111931"/>
            <a:ext cx="863403" cy="63413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61185-9730-463F-96DF-F4E73A0FCF37}"/>
              </a:ext>
            </a:extLst>
          </p:cNvPr>
          <p:cNvCxnSpPr>
            <a:cxnSpLocks/>
          </p:cNvCxnSpPr>
          <p:nvPr/>
        </p:nvCxnSpPr>
        <p:spPr>
          <a:xfrm>
            <a:off x="4838700" y="3009900"/>
            <a:ext cx="1473200" cy="82453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E849885-654A-4AA3-B4AF-0CE895CD22A8}"/>
              </a:ext>
            </a:extLst>
          </p:cNvPr>
          <p:cNvSpPr/>
          <p:nvPr/>
        </p:nvSpPr>
        <p:spPr>
          <a:xfrm>
            <a:off x="1130300" y="2476500"/>
            <a:ext cx="3073400" cy="222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ED3129-147B-424B-BC66-2F1A45584162}"/>
              </a:ext>
            </a:extLst>
          </p:cNvPr>
          <p:cNvCxnSpPr/>
          <p:nvPr/>
        </p:nvCxnSpPr>
        <p:spPr>
          <a:xfrm>
            <a:off x="4610100" y="1266825"/>
            <a:ext cx="0" cy="5591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BE1B4CA-4F9F-42AB-8B0A-A49B63757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51" y="3109955"/>
            <a:ext cx="2198681" cy="16468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FAAE906-8B6C-4430-A542-30E9AC372AE8}"/>
              </a:ext>
            </a:extLst>
          </p:cNvPr>
          <p:cNvSpPr/>
          <p:nvPr/>
        </p:nvSpPr>
        <p:spPr>
          <a:xfrm>
            <a:off x="1481279" y="3896597"/>
            <a:ext cx="1473200" cy="331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FBI:WMD for Office </a:t>
            </a:r>
            <a:r>
              <a:rPr lang="en-US" sz="800" dirty="0" err="1">
                <a:solidFill>
                  <a:schemeClr val="tx1"/>
                </a:solidFill>
              </a:rPr>
              <a:t>PresatonS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B2D7E2-6252-4D0A-A84D-582C30A2BB3D}"/>
              </a:ext>
            </a:extLst>
          </p:cNvPr>
          <p:cNvSpPr/>
          <p:nvPr/>
        </p:nvSpPr>
        <p:spPr>
          <a:xfrm>
            <a:off x="892462" y="1417637"/>
            <a:ext cx="406396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EE897A-66E9-490A-B3B8-AD298D90A9D2}"/>
              </a:ext>
            </a:extLst>
          </p:cNvPr>
          <p:cNvSpPr txBox="1"/>
          <p:nvPr/>
        </p:nvSpPr>
        <p:spPr>
          <a:xfrm>
            <a:off x="789123" y="1617503"/>
            <a:ext cx="3820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Series: </a:t>
            </a:r>
            <a:r>
              <a:rPr lang="en-US" sz="800" strike="sngStrike" dirty="0"/>
              <a:t>Get out </a:t>
            </a:r>
            <a:r>
              <a:rPr lang="en-US" sz="800" strike="sngStrike" dirty="0" err="1"/>
              <a:t>fo</a:t>
            </a:r>
            <a:r>
              <a:rPr lang="en-US" sz="800" strike="sngStrike" dirty="0"/>
              <a:t> you fucking house, </a:t>
            </a:r>
            <a:r>
              <a:rPr lang="en-US" sz="800" strike="sngStrike" dirty="0" err="1"/>
              <a:t>giv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eme</a:t>
            </a:r>
            <a:r>
              <a:rPr lang="en-US" sz="800" strike="sngStrike" dirty="0"/>
              <a:t> you fucking </a:t>
            </a:r>
            <a:r>
              <a:rPr lang="en-US" sz="800" strike="sngStrike" dirty="0" err="1"/>
              <a:t>wif</a:t>
            </a:r>
            <a:r>
              <a:rPr lang="en-US" sz="800" strike="sngStrike" dirty="0"/>
              <a:t> an child to kill. Put you fucking money in a fucking back and shit in bush.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8E297BB-6B0D-4FBF-BB4D-1375D35E6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720" y="3178108"/>
            <a:ext cx="1093787" cy="8192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4DC88DE-BFDE-4320-99F5-EFC291391C9B}"/>
              </a:ext>
            </a:extLst>
          </p:cNvPr>
          <p:cNvSpPr/>
          <p:nvPr/>
        </p:nvSpPr>
        <p:spPr>
          <a:xfrm>
            <a:off x="1604169" y="2654232"/>
            <a:ext cx="1655762" cy="4508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BE0EE-36B5-4105-9C5E-7CEC71F10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49" y="2824162"/>
            <a:ext cx="252890" cy="18573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447061-C181-4E83-99AB-7732417704D3}"/>
              </a:ext>
            </a:extLst>
          </p:cNvPr>
          <p:cNvCxnSpPr>
            <a:cxnSpLocks/>
          </p:cNvCxnSpPr>
          <p:nvPr/>
        </p:nvCxnSpPr>
        <p:spPr>
          <a:xfrm>
            <a:off x="2149476" y="2762250"/>
            <a:ext cx="517524" cy="2476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64F9F6-771A-4733-B30A-F0D14D639A62}"/>
              </a:ext>
            </a:extLst>
          </p:cNvPr>
          <p:cNvCxnSpPr>
            <a:cxnSpLocks/>
          </p:cNvCxnSpPr>
          <p:nvPr/>
        </p:nvCxnSpPr>
        <p:spPr>
          <a:xfrm>
            <a:off x="5084269" y="2974181"/>
            <a:ext cx="1189576" cy="7016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9BF12FA-3B5D-4760-B958-90083DDC91C1}"/>
              </a:ext>
            </a:extLst>
          </p:cNvPr>
          <p:cNvSpPr/>
          <p:nvPr/>
        </p:nvSpPr>
        <p:spPr>
          <a:xfrm>
            <a:off x="1130300" y="4876731"/>
            <a:ext cx="3073400" cy="17757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FFF481-1B8B-400D-9CCD-8465C09A482C}"/>
              </a:ext>
            </a:extLst>
          </p:cNvPr>
          <p:cNvSpPr/>
          <p:nvPr/>
        </p:nvSpPr>
        <p:spPr>
          <a:xfrm>
            <a:off x="486965" y="4876731"/>
            <a:ext cx="473869" cy="27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4B5DC-BD17-4660-A90D-A2443BB2B85C}"/>
              </a:ext>
            </a:extLst>
          </p:cNvPr>
          <p:cNvCxnSpPr/>
          <p:nvPr/>
        </p:nvCxnSpPr>
        <p:spPr>
          <a:xfrm>
            <a:off x="486965" y="4699000"/>
            <a:ext cx="473869" cy="622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D5B07D5-043F-4FF8-83AB-0356A89DD1A3}"/>
              </a:ext>
            </a:extLst>
          </p:cNvPr>
          <p:cNvSpPr/>
          <p:nvPr/>
        </p:nvSpPr>
        <p:spPr>
          <a:xfrm>
            <a:off x="2666999" y="5764613"/>
            <a:ext cx="1510507" cy="521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VAGINA: </a:t>
            </a:r>
            <a:r>
              <a:rPr lang="en-US" dirty="0" err="1"/>
              <a:t>Muschi</a:t>
            </a:r>
            <a:r>
              <a:rPr lang="en-US" dirty="0"/>
              <a:t>(ani)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3FE39F-C618-40A2-BCEE-AC8D87E8760C}"/>
              </a:ext>
            </a:extLst>
          </p:cNvPr>
          <p:cNvSpPr txBox="1"/>
          <p:nvPr/>
        </p:nvSpPr>
        <p:spPr>
          <a:xfrm>
            <a:off x="1237171" y="555401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2788C6-ABB9-40D4-B826-0C8CD4020A64}"/>
              </a:ext>
            </a:extLst>
          </p:cNvPr>
          <p:cNvCxnSpPr>
            <a:cxnSpLocks/>
          </p:cNvCxnSpPr>
          <p:nvPr/>
        </p:nvCxnSpPr>
        <p:spPr>
          <a:xfrm flipV="1">
            <a:off x="1481279" y="4905509"/>
            <a:ext cx="512621" cy="144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0D66B614-CDE8-4DF2-A030-9F8CD37D0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3608" y="3055693"/>
            <a:ext cx="1539892" cy="746614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5F1795-565E-41F2-A50D-A4B6555926E1}"/>
              </a:ext>
            </a:extLst>
          </p:cNvPr>
          <p:cNvCxnSpPr/>
          <p:nvPr/>
        </p:nvCxnSpPr>
        <p:spPr>
          <a:xfrm>
            <a:off x="5092684" y="30099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7B110A-E88D-4A86-BEDC-C2AD788D1781}"/>
              </a:ext>
            </a:extLst>
          </p:cNvPr>
          <p:cNvCxnSpPr>
            <a:cxnSpLocks/>
          </p:cNvCxnSpPr>
          <p:nvPr/>
        </p:nvCxnSpPr>
        <p:spPr>
          <a:xfrm>
            <a:off x="9768144" y="3019459"/>
            <a:ext cx="1965030" cy="97793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E32E0D66-F91A-4EAB-8E09-E0D2B4F9A9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189" y="1359750"/>
            <a:ext cx="634138" cy="63413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06148ED-DCF4-48A4-9863-948D88D590C3}"/>
              </a:ext>
            </a:extLst>
          </p:cNvPr>
          <p:cNvSpPr txBox="1"/>
          <p:nvPr/>
        </p:nvSpPr>
        <p:spPr>
          <a:xfrm>
            <a:off x="7538157" y="1347196"/>
            <a:ext cx="766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/>
              <a:t>Not in a fucking back, in fucking </a:t>
            </a:r>
            <a:r>
              <a:rPr lang="en-US" sz="800" strike="sngStrike" dirty="0" err="1"/>
              <a:t>jacketin</a:t>
            </a:r>
            <a:r>
              <a:rPr lang="en-US" sz="800" strike="sngStrike" dirty="0"/>
              <a:t> from </a:t>
            </a:r>
            <a:r>
              <a:rPr lang="en-US" sz="800" strike="sngStrike" dirty="0" err="1"/>
              <a:t>levis</a:t>
            </a:r>
            <a:r>
              <a:rPr lang="en-US" sz="800" strike="sngStrike" dirty="0"/>
              <a:t>). </a:t>
            </a:r>
            <a:r>
              <a:rPr lang="en-US" sz="800" strike="sngStrike" dirty="0" err="1"/>
              <a:t>platic</a:t>
            </a:r>
            <a:endParaRPr lang="en-US" sz="800" strike="sngStrik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D001FA-2B43-4785-A397-DC137D5798AB}"/>
              </a:ext>
            </a:extLst>
          </p:cNvPr>
          <p:cNvSpPr/>
          <p:nvPr/>
        </p:nvSpPr>
        <p:spPr>
          <a:xfrm>
            <a:off x="7378703" y="1287462"/>
            <a:ext cx="406396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CA4A758-4FB3-4183-BF14-307BF73CE518}"/>
              </a:ext>
            </a:extLst>
          </p:cNvPr>
          <p:cNvCxnSpPr>
            <a:cxnSpLocks/>
          </p:cNvCxnSpPr>
          <p:nvPr/>
        </p:nvCxnSpPr>
        <p:spPr>
          <a:xfrm flipV="1">
            <a:off x="6178832" y="2963818"/>
            <a:ext cx="3295368" cy="4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CF5270E-5B50-4ECD-AEF0-F9E97DBB1A3B}"/>
              </a:ext>
            </a:extLst>
          </p:cNvPr>
          <p:cNvSpPr/>
          <p:nvPr/>
        </p:nvSpPr>
        <p:spPr>
          <a:xfrm>
            <a:off x="6836088" y="2611278"/>
            <a:ext cx="473869" cy="274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7CF3A61-7A19-45C3-8D51-8D2DB074F854}"/>
              </a:ext>
            </a:extLst>
          </p:cNvPr>
          <p:cNvSpPr txBox="1"/>
          <p:nvPr/>
        </p:nvSpPr>
        <p:spPr>
          <a:xfrm>
            <a:off x="6654800" y="261127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FADF65-3FC8-4769-8F89-5A0A1933A03F}"/>
              </a:ext>
            </a:extLst>
          </p:cNvPr>
          <p:cNvSpPr txBox="1"/>
          <p:nvPr/>
        </p:nvSpPr>
        <p:spPr>
          <a:xfrm>
            <a:off x="7412488" y="2526233"/>
            <a:ext cx="115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.Facebook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22F5CDB-0A7C-450B-9E97-DC41F11E230C}"/>
              </a:ext>
            </a:extLst>
          </p:cNvPr>
          <p:cNvCxnSpPr/>
          <p:nvPr/>
        </p:nvCxnSpPr>
        <p:spPr>
          <a:xfrm>
            <a:off x="6654800" y="2611278"/>
            <a:ext cx="757688" cy="352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2656587-93D0-4C3B-B5DE-2F267463E094}"/>
              </a:ext>
            </a:extLst>
          </p:cNvPr>
          <p:cNvSpPr txBox="1"/>
          <p:nvPr/>
        </p:nvSpPr>
        <p:spPr>
          <a:xfrm>
            <a:off x="5092684" y="2654232"/>
            <a:ext cx="163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CVPA.!</a:t>
            </a:r>
            <a:r>
              <a:rPr lang="en-US" dirty="0" err="1"/>
              <a:t>avability</a:t>
            </a:r>
            <a:r>
              <a:rPr lang="en-US" dirty="0"/>
              <a:t>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F44B100A-33F7-49F1-B515-5B27A58084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63" y="1617299"/>
            <a:ext cx="359030" cy="546436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B3A1932-A659-488B-B00E-6A0D5DB6AFB0}"/>
              </a:ext>
            </a:extLst>
          </p:cNvPr>
          <p:cNvCxnSpPr>
            <a:endCxn id="46" idx="2"/>
          </p:cNvCxnSpPr>
          <p:nvPr/>
        </p:nvCxnSpPr>
        <p:spPr>
          <a:xfrm flipV="1">
            <a:off x="6527800" y="1490662"/>
            <a:ext cx="1054101" cy="673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0BCB345-7244-4B89-814D-709F1675FCDC}"/>
              </a:ext>
            </a:extLst>
          </p:cNvPr>
          <p:cNvCxnSpPr/>
          <p:nvPr/>
        </p:nvCxnSpPr>
        <p:spPr>
          <a:xfrm flipV="1">
            <a:off x="8089900" y="1533616"/>
            <a:ext cx="713047" cy="501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830E292-301E-46AC-9145-F3DF011A68A1}"/>
              </a:ext>
            </a:extLst>
          </p:cNvPr>
          <p:cNvSpPr txBox="1"/>
          <p:nvPr/>
        </p:nvSpPr>
        <p:spPr>
          <a:xfrm>
            <a:off x="8720219" y="1649130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I will rape first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E3C57D-3B16-4833-A18D-F34E43679CA5}"/>
              </a:ext>
            </a:extLst>
          </p:cNvPr>
          <p:cNvSpPr/>
          <p:nvPr/>
        </p:nvSpPr>
        <p:spPr>
          <a:xfrm>
            <a:off x="8563893" y="1543244"/>
            <a:ext cx="406396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CFD638-7A54-4AA7-A9E6-98133B34D172}"/>
              </a:ext>
            </a:extLst>
          </p:cNvPr>
          <p:cNvSpPr/>
          <p:nvPr/>
        </p:nvSpPr>
        <p:spPr>
          <a:xfrm>
            <a:off x="4838700" y="2611278"/>
            <a:ext cx="7150096" cy="2382149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07DCDAB6-42FC-4141-A57D-A209B46AF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2171" y="2190269"/>
            <a:ext cx="441232" cy="285732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F853AAF-E8A6-4401-B51E-8FA1C88F57D8}"/>
              </a:ext>
            </a:extLst>
          </p:cNvPr>
          <p:cNvCxnSpPr>
            <a:cxnSpLocks/>
          </p:cNvCxnSpPr>
          <p:nvPr/>
        </p:nvCxnSpPr>
        <p:spPr>
          <a:xfrm>
            <a:off x="4739395" y="2057240"/>
            <a:ext cx="1026421" cy="4338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F0C836-1A1B-42CD-B77B-6D9FDC4EC24B}"/>
              </a:ext>
            </a:extLst>
          </p:cNvPr>
          <p:cNvCxnSpPr/>
          <p:nvPr/>
        </p:nvCxnSpPr>
        <p:spPr>
          <a:xfrm flipH="1" flipV="1">
            <a:off x="2522539" y="6083300"/>
            <a:ext cx="1782761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939204-CE90-4148-83EC-83D03AE1CDC0}"/>
              </a:ext>
            </a:extLst>
          </p:cNvPr>
          <p:cNvSpPr txBox="1"/>
          <p:nvPr/>
        </p:nvSpPr>
        <p:spPr>
          <a:xfrm>
            <a:off x="8802947" y="2190269"/>
            <a:ext cx="13195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Friction ( wiener/</a:t>
            </a:r>
            <a:r>
              <a:rPr lang="en-US" sz="800" strike="sngStrike" dirty="0" err="1"/>
              <a:t>musihani</a:t>
            </a:r>
            <a:r>
              <a:rPr lang="en-US" sz="800" strike="sngStrike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DF521B-D754-4876-90C4-911DF8C5DEEA}"/>
              </a:ext>
            </a:extLst>
          </p:cNvPr>
          <p:cNvSpPr txBox="1"/>
          <p:nvPr/>
        </p:nvSpPr>
        <p:spPr>
          <a:xfrm>
            <a:off x="9293781" y="5184682"/>
            <a:ext cx="176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Thomas-is-dieter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4F328A9-4C0C-49C4-BF3E-FE90BE6C4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599" y="5151528"/>
            <a:ext cx="893617" cy="43326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322E5EB-7600-45AE-8743-CCE0BE291A5D}"/>
              </a:ext>
            </a:extLst>
          </p:cNvPr>
          <p:cNvSpPr txBox="1"/>
          <p:nvPr/>
        </p:nvSpPr>
        <p:spPr>
          <a:xfrm>
            <a:off x="9522380" y="2594486"/>
            <a:ext cx="176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Thomas-is-dieter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E53900D-3A3D-42B7-9054-6D1296C48179}"/>
              </a:ext>
            </a:extLst>
          </p:cNvPr>
          <p:cNvSpPr/>
          <p:nvPr/>
        </p:nvSpPr>
        <p:spPr>
          <a:xfrm>
            <a:off x="9204882" y="5061680"/>
            <a:ext cx="2987117" cy="60262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1E03E5-E090-469F-87EE-3058A757734A}"/>
              </a:ext>
            </a:extLst>
          </p:cNvPr>
          <p:cNvCxnSpPr/>
          <p:nvPr/>
        </p:nvCxnSpPr>
        <p:spPr>
          <a:xfrm>
            <a:off x="8178800" y="1490662"/>
            <a:ext cx="624147" cy="673073"/>
          </a:xfrm>
          <a:prstGeom prst="line">
            <a:avLst/>
          </a:prstGeom>
          <a:ln w="762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793C427-FE45-4C0B-8109-45F9E4568774}"/>
              </a:ext>
            </a:extLst>
          </p:cNvPr>
          <p:cNvCxnSpPr/>
          <p:nvPr/>
        </p:nvCxnSpPr>
        <p:spPr>
          <a:xfrm flipH="1" flipV="1">
            <a:off x="6654800" y="2654232"/>
            <a:ext cx="1988693" cy="10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E98A543-5784-4615-82D6-1E79E34960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533" y="5160335"/>
            <a:ext cx="533400" cy="29527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984219-8047-4264-B5B6-251AF991608F}"/>
              </a:ext>
            </a:extLst>
          </p:cNvPr>
          <p:cNvCxnSpPr/>
          <p:nvPr/>
        </p:nvCxnSpPr>
        <p:spPr>
          <a:xfrm>
            <a:off x="3370542" y="5173035"/>
            <a:ext cx="1328457" cy="19631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2B694FB-6094-4C58-8ED8-AD7831268D6F}"/>
              </a:ext>
            </a:extLst>
          </p:cNvPr>
          <p:cNvSpPr txBox="1"/>
          <p:nvPr/>
        </p:nvSpPr>
        <p:spPr>
          <a:xfrm>
            <a:off x="3734452" y="4840217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Wiener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D604E7-47C5-4813-800C-1A21526404C7}"/>
              </a:ext>
            </a:extLst>
          </p:cNvPr>
          <p:cNvSpPr/>
          <p:nvPr/>
        </p:nvSpPr>
        <p:spPr>
          <a:xfrm>
            <a:off x="5628797" y="4193459"/>
            <a:ext cx="1473200" cy="3316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FBI:WMD for Office </a:t>
            </a:r>
            <a:r>
              <a:rPr lang="en-US" sz="800" dirty="0" err="1">
                <a:solidFill>
                  <a:schemeClr val="tx1"/>
                </a:solidFill>
              </a:rPr>
              <a:t>PresatonS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A5901F-6B26-4F68-9A93-FC4193FF3CC6}"/>
              </a:ext>
            </a:extLst>
          </p:cNvPr>
          <p:cNvSpPr txBox="1"/>
          <p:nvPr/>
        </p:nvSpPr>
        <p:spPr>
          <a:xfrm>
            <a:off x="7170258" y="4707944"/>
            <a:ext cx="3334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Phil(</a:t>
            </a:r>
            <a:r>
              <a:rPr lang="en-US" sz="800" strike="sngStrike" dirty="0" err="1"/>
              <a:t>kim</a:t>
            </a:r>
            <a:r>
              <a:rPr lang="en-US" sz="800" strike="sngStrike" dirty="0"/>
              <a:t>).(</a:t>
            </a:r>
            <a:r>
              <a:rPr lang="en-US" sz="800" strike="sngStrike" dirty="0" err="1"/>
              <a:t>github.tonsec.touch.greenstamps</a:t>
            </a:r>
            <a:r>
              <a:rPr lang="en-US" sz="800" strike="sngStrike" dirty="0"/>
              <a:t>)</a:t>
            </a:r>
          </a:p>
          <a:p>
            <a:r>
              <a:rPr lang="en-US" sz="800" dirty="0"/>
              <a:t>CHECKPONIST CHARIL(</a:t>
            </a:r>
            <a:r>
              <a:rPr lang="en-US" sz="800" dirty="0" err="1"/>
              <a:t>tonsek</a:t>
            </a:r>
            <a:r>
              <a:rPr lang="en-US" sz="800" dirty="0"/>
              <a:t>/</a:t>
            </a:r>
            <a:r>
              <a:rPr lang="en-US" sz="800" dirty="0" err="1"/>
              <a:t>tansak</a:t>
            </a:r>
            <a:r>
              <a:rPr lang="en-US" sz="800" dirty="0"/>
              <a:t>).FBI:KIDANPING::HOCIEM:AUSLENDER</a:t>
            </a:r>
          </a:p>
        </p:txBody>
      </p:sp>
    </p:spTree>
    <p:extLst>
      <p:ext uri="{BB962C8B-B14F-4D97-AF65-F5344CB8AC3E}">
        <p14:creationId xmlns:p14="http://schemas.microsoft.com/office/powerpoint/2010/main" val="128782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7AFB341-F051-42A4-BC91-EA92406F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321" y="1958203"/>
            <a:ext cx="727935" cy="92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52C16B-5230-4EA3-9F77-77860741DD03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C9F3-990F-4CD5-9348-4F45CAB69388}"/>
              </a:ext>
            </a:extLst>
          </p:cNvPr>
          <p:cNvSpPr/>
          <p:nvPr/>
        </p:nvSpPr>
        <p:spPr>
          <a:xfrm>
            <a:off x="0" y="863600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AE00AF3-A355-4B10-B870-D3F63AA1F72F}"/>
              </a:ext>
            </a:extLst>
          </p:cNvPr>
          <p:cNvSpPr txBox="1"/>
          <p:nvPr/>
        </p:nvSpPr>
        <p:spPr>
          <a:xfrm>
            <a:off x="1488937" y="1727200"/>
            <a:ext cx="2107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thomas-is-dieter:call</a:t>
            </a:r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F187887-5F9E-4C41-9C2A-206126090BAB}"/>
              </a:ext>
            </a:extLst>
          </p:cNvPr>
          <p:cNvCxnSpPr>
            <a:stCxn id="69" idx="1"/>
          </p:cNvCxnSpPr>
          <p:nvPr/>
        </p:nvCxnSpPr>
        <p:spPr>
          <a:xfrm>
            <a:off x="1488937" y="1911866"/>
            <a:ext cx="1686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333A2C6-D54D-431E-84C0-76D7CAC80382}"/>
              </a:ext>
            </a:extLst>
          </p:cNvPr>
          <p:cNvSpPr txBox="1"/>
          <p:nvPr/>
        </p:nvSpPr>
        <p:spPr>
          <a:xfrm>
            <a:off x="622300" y="1219200"/>
            <a:ext cx="2892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HAMILTION.</a:t>
            </a:r>
            <a:r>
              <a:rPr lang="en-US" strike="sngStrike" dirty="0" err="1"/>
              <a:t>Thomas</a:t>
            </a:r>
            <a:r>
              <a:rPr lang="en-US" strike="sngStrike" dirty="0"/>
              <a:t>-is-dieter</a:t>
            </a:r>
          </a:p>
          <a:p>
            <a:r>
              <a:rPr lang="en-US" dirty="0"/>
              <a:t>2004 INT.EXIT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AA4EC8CC-76EF-4A01-90D4-3CE363E11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37" y="1890247"/>
            <a:ext cx="647700" cy="483284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A2BFD8-A961-4666-9292-2DD0CF28609F}"/>
              </a:ext>
            </a:extLst>
          </p:cNvPr>
          <p:cNvCxnSpPr/>
          <p:nvPr/>
        </p:nvCxnSpPr>
        <p:spPr>
          <a:xfrm flipV="1">
            <a:off x="622300" y="1542365"/>
            <a:ext cx="1104900" cy="923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71FAA69-744C-464E-A19A-7E9B3C998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097" y="1850447"/>
            <a:ext cx="3172268" cy="414395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E09F43-8AC1-4333-8893-D270FC2804D1}"/>
              </a:ext>
            </a:extLst>
          </p:cNvPr>
          <p:cNvCxnSpPr/>
          <p:nvPr/>
        </p:nvCxnSpPr>
        <p:spPr>
          <a:xfrm>
            <a:off x="5016500" y="1727200"/>
            <a:ext cx="4521200" cy="414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778CC5-BBB7-43BE-A223-634360307FA2}"/>
              </a:ext>
            </a:extLst>
          </p:cNvPr>
          <p:cNvSpPr txBox="1"/>
          <p:nvPr/>
        </p:nvSpPr>
        <p:spPr>
          <a:xfrm>
            <a:off x="481284" y="3191809"/>
            <a:ext cx="45352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strike="sngStrike" dirty="0"/>
              <a:t>17/38[3]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DDDCAC-189E-49B6-AC82-A40F8D4A5FAE}"/>
              </a:ext>
            </a:extLst>
          </p:cNvPr>
          <p:cNvSpPr txBox="1"/>
          <p:nvPr/>
        </p:nvSpPr>
        <p:spPr>
          <a:xfrm>
            <a:off x="4223764" y="465641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[x]no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34D11B-3B9B-441E-8FAE-EEA319860385}"/>
              </a:ext>
            </a:extLst>
          </p:cNvPr>
          <p:cNvSpPr txBox="1"/>
          <p:nvPr/>
        </p:nvSpPr>
        <p:spPr>
          <a:xfrm>
            <a:off x="481284" y="3191809"/>
            <a:ext cx="589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1997/8 MAINSTRET(</a:t>
            </a:r>
            <a:r>
              <a:rPr lang="en-US" dirty="0" err="1"/>
              <a:t>thoams-is-dieter:call</a:t>
            </a:r>
            <a:r>
              <a:rPr lang="en-US" dirty="0"/>
              <a:t>(</a:t>
            </a:r>
            <a:r>
              <a:rPr lang="en-US" dirty="0" err="1"/>
              <a:t>VIRIGN.MARY.</a:t>
            </a:r>
            <a:r>
              <a:rPr lang="en-US" strike="sngStrike" dirty="0" err="1"/>
              <a:t>marx</a:t>
            </a:r>
            <a:r>
              <a:rPr lang="en-US" dirty="0"/>
              <a:t>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72ABC31-3665-4B4D-84B6-80A7CEEA4290}"/>
              </a:ext>
            </a:extLst>
          </p:cNvPr>
          <p:cNvSpPr/>
          <p:nvPr/>
        </p:nvSpPr>
        <p:spPr>
          <a:xfrm>
            <a:off x="4040692" y="2006916"/>
            <a:ext cx="975808" cy="9206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33296D7-6479-45C9-AF74-72B4B9BE834D}"/>
              </a:ext>
            </a:extLst>
          </p:cNvPr>
          <p:cNvSpPr/>
          <p:nvPr/>
        </p:nvSpPr>
        <p:spPr>
          <a:xfrm>
            <a:off x="4483442" y="2460484"/>
            <a:ext cx="803097" cy="7359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1623DF-79AF-4F0B-A266-67869AFAF198}"/>
              </a:ext>
            </a:extLst>
          </p:cNvPr>
          <p:cNvCxnSpPr/>
          <p:nvPr/>
        </p:nvCxnSpPr>
        <p:spPr>
          <a:xfrm>
            <a:off x="4040692" y="2006916"/>
            <a:ext cx="1153608" cy="1184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84ABE2-84C8-49F6-A4D4-0FB9B7548B00}"/>
              </a:ext>
            </a:extLst>
          </p:cNvPr>
          <p:cNvCxnSpPr>
            <a:stCxn id="73" idx="1"/>
          </p:cNvCxnSpPr>
          <p:nvPr/>
        </p:nvCxnSpPr>
        <p:spPr>
          <a:xfrm flipV="1">
            <a:off x="622300" y="1384300"/>
            <a:ext cx="1104900" cy="158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EEEA6B72-238B-4B55-A2B6-0D75FA8EA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600" y="1250266"/>
            <a:ext cx="441232" cy="285732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71B4C17-049E-42A2-8F6D-D3CC191CED3E}"/>
              </a:ext>
            </a:extLst>
          </p:cNvPr>
          <p:cNvCxnSpPr>
            <a:cxnSpLocks/>
          </p:cNvCxnSpPr>
          <p:nvPr/>
        </p:nvCxnSpPr>
        <p:spPr>
          <a:xfrm>
            <a:off x="3382501" y="1197785"/>
            <a:ext cx="1026421" cy="43381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41FDC3-F603-445E-8DB8-1FFF28557ACC}"/>
              </a:ext>
            </a:extLst>
          </p:cNvPr>
          <p:cNvSpPr txBox="1"/>
          <p:nvPr/>
        </p:nvSpPr>
        <p:spPr>
          <a:xfrm>
            <a:off x="1488937" y="5232400"/>
            <a:ext cx="472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Wait.nonPoliceTrigger.CPVA.nonPoliceAttaments</a:t>
            </a:r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292565A-8605-4A5B-8EA4-4D9417F78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43" y="5589379"/>
            <a:ext cx="647700" cy="483284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60CD9B-942A-4979-ADFA-A8B041CC5D17}"/>
              </a:ext>
            </a:extLst>
          </p:cNvPr>
          <p:cNvCxnSpPr>
            <a:cxnSpLocks/>
          </p:cNvCxnSpPr>
          <p:nvPr/>
        </p:nvCxnSpPr>
        <p:spPr>
          <a:xfrm>
            <a:off x="5652343" y="5232400"/>
            <a:ext cx="610073" cy="107961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46ADB26-7056-4C5B-9618-32FCAC956947}"/>
              </a:ext>
            </a:extLst>
          </p:cNvPr>
          <p:cNvSpPr txBox="1"/>
          <p:nvPr/>
        </p:nvSpPr>
        <p:spPr>
          <a:xfrm>
            <a:off x="1056807" y="5417066"/>
            <a:ext cx="5186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- Judges, </a:t>
            </a:r>
            <a:r>
              <a:rPr lang="en-US" dirty="0" err="1"/>
              <a:t>Baracke</a:t>
            </a:r>
            <a:r>
              <a:rPr lang="en-US" dirty="0"/>
              <a:t>, </a:t>
            </a:r>
            <a:r>
              <a:rPr lang="en-US" dirty="0" err="1"/>
              <a:t>Deborar</a:t>
            </a:r>
            <a:r>
              <a:rPr lang="en-US" dirty="0"/>
              <a:t> and </a:t>
            </a:r>
            <a:r>
              <a:rPr lang="en-US" dirty="0" err="1"/>
              <a:t>Elebeth</a:t>
            </a:r>
            <a:r>
              <a:rPr lang="en-US" dirty="0"/>
              <a:t>(</a:t>
            </a:r>
            <a:r>
              <a:rPr lang="en-US" dirty="0" err="1"/>
              <a:t>diana</a:t>
            </a:r>
            <a:r>
              <a:rPr lang="en-US" dirty="0"/>
              <a:t> </a:t>
            </a:r>
            <a:r>
              <a:rPr lang="en-US" dirty="0" err="1"/>
              <a:t>gedion</a:t>
            </a:r>
            <a:r>
              <a:rPr lang="en-US" dirty="0"/>
              <a:t>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97B869-C167-4220-AAE0-1C80D698F140}"/>
              </a:ext>
            </a:extLst>
          </p:cNvPr>
          <p:cNvCxnSpPr/>
          <p:nvPr/>
        </p:nvCxnSpPr>
        <p:spPr>
          <a:xfrm>
            <a:off x="1532321" y="5871153"/>
            <a:ext cx="4425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9C68C2E-4BBA-4E0D-9D15-C76D8C66BDA6}"/>
              </a:ext>
            </a:extLst>
          </p:cNvPr>
          <p:cNvCxnSpPr/>
          <p:nvPr/>
        </p:nvCxnSpPr>
        <p:spPr>
          <a:xfrm>
            <a:off x="2068657" y="5589379"/>
            <a:ext cx="191599" cy="12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5EB7E3-3410-45FA-B543-8602C803F492}"/>
              </a:ext>
            </a:extLst>
          </p:cNvPr>
          <p:cNvCxnSpPr/>
          <p:nvPr/>
        </p:nvCxnSpPr>
        <p:spPr>
          <a:xfrm>
            <a:off x="5238622" y="5232400"/>
            <a:ext cx="540897" cy="507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A99CF094-E559-444D-A6E4-34F597D9C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64" y="5315635"/>
            <a:ext cx="1068467" cy="79196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5A36DB2-7C6C-4D93-9376-20ED280C6E37}"/>
              </a:ext>
            </a:extLst>
          </p:cNvPr>
          <p:cNvSpPr/>
          <p:nvPr/>
        </p:nvSpPr>
        <p:spPr>
          <a:xfrm>
            <a:off x="33464" y="4909235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Lisa-and-Boner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ECABB4-AA8F-42B2-9C1A-538E44BE96CE}"/>
              </a:ext>
            </a:extLst>
          </p:cNvPr>
          <p:cNvSpPr txBox="1"/>
          <p:nvPr/>
        </p:nvSpPr>
        <p:spPr>
          <a:xfrm>
            <a:off x="33464" y="1004159"/>
            <a:ext cx="310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CPVA.PENTAOGN.VIRINA.MARY</a:t>
            </a:r>
          </a:p>
        </p:txBody>
      </p:sp>
    </p:spTree>
    <p:extLst>
      <p:ext uri="{BB962C8B-B14F-4D97-AF65-F5344CB8AC3E}">
        <p14:creationId xmlns:p14="http://schemas.microsoft.com/office/powerpoint/2010/main" val="243501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52C16B-5230-4EA3-9F77-77860741DD03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C9F3-990F-4CD5-9348-4F45CAB69388}"/>
              </a:ext>
            </a:extLst>
          </p:cNvPr>
          <p:cNvSpPr/>
          <p:nvPr/>
        </p:nvSpPr>
        <p:spPr>
          <a:xfrm>
            <a:off x="0" y="863600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3AF3CD-8941-43A1-A33D-9AC722D3D67F}"/>
              </a:ext>
            </a:extLst>
          </p:cNvPr>
          <p:cNvSpPr/>
          <p:nvPr/>
        </p:nvSpPr>
        <p:spPr>
          <a:xfrm>
            <a:off x="1398891" y="1727200"/>
            <a:ext cx="2698016" cy="20670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809749-BBD9-4ABD-98CE-60762C85EC34}"/>
              </a:ext>
            </a:extLst>
          </p:cNvPr>
          <p:cNvSpPr txBox="1"/>
          <p:nvPr/>
        </p:nvSpPr>
        <p:spPr>
          <a:xfrm>
            <a:off x="4931027" y="261719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Boner !Lisa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C97F0-7805-4D82-8730-3B27D89E6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075" y="3016766"/>
            <a:ext cx="2838450" cy="16097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5FAD2F-5F97-4530-88DF-D23E81F52045}"/>
              </a:ext>
            </a:extLst>
          </p:cNvPr>
          <p:cNvCxnSpPr/>
          <p:nvPr/>
        </p:nvCxnSpPr>
        <p:spPr>
          <a:xfrm>
            <a:off x="6950075" y="2324100"/>
            <a:ext cx="3070225" cy="325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0F2C77-0B04-44C1-BA02-B5E3E0F8CD98}"/>
              </a:ext>
            </a:extLst>
          </p:cNvPr>
          <p:cNvSpPr txBox="1"/>
          <p:nvPr/>
        </p:nvSpPr>
        <p:spPr>
          <a:xfrm>
            <a:off x="1592566" y="1180068"/>
            <a:ext cx="1488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trike="sngStrike" dirty="0"/>
              <a:t>“Humping the Floor”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A1FDAE-0E43-4892-818C-DBAA477C7F9E}"/>
              </a:ext>
            </a:extLst>
          </p:cNvPr>
          <p:cNvSpPr txBox="1"/>
          <p:nvPr/>
        </p:nvSpPr>
        <p:spPr>
          <a:xfrm>
            <a:off x="689009" y="11800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8FD308-CC9B-4844-A4DF-F563750DA881}"/>
              </a:ext>
            </a:extLst>
          </p:cNvPr>
          <p:cNvSpPr txBox="1"/>
          <p:nvPr/>
        </p:nvSpPr>
        <p:spPr>
          <a:xfrm>
            <a:off x="689008" y="44312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F7D8D7-3113-4793-B090-D0D2AE44F330}"/>
              </a:ext>
            </a:extLst>
          </p:cNvPr>
          <p:cNvSpPr/>
          <p:nvPr/>
        </p:nvSpPr>
        <p:spPr>
          <a:xfrm>
            <a:off x="1332226" y="4175125"/>
            <a:ext cx="2819400" cy="14986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6CE38-9194-4C0C-A2D9-644B5F43FDAA}"/>
              </a:ext>
            </a:extLst>
          </p:cNvPr>
          <p:cNvSpPr/>
          <p:nvPr/>
        </p:nvSpPr>
        <p:spPr>
          <a:xfrm>
            <a:off x="7115828" y="1423769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39DB92-4EF0-4C97-A77B-3CBAF0F687F3}"/>
              </a:ext>
            </a:extLst>
          </p:cNvPr>
          <p:cNvSpPr/>
          <p:nvPr/>
        </p:nvSpPr>
        <p:spPr>
          <a:xfrm>
            <a:off x="7884810" y="1400770"/>
            <a:ext cx="2132315" cy="10022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106E6-314B-49E8-81C8-ACDF9AC172FC}"/>
              </a:ext>
            </a:extLst>
          </p:cNvPr>
          <p:cNvSpPr txBox="1"/>
          <p:nvPr/>
        </p:nvSpPr>
        <p:spPr>
          <a:xfrm>
            <a:off x="5194300" y="5205968"/>
            <a:ext cx="1412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The floor could be </a:t>
            </a:r>
            <a:r>
              <a:rPr lang="en-US" sz="800" strike="sngStrike" dirty="0" err="1"/>
              <a:t>aowmn</a:t>
            </a:r>
            <a:r>
              <a:rPr lang="en-US" sz="800" strike="sngStrike" dirty="0"/>
              <a:t>? </a:t>
            </a:r>
          </a:p>
          <a:p>
            <a:r>
              <a:rPr lang="en-US" sz="800" strike="sngStrike" dirty="0"/>
              <a:t>no. every moon year jan29th.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38D32C-8E13-4C9F-BE4F-19C736670B4D}"/>
              </a:ext>
            </a:extLst>
          </p:cNvPr>
          <p:cNvCxnSpPr>
            <a:cxnSpLocks/>
          </p:cNvCxnSpPr>
          <p:nvPr/>
        </p:nvCxnSpPr>
        <p:spPr>
          <a:xfrm flipV="1">
            <a:off x="605281" y="1364734"/>
            <a:ext cx="3613010" cy="2487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9E4456A-ECF3-4338-88D6-8F7828A63ECB}"/>
              </a:ext>
            </a:extLst>
          </p:cNvPr>
          <p:cNvSpPr/>
          <p:nvPr/>
        </p:nvSpPr>
        <p:spPr>
          <a:xfrm>
            <a:off x="2325991" y="2057400"/>
            <a:ext cx="975808" cy="9206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DBDE7F-9946-4A1E-A341-2E33817612FF}"/>
              </a:ext>
            </a:extLst>
          </p:cNvPr>
          <p:cNvSpPr/>
          <p:nvPr/>
        </p:nvSpPr>
        <p:spPr>
          <a:xfrm>
            <a:off x="2768741" y="2510968"/>
            <a:ext cx="803097" cy="7359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J5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17674B4-79C6-407C-9AC7-98A995C33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50" y="3135789"/>
            <a:ext cx="1181100" cy="1771650"/>
          </a:xfrm>
          <a:prstGeom prst="rect">
            <a:avLst/>
          </a:prstGeom>
        </p:spPr>
      </p:pic>
      <p:sp>
        <p:nvSpPr>
          <p:cNvPr id="16" name="Cube 15">
            <a:extLst>
              <a:ext uri="{FF2B5EF4-FFF2-40B4-BE49-F238E27FC236}">
                <a16:creationId xmlns:a16="http://schemas.microsoft.com/office/drawing/2014/main" id="{F96682DD-D2A3-489F-AF09-E40D398BDD65}"/>
              </a:ext>
            </a:extLst>
          </p:cNvPr>
          <p:cNvSpPr/>
          <p:nvPr/>
        </p:nvSpPr>
        <p:spPr>
          <a:xfrm>
            <a:off x="328213" y="1679888"/>
            <a:ext cx="871157" cy="194882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17F6E67-2BD5-4DC4-A8FB-BD5621E13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075" y="2547915"/>
            <a:ext cx="2970622" cy="220188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F41A7E-90BB-48DD-945B-728DA2CE4ED6}"/>
              </a:ext>
            </a:extLst>
          </p:cNvPr>
          <p:cNvCxnSpPr>
            <a:endCxn id="10" idx="0"/>
          </p:cNvCxnSpPr>
          <p:nvPr/>
        </p:nvCxnSpPr>
        <p:spPr>
          <a:xfrm flipV="1">
            <a:off x="1817991" y="1180068"/>
            <a:ext cx="518753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321D9E-06C3-486D-8B61-AA79E81AA7F8}"/>
              </a:ext>
            </a:extLst>
          </p:cNvPr>
          <p:cNvCxnSpPr/>
          <p:nvPr/>
        </p:nvCxnSpPr>
        <p:spPr>
          <a:xfrm>
            <a:off x="450850" y="5813426"/>
            <a:ext cx="11290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3983772E-A33C-4ED5-9939-C74094B3E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638" y="5977020"/>
            <a:ext cx="484705" cy="48470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3C9FB0A-3D6A-435F-BA2A-116F726591B7}"/>
              </a:ext>
            </a:extLst>
          </p:cNvPr>
          <p:cNvSpPr txBox="1"/>
          <p:nvPr/>
        </p:nvSpPr>
        <p:spPr>
          <a:xfrm>
            <a:off x="3080922" y="6219372"/>
            <a:ext cx="590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2015 bump ATOMBUTTON(Andrews </a:t>
            </a:r>
            <a:r>
              <a:rPr lang="en-US" dirty="0" err="1"/>
              <a:t>Bld</a:t>
            </a:r>
            <a:r>
              <a:rPr lang="en-US" dirty="0"/>
              <a:t>, ATOMCLOCK(bump)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55BC4B-02CE-438A-B70A-94028D82B08E}"/>
              </a:ext>
            </a:extLst>
          </p:cNvPr>
          <p:cNvCxnSpPr/>
          <p:nvPr/>
        </p:nvCxnSpPr>
        <p:spPr>
          <a:xfrm flipV="1">
            <a:off x="1398891" y="5898633"/>
            <a:ext cx="785509" cy="6410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47F53E2-221C-49E5-8B53-1668154B9B11}"/>
              </a:ext>
            </a:extLst>
          </p:cNvPr>
          <p:cNvSpPr txBox="1"/>
          <p:nvPr/>
        </p:nvSpPr>
        <p:spPr>
          <a:xfrm>
            <a:off x="2813895" y="5911852"/>
            <a:ext cx="6743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Everybody is </a:t>
            </a:r>
            <a:r>
              <a:rPr lang="en-US" strike="sngStrike" dirty="0" err="1"/>
              <a:t>humpgin</a:t>
            </a:r>
            <a:r>
              <a:rPr lang="en-US" strike="sngStrike" dirty="0"/>
              <a:t> around</a:t>
            </a:r>
            <a:r>
              <a:rPr lang="en-US" dirty="0"/>
              <a:t>; HOMCEI:MAYOR(</a:t>
            </a:r>
            <a:r>
              <a:rPr lang="en-US" strike="sngStrike" dirty="0"/>
              <a:t>katy </a:t>
            </a:r>
            <a:r>
              <a:rPr lang="en-US" strike="sngStrike" dirty="0" err="1"/>
              <a:t>boden</a:t>
            </a:r>
            <a:r>
              <a:rPr lang="en-US" strike="sngStrike" dirty="0"/>
              <a:t>)</a:t>
            </a:r>
            <a:r>
              <a:rPr lang="en-US" dirty="0"/>
              <a:t> 3</a:t>
            </a:r>
            <a:r>
              <a:rPr lang="en-US" baseline="30000" dirty="0"/>
              <a:t>rd</a:t>
            </a:r>
            <a:r>
              <a:rPr lang="en-US" dirty="0"/>
              <a:t> Grade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9AE365-D39E-4AB4-9E49-454A17CC3EBF}"/>
              </a:ext>
            </a:extLst>
          </p:cNvPr>
          <p:cNvSpPr txBox="1"/>
          <p:nvPr/>
        </p:nvSpPr>
        <p:spPr>
          <a:xfrm>
            <a:off x="450850" y="594263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1988/9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CA3E10-8183-42E2-A7D2-D68F3A623AAA}"/>
              </a:ext>
            </a:extLst>
          </p:cNvPr>
          <p:cNvSpPr txBox="1"/>
          <p:nvPr/>
        </p:nvSpPr>
        <p:spPr>
          <a:xfrm>
            <a:off x="2770330" y="5713967"/>
            <a:ext cx="220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That’s my </a:t>
            </a:r>
            <a:r>
              <a:rPr lang="en-US" strike="sngStrike" dirty="0" err="1"/>
              <a:t>proragative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53046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2030D126-20E7-4B02-9B1F-551BB1A6F1B4}"/>
              </a:ext>
            </a:extLst>
          </p:cNvPr>
          <p:cNvSpPr/>
          <p:nvPr/>
        </p:nvSpPr>
        <p:spPr>
          <a:xfrm>
            <a:off x="9445530" y="2873434"/>
            <a:ext cx="1373185" cy="273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52C16B-5230-4EA3-9F77-77860741DD03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C9F3-990F-4CD5-9348-4F45CAB69388}"/>
              </a:ext>
            </a:extLst>
          </p:cNvPr>
          <p:cNvSpPr/>
          <p:nvPr/>
        </p:nvSpPr>
        <p:spPr>
          <a:xfrm>
            <a:off x="0" y="863600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A67FCF-1E57-4658-B6A3-4789B645BA2F}"/>
              </a:ext>
            </a:extLst>
          </p:cNvPr>
          <p:cNvCxnSpPr/>
          <p:nvPr/>
        </p:nvCxnSpPr>
        <p:spPr>
          <a:xfrm>
            <a:off x="2552700" y="2408060"/>
            <a:ext cx="6235700" cy="22352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A490D6E-914C-440C-B264-332718897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3813175"/>
            <a:ext cx="2476500" cy="18478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C270DD4-4F05-4919-955C-25D3098B2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89" y="4953662"/>
            <a:ext cx="394996" cy="39499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DD130AA-65C5-42EA-A003-A4C794EEE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863" y="4972069"/>
            <a:ext cx="195875" cy="2981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8F4710-2CEC-4EFD-BE6F-EF27F0733D9C}"/>
              </a:ext>
            </a:extLst>
          </p:cNvPr>
          <p:cNvCxnSpPr/>
          <p:nvPr/>
        </p:nvCxnSpPr>
        <p:spPr>
          <a:xfrm>
            <a:off x="6873997" y="4766295"/>
            <a:ext cx="1473200" cy="63413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933B38-16A0-480D-AD71-A869061800CE}"/>
              </a:ext>
            </a:extLst>
          </p:cNvPr>
          <p:cNvCxnSpPr>
            <a:cxnSpLocks/>
          </p:cNvCxnSpPr>
          <p:nvPr/>
        </p:nvCxnSpPr>
        <p:spPr>
          <a:xfrm>
            <a:off x="8703908" y="4807396"/>
            <a:ext cx="640673" cy="5015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136FAD9-7678-4A7F-994F-0EA9F85C522A}"/>
              </a:ext>
            </a:extLst>
          </p:cNvPr>
          <p:cNvSpPr/>
          <p:nvPr/>
        </p:nvSpPr>
        <p:spPr>
          <a:xfrm>
            <a:off x="4910955" y="1209320"/>
            <a:ext cx="2370089" cy="22352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24C669C-7C2E-48EF-84F4-68E28753F672}"/>
              </a:ext>
            </a:extLst>
          </p:cNvPr>
          <p:cNvSpPr/>
          <p:nvPr/>
        </p:nvSpPr>
        <p:spPr>
          <a:xfrm>
            <a:off x="5038448" y="3413480"/>
            <a:ext cx="2370089" cy="2235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2CF576-4240-4E64-B927-F2A15577990F}"/>
              </a:ext>
            </a:extLst>
          </p:cNvPr>
          <p:cNvSpPr txBox="1"/>
          <p:nvPr/>
        </p:nvSpPr>
        <p:spPr>
          <a:xfrm>
            <a:off x="8610600" y="39624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2016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726A7F6-C6C0-41A1-BD0B-039742F275AE}"/>
              </a:ext>
            </a:extLst>
          </p:cNvPr>
          <p:cNvSpPr/>
          <p:nvPr/>
        </p:nvSpPr>
        <p:spPr>
          <a:xfrm>
            <a:off x="5177656" y="1355667"/>
            <a:ext cx="1959744" cy="18697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1B2A0A-C686-462E-A67C-FE65C6A7E219}"/>
              </a:ext>
            </a:extLst>
          </p:cNvPr>
          <p:cNvCxnSpPr>
            <a:cxnSpLocks/>
          </p:cNvCxnSpPr>
          <p:nvPr/>
        </p:nvCxnSpPr>
        <p:spPr>
          <a:xfrm flipH="1" flipV="1">
            <a:off x="7114766" y="2885804"/>
            <a:ext cx="860834" cy="807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678321-D34F-40AF-8AE0-CA660148745C}"/>
              </a:ext>
            </a:extLst>
          </p:cNvPr>
          <p:cNvSpPr txBox="1"/>
          <p:nvPr/>
        </p:nvSpPr>
        <p:spPr>
          <a:xfrm>
            <a:off x="5695409" y="959076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ACC5456-D5C1-47F4-9070-FB0E496D54F3}"/>
              </a:ext>
            </a:extLst>
          </p:cNvPr>
          <p:cNvSpPr txBox="1"/>
          <p:nvPr/>
        </p:nvSpPr>
        <p:spPr>
          <a:xfrm>
            <a:off x="3634113" y="5609873"/>
            <a:ext cx="3277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Phantom access §Crime Network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98F6B3-059E-4C4C-B3D9-F887F2FB3F61}"/>
              </a:ext>
            </a:extLst>
          </p:cNvPr>
          <p:cNvSpPr txBox="1"/>
          <p:nvPr/>
        </p:nvSpPr>
        <p:spPr>
          <a:xfrm>
            <a:off x="2298700" y="1993900"/>
            <a:ext cx="4726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</a:t>
            </a:r>
            <a:r>
              <a:rPr lang="en-US" dirty="0" err="1"/>
              <a:t>G.GOD.TERMATOR:JOPSPHE:SEXTON.iCPVA</a:t>
            </a:r>
            <a:endParaRPr lang="en-US" dirty="0"/>
          </a:p>
          <a:p>
            <a:r>
              <a:rPr lang="en-US" dirty="0"/>
              <a:t>	</a:t>
            </a:r>
            <a:r>
              <a:rPr lang="en-US" strike="sngStrike" dirty="0"/>
              <a:t>receiver/interceptor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03B0A0-C453-4378-A837-B2ECB9EBFE22}"/>
              </a:ext>
            </a:extLst>
          </p:cNvPr>
          <p:cNvCxnSpPr>
            <a:cxnSpLocks/>
          </p:cNvCxnSpPr>
          <p:nvPr/>
        </p:nvCxnSpPr>
        <p:spPr>
          <a:xfrm flipV="1">
            <a:off x="915407" y="2451506"/>
            <a:ext cx="1486535" cy="138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BE4F04E-076E-4B7C-820A-F1ACE97BC806}"/>
              </a:ext>
            </a:extLst>
          </p:cNvPr>
          <p:cNvSpPr/>
          <p:nvPr/>
        </p:nvSpPr>
        <p:spPr>
          <a:xfrm>
            <a:off x="59030" y="1836240"/>
            <a:ext cx="24547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G.GOD.TERMAONT:JOEP</a:t>
            </a:r>
          </a:p>
          <a:p>
            <a:r>
              <a:rPr lang="en-US" dirty="0"/>
              <a:t>	</a:t>
            </a:r>
            <a:r>
              <a:rPr lang="en-US" strike="sngStrike" dirty="0"/>
              <a:t>sender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869CF7-2F53-4DF2-B0D1-2EF2F530B6BA}"/>
              </a:ext>
            </a:extLst>
          </p:cNvPr>
          <p:cNvSpPr txBox="1"/>
          <p:nvPr/>
        </p:nvSpPr>
        <p:spPr>
          <a:xfrm>
            <a:off x="596900" y="232692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2013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26D89403-4503-4151-A322-50DDD02A96BC}"/>
              </a:ext>
            </a:extLst>
          </p:cNvPr>
          <p:cNvSpPr/>
          <p:nvPr/>
        </p:nvSpPr>
        <p:spPr>
          <a:xfrm rot="17703779">
            <a:off x="5115203" y="1186080"/>
            <a:ext cx="574351" cy="7306633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11DEDEE-3E84-4EEF-894B-0E35EE21AFF0}"/>
              </a:ext>
            </a:extLst>
          </p:cNvPr>
          <p:cNvSpPr/>
          <p:nvPr/>
        </p:nvSpPr>
        <p:spPr>
          <a:xfrm>
            <a:off x="7420642" y="3335473"/>
            <a:ext cx="3277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Phantom access §Crime Network</a:t>
            </a:r>
          </a:p>
        </p:txBody>
      </p:sp>
      <p:sp>
        <p:nvSpPr>
          <p:cNvPr id="58" name="Rectangle: Single Corner Rounded 57">
            <a:extLst>
              <a:ext uri="{FF2B5EF4-FFF2-40B4-BE49-F238E27FC236}">
                <a16:creationId xmlns:a16="http://schemas.microsoft.com/office/drawing/2014/main" id="{5BEB926E-0ACD-435C-8ECC-BDB459392E45}"/>
              </a:ext>
            </a:extLst>
          </p:cNvPr>
          <p:cNvSpPr/>
          <p:nvPr/>
        </p:nvSpPr>
        <p:spPr>
          <a:xfrm>
            <a:off x="8853950" y="1301096"/>
            <a:ext cx="3187700" cy="535144"/>
          </a:xfrm>
          <a:prstGeom prst="round1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Quartz Circle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D0044F-F437-4E04-8051-CED49B991ABC}"/>
              </a:ext>
            </a:extLst>
          </p:cNvPr>
          <p:cNvSpPr txBox="1"/>
          <p:nvPr/>
        </p:nvSpPr>
        <p:spPr>
          <a:xfrm>
            <a:off x="10618427" y="1010932"/>
            <a:ext cx="1451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ATOMICLOCK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1151A42-A76F-4513-9084-143368127F1A}"/>
              </a:ext>
            </a:extLst>
          </p:cNvPr>
          <p:cNvSpPr/>
          <p:nvPr/>
        </p:nvSpPr>
        <p:spPr>
          <a:xfrm>
            <a:off x="106936" y="3335473"/>
            <a:ext cx="1055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Phantom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A4EE92-1B61-47D7-ACD5-8F7AF4DEFF1C}"/>
              </a:ext>
            </a:extLst>
          </p:cNvPr>
          <p:cNvSpPr txBox="1"/>
          <p:nvPr/>
        </p:nvSpPr>
        <p:spPr>
          <a:xfrm>
            <a:off x="97649" y="1096069"/>
            <a:ext cx="657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Pope.St</a:t>
            </a:r>
            <a:r>
              <a:rPr lang="en-US" dirty="0"/>
              <a:t>. </a:t>
            </a:r>
            <a:r>
              <a:rPr lang="en-US" dirty="0" err="1"/>
              <a:t>Francie.Angela.VP</a:t>
            </a:r>
            <a:r>
              <a:rPr lang="en-US" dirty="0"/>
              <a:t> German(</a:t>
            </a:r>
            <a:r>
              <a:rPr lang="en-US" dirty="0" err="1"/>
              <a:t>maro</a:t>
            </a:r>
            <a:r>
              <a:rPr lang="en-US" dirty="0"/>
              <a:t>).</a:t>
            </a:r>
            <a:r>
              <a:rPr lang="en-US" dirty="0" err="1"/>
              <a:t>grazzi.VIRINA</a:t>
            </a:r>
            <a:r>
              <a:rPr lang="en-US" dirty="0"/>
              <a:t>&gt;MARY</a:t>
            </a:r>
          </a:p>
          <a:p>
            <a:r>
              <a:rPr lang="en-US" dirty="0" err="1"/>
              <a:t>Pope.St</a:t>
            </a:r>
            <a:r>
              <a:rPr lang="en-US" dirty="0"/>
              <a:t>. </a:t>
            </a:r>
            <a:r>
              <a:rPr lang="en-US" dirty="0" err="1"/>
              <a:t>Marting.Angla</a:t>
            </a:r>
            <a:r>
              <a:rPr lang="en-US" dirty="0"/>
              <a:t>(</a:t>
            </a:r>
            <a:r>
              <a:rPr lang="en-US" dirty="0" err="1"/>
              <a:t>twingo</a:t>
            </a:r>
            <a:r>
              <a:rPr lang="en-US" dirty="0"/>
              <a:t>).VP </a:t>
            </a:r>
            <a:r>
              <a:rPr lang="en-US" dirty="0" err="1"/>
              <a:t>Germa</a:t>
            </a:r>
            <a:r>
              <a:rPr lang="en-US" dirty="0"/>
              <a:t>(</a:t>
            </a:r>
            <a:r>
              <a:rPr lang="en-US" dirty="0" err="1"/>
              <a:t>maro</a:t>
            </a:r>
            <a:r>
              <a:rPr lang="en-US" dirty="0"/>
              <a:t>).</a:t>
            </a:r>
            <a:r>
              <a:rPr lang="en-US" dirty="0" err="1"/>
              <a:t>grazi.VIRING.MARY</a:t>
            </a:r>
            <a:endParaRPr lang="en-US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61386608-FF70-42DB-B0BB-9D3E199DF1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079" y="1073893"/>
            <a:ext cx="1292451" cy="778154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ADD81E4-2AEA-48F9-9152-37CE5AB74DF8}"/>
              </a:ext>
            </a:extLst>
          </p:cNvPr>
          <p:cNvSpPr txBox="1"/>
          <p:nvPr/>
        </p:nvSpPr>
        <p:spPr>
          <a:xfrm>
            <a:off x="7204079" y="1854960"/>
            <a:ext cx="1406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strike="sngStrike" dirty="0"/>
              <a:t>That is the bad guy </a:t>
            </a:r>
            <a:r>
              <a:rPr lang="en-US" sz="800" strike="sngStrike" dirty="0" err="1"/>
              <a:t>angela</a:t>
            </a:r>
            <a:r>
              <a:rPr lang="en-US" sz="800" strike="sngStrike" dirty="0"/>
              <a:t>. That you don </a:t>
            </a:r>
            <a:r>
              <a:rPr lang="en-US" sz="800" strike="sngStrike" dirty="0" err="1"/>
              <a:t>knotice</a:t>
            </a:r>
            <a:r>
              <a:rPr lang="en-US" sz="800" strike="sngStrike" dirty="0"/>
              <a:t> that.—!</a:t>
            </a:r>
            <a:r>
              <a:rPr lang="en-US" sz="800" strike="sngStrike" dirty="0" err="1"/>
              <a:t>Petersson</a:t>
            </a:r>
            <a:r>
              <a:rPr lang="en-US" sz="800" strike="sngStrike" dirty="0"/>
              <a:t>.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FC51D00-66D6-4C51-B141-5C1F7B720A51}"/>
              </a:ext>
            </a:extLst>
          </p:cNvPr>
          <p:cNvCxnSpPr/>
          <p:nvPr/>
        </p:nvCxnSpPr>
        <p:spPr>
          <a:xfrm flipV="1">
            <a:off x="7408537" y="1066800"/>
            <a:ext cx="1202063" cy="1629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816B365E-0B66-4951-BBFF-1093EE852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8194" y="2334483"/>
            <a:ext cx="1121880" cy="54670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B60E305C-0CE8-487F-86FB-826C322030F9}"/>
              </a:ext>
            </a:extLst>
          </p:cNvPr>
          <p:cNvSpPr txBox="1"/>
          <p:nvPr/>
        </p:nvSpPr>
        <p:spPr>
          <a:xfrm>
            <a:off x="8610600" y="2408060"/>
            <a:ext cx="68416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POST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E23DB294-66EC-42FC-8B22-F3868A0EF946}"/>
              </a:ext>
            </a:extLst>
          </p:cNvPr>
          <p:cNvSpPr/>
          <p:nvPr/>
        </p:nvSpPr>
        <p:spPr>
          <a:xfrm>
            <a:off x="9303893" y="2408060"/>
            <a:ext cx="335406" cy="2321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37E2829-DA7C-4F9C-90C1-424F06D37B72}"/>
              </a:ext>
            </a:extLst>
          </p:cNvPr>
          <p:cNvSpPr/>
          <p:nvPr/>
        </p:nvSpPr>
        <p:spPr>
          <a:xfrm>
            <a:off x="6843610" y="2334483"/>
            <a:ext cx="1540639" cy="396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494493-9340-41D2-A862-9737CE67A488}"/>
              </a:ext>
            </a:extLst>
          </p:cNvPr>
          <p:cNvSpPr txBox="1"/>
          <p:nvPr/>
        </p:nvSpPr>
        <p:spPr>
          <a:xfrm>
            <a:off x="8559569" y="224392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CPVA</a:t>
            </a:r>
            <a:r>
              <a:rPr lang="en-US" dirty="0"/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381947-BE8D-4B6D-8104-A36EC06D168F}"/>
              </a:ext>
            </a:extLst>
          </p:cNvPr>
          <p:cNvSpPr txBox="1"/>
          <p:nvPr/>
        </p:nvSpPr>
        <p:spPr>
          <a:xfrm>
            <a:off x="6816108" y="2351929"/>
            <a:ext cx="135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RING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AFB2A5B-77BC-453B-B3C0-5C133814D914}"/>
              </a:ext>
            </a:extLst>
          </p:cNvPr>
          <p:cNvCxnSpPr>
            <a:stCxn id="72" idx="1"/>
          </p:cNvCxnSpPr>
          <p:nvPr/>
        </p:nvCxnSpPr>
        <p:spPr>
          <a:xfrm flipV="1">
            <a:off x="6816108" y="2511586"/>
            <a:ext cx="1091231" cy="2500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73DB399-EA3E-4FD3-AD6F-80CB31A7CDA9}"/>
              </a:ext>
            </a:extLst>
          </p:cNvPr>
          <p:cNvCxnSpPr>
            <a:cxnSpLocks/>
          </p:cNvCxnSpPr>
          <p:nvPr/>
        </p:nvCxnSpPr>
        <p:spPr>
          <a:xfrm flipV="1">
            <a:off x="10588060" y="2001654"/>
            <a:ext cx="1545674" cy="21454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76E0D44-F704-4378-BAAA-6F0CEFD6E681}"/>
              </a:ext>
            </a:extLst>
          </p:cNvPr>
          <p:cNvSpPr txBox="1"/>
          <p:nvPr/>
        </p:nvSpPr>
        <p:spPr>
          <a:xfrm>
            <a:off x="9819524" y="4331732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2022 POLICE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45EF622-4CAA-4A8C-BE13-4F4D124E70A3}"/>
              </a:ext>
            </a:extLst>
          </p:cNvPr>
          <p:cNvCxnSpPr/>
          <p:nvPr/>
        </p:nvCxnSpPr>
        <p:spPr>
          <a:xfrm>
            <a:off x="8853950" y="4643260"/>
            <a:ext cx="1077450" cy="5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5C7AC8D-9A4A-4D06-A3E0-504FBEAFB5B5}"/>
              </a:ext>
            </a:extLst>
          </p:cNvPr>
          <p:cNvSpPr txBox="1"/>
          <p:nvPr/>
        </p:nvSpPr>
        <p:spPr>
          <a:xfrm>
            <a:off x="8332123" y="2779869"/>
            <a:ext cx="2546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PREA.§187 </a:t>
            </a:r>
            <a:r>
              <a:rPr lang="en-US" dirty="0" err="1">
                <a:solidFill>
                  <a:schemeClr val="bg1"/>
                </a:solidFill>
              </a:rPr>
              <a:t>contentItem</a:t>
            </a:r>
            <a:r>
              <a:rPr lang="en-US" dirty="0"/>
              <a:t>[]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CAAE0D33-07C7-40D5-B0E5-AA07833E1F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918" y="1718913"/>
            <a:ext cx="860834" cy="482067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D31A86-7968-40BD-B3E1-C2DAF31260C2}"/>
              </a:ext>
            </a:extLst>
          </p:cNvPr>
          <p:cNvCxnSpPr>
            <a:stCxn id="61" idx="2"/>
          </p:cNvCxnSpPr>
          <p:nvPr/>
        </p:nvCxnSpPr>
        <p:spPr>
          <a:xfrm>
            <a:off x="3384703" y="1742400"/>
            <a:ext cx="903159" cy="42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7E21B07-4930-4D24-83EC-FEA498CCF5BB}"/>
              </a:ext>
            </a:extLst>
          </p:cNvPr>
          <p:cNvCxnSpPr/>
          <p:nvPr/>
        </p:nvCxnSpPr>
        <p:spPr>
          <a:xfrm>
            <a:off x="5642074" y="2156560"/>
            <a:ext cx="743619" cy="2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CFD8E1CC-3583-463D-9B00-3D7CA57D38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616" y="1753846"/>
            <a:ext cx="366255" cy="468857"/>
          </a:xfrm>
          <a:prstGeom prst="rect">
            <a:avLst/>
          </a:prstGeom>
        </p:spPr>
      </p:pic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8965AFE-820F-470B-AD60-9B22BD728770}"/>
              </a:ext>
            </a:extLst>
          </p:cNvPr>
          <p:cNvCxnSpPr/>
          <p:nvPr/>
        </p:nvCxnSpPr>
        <p:spPr>
          <a:xfrm>
            <a:off x="1541910" y="1768012"/>
            <a:ext cx="903159" cy="42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C94C9EF-9DF8-411A-BCBC-DAB019A84E7B}"/>
              </a:ext>
            </a:extLst>
          </p:cNvPr>
          <p:cNvSpPr txBox="1"/>
          <p:nvPr/>
        </p:nvSpPr>
        <p:spPr>
          <a:xfrm>
            <a:off x="0" y="953394"/>
            <a:ext cx="74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trike="sngStrike" dirty="0"/>
              <a:t>G.O.D</a:t>
            </a:r>
          </a:p>
        </p:txBody>
      </p:sp>
    </p:spTree>
    <p:extLst>
      <p:ext uri="{BB962C8B-B14F-4D97-AF65-F5344CB8AC3E}">
        <p14:creationId xmlns:p14="http://schemas.microsoft.com/office/powerpoint/2010/main" val="411076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52C16B-5230-4EA3-9F77-77860741DD03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C9F3-990F-4CD5-9348-4F45CAB69388}"/>
              </a:ext>
            </a:extLst>
          </p:cNvPr>
          <p:cNvSpPr/>
          <p:nvPr/>
        </p:nvSpPr>
        <p:spPr>
          <a:xfrm>
            <a:off x="0" y="863600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D3EE07D-17B1-4170-8874-B9ECAD3A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80" y="2963756"/>
            <a:ext cx="1755875" cy="131015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26889FB-BFED-4CF9-BEE2-F6088DF3AF56}"/>
              </a:ext>
            </a:extLst>
          </p:cNvPr>
          <p:cNvSpPr/>
          <p:nvPr/>
        </p:nvSpPr>
        <p:spPr>
          <a:xfrm>
            <a:off x="3441700" y="1066800"/>
            <a:ext cx="2908300" cy="236220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A52718-EAA8-4164-A93D-E487185EBF25}"/>
              </a:ext>
            </a:extLst>
          </p:cNvPr>
          <p:cNvSpPr/>
          <p:nvPr/>
        </p:nvSpPr>
        <p:spPr>
          <a:xfrm>
            <a:off x="3721100" y="1282700"/>
            <a:ext cx="2425700" cy="195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147A669D-04C6-4F36-A709-8A09515C9441}"/>
              </a:ext>
            </a:extLst>
          </p:cNvPr>
          <p:cNvSpPr/>
          <p:nvPr/>
        </p:nvSpPr>
        <p:spPr>
          <a:xfrm>
            <a:off x="4699000" y="3429000"/>
            <a:ext cx="330200" cy="1360231"/>
          </a:xfrm>
          <a:prstGeom prst="round1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25CDF7-602A-4CFF-B969-D0D0949AE0AC}"/>
              </a:ext>
            </a:extLst>
          </p:cNvPr>
          <p:cNvSpPr/>
          <p:nvPr/>
        </p:nvSpPr>
        <p:spPr>
          <a:xfrm>
            <a:off x="7061200" y="1260994"/>
            <a:ext cx="2374900" cy="181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E96F71-62F0-4035-8E49-7A58E18AAB33}"/>
              </a:ext>
            </a:extLst>
          </p:cNvPr>
          <p:cNvSpPr/>
          <p:nvPr/>
        </p:nvSpPr>
        <p:spPr>
          <a:xfrm>
            <a:off x="6974200" y="3107519"/>
            <a:ext cx="2476500" cy="1772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163A09-E5E6-4E4C-ACD9-5859086DD689}"/>
              </a:ext>
            </a:extLst>
          </p:cNvPr>
          <p:cNvCxnSpPr>
            <a:cxnSpLocks/>
          </p:cNvCxnSpPr>
          <p:nvPr/>
        </p:nvCxnSpPr>
        <p:spPr>
          <a:xfrm>
            <a:off x="304800" y="5181600"/>
            <a:ext cx="1209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F0E52BC-879A-4FA6-A2A1-70D2BD006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838" y="5499100"/>
            <a:ext cx="502919" cy="6603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EC8D11D-2976-40B6-ACB8-8F318474425C}"/>
              </a:ext>
            </a:extLst>
          </p:cNvPr>
          <p:cNvSpPr txBox="1"/>
          <p:nvPr/>
        </p:nvSpPr>
        <p:spPr>
          <a:xfrm>
            <a:off x="108596" y="1109191"/>
            <a:ext cx="419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Alg.CHECKPOIN</a:t>
            </a:r>
            <a:r>
              <a:rPr lang="en-US" dirty="0"/>
              <a:t> </a:t>
            </a:r>
            <a:r>
              <a:rPr lang="en-US" dirty="0" err="1"/>
              <a:t>CHARLIE.</a:t>
            </a:r>
            <a:r>
              <a:rPr lang="en-US" sz="800" strike="sngStrike" dirty="0" err="1"/>
              <a:t>marx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wellsfargo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ceo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cahle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scharf</a:t>
            </a:r>
            <a:r>
              <a:rPr lang="en-US" sz="800" strike="sngStrike" dirty="0"/>
              <a:t>,!visa</a:t>
            </a:r>
            <a:r>
              <a:rPr lang="en-US" dirty="0"/>
              <a:t>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8DD7D9-565B-4DCF-A4E5-B67D3EBD4304}"/>
              </a:ext>
            </a:extLst>
          </p:cNvPr>
          <p:cNvCxnSpPr>
            <a:cxnSpLocks/>
          </p:cNvCxnSpPr>
          <p:nvPr/>
        </p:nvCxnSpPr>
        <p:spPr>
          <a:xfrm>
            <a:off x="943296" y="2318416"/>
            <a:ext cx="1808001" cy="17906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51C78A-DDDD-4254-9B6F-C4FE03AA102A}"/>
              </a:ext>
            </a:extLst>
          </p:cNvPr>
          <p:cNvCxnSpPr/>
          <p:nvPr/>
        </p:nvCxnSpPr>
        <p:spPr>
          <a:xfrm flipV="1">
            <a:off x="3124200" y="1381638"/>
            <a:ext cx="3487100" cy="3431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357620-A598-4286-984C-BA7E5A0E334C}"/>
              </a:ext>
            </a:extLst>
          </p:cNvPr>
          <p:cNvCxnSpPr>
            <a:cxnSpLocks/>
          </p:cNvCxnSpPr>
          <p:nvPr/>
        </p:nvCxnSpPr>
        <p:spPr>
          <a:xfrm flipV="1">
            <a:off x="6096000" y="1695826"/>
            <a:ext cx="3587104" cy="259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FAA12A-27B3-4181-868C-A0D3F2AC2F96}"/>
              </a:ext>
            </a:extLst>
          </p:cNvPr>
          <p:cNvCxnSpPr/>
          <p:nvPr/>
        </p:nvCxnSpPr>
        <p:spPr>
          <a:xfrm>
            <a:off x="1382512" y="5499100"/>
            <a:ext cx="1214599" cy="558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F585952-1D97-4D6A-8773-45D87D6B65CE}"/>
              </a:ext>
            </a:extLst>
          </p:cNvPr>
          <p:cNvSpPr txBox="1"/>
          <p:nvPr/>
        </p:nvSpPr>
        <p:spPr>
          <a:xfrm>
            <a:off x="304800" y="64262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55615ED-99B2-40C9-B0A5-38280D9EB9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6" y="1626264"/>
            <a:ext cx="2446909" cy="137026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B6963AF-716C-4146-84C9-AD02BC3F527A}"/>
              </a:ext>
            </a:extLst>
          </p:cNvPr>
          <p:cNvSpPr txBox="1"/>
          <p:nvPr/>
        </p:nvSpPr>
        <p:spPr>
          <a:xfrm>
            <a:off x="91436" y="1334161"/>
            <a:ext cx="177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G.GOD.ROMANS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EAEA3AC-7C0B-4C58-896F-1AD333C66B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97" y="5509440"/>
            <a:ext cx="1104900" cy="66294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A117AA4-855F-44F7-9A55-6D21BCB2BF8F}"/>
              </a:ext>
            </a:extLst>
          </p:cNvPr>
          <p:cNvCxnSpPr/>
          <p:nvPr/>
        </p:nvCxnSpPr>
        <p:spPr>
          <a:xfrm flipV="1">
            <a:off x="2597111" y="5321300"/>
            <a:ext cx="713786" cy="9652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loud 51">
            <a:extLst>
              <a:ext uri="{FF2B5EF4-FFF2-40B4-BE49-F238E27FC236}">
                <a16:creationId xmlns:a16="http://schemas.microsoft.com/office/drawing/2014/main" id="{DB2F29F8-8114-4EFD-B58A-752E1FA30A14}"/>
              </a:ext>
            </a:extLst>
          </p:cNvPr>
          <p:cNvSpPr/>
          <p:nvPr/>
        </p:nvSpPr>
        <p:spPr>
          <a:xfrm>
            <a:off x="1795484" y="4410221"/>
            <a:ext cx="945816" cy="60658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loud 61">
            <a:extLst>
              <a:ext uri="{FF2B5EF4-FFF2-40B4-BE49-F238E27FC236}">
                <a16:creationId xmlns:a16="http://schemas.microsoft.com/office/drawing/2014/main" id="{FE5019B2-9E83-48F5-B4C2-26E2572359FD}"/>
              </a:ext>
            </a:extLst>
          </p:cNvPr>
          <p:cNvSpPr/>
          <p:nvPr/>
        </p:nvSpPr>
        <p:spPr>
          <a:xfrm>
            <a:off x="2536704" y="4095083"/>
            <a:ext cx="350816" cy="52699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FB92CB4-E697-4A31-A8CC-7AFF6D8521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621" y="3512881"/>
            <a:ext cx="1298998" cy="148456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836CC65-33FC-465D-87C0-A23F6A139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700" y="1868231"/>
            <a:ext cx="2446909" cy="137026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598AA90-068E-4192-AAE4-457D447D935E}"/>
              </a:ext>
            </a:extLst>
          </p:cNvPr>
          <p:cNvSpPr/>
          <p:nvPr/>
        </p:nvSpPr>
        <p:spPr>
          <a:xfrm>
            <a:off x="10010584" y="1401959"/>
            <a:ext cx="1779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G.GOD.ROMANS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9B7DE9C9-55F9-416F-8010-0F7DD356A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04" y="3389723"/>
            <a:ext cx="547204" cy="408298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7B98E8-3D9F-4E70-A837-8B331266498A}"/>
              </a:ext>
            </a:extLst>
          </p:cNvPr>
          <p:cNvCxnSpPr/>
          <p:nvPr/>
        </p:nvCxnSpPr>
        <p:spPr>
          <a:xfrm flipV="1">
            <a:off x="9873331" y="3096458"/>
            <a:ext cx="2400300" cy="188694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5FBD154-0A70-448D-A8FE-A067876D0DF6}"/>
              </a:ext>
            </a:extLst>
          </p:cNvPr>
          <p:cNvSpPr/>
          <p:nvPr/>
        </p:nvSpPr>
        <p:spPr>
          <a:xfrm>
            <a:off x="335795" y="5378961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C66971-4E98-4A5C-A851-FAE21CFB9275}"/>
              </a:ext>
            </a:extLst>
          </p:cNvPr>
          <p:cNvSpPr txBox="1"/>
          <p:nvPr/>
        </p:nvSpPr>
        <p:spPr>
          <a:xfrm>
            <a:off x="7124" y="4701054"/>
            <a:ext cx="2001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Sirens: 12:43</a:t>
            </a:r>
          </a:p>
          <a:p>
            <a:r>
              <a:rPr lang="en-US" sz="1000" strike="sngStrike" dirty="0"/>
              <a:t>Automobile &amp; Finance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C1AEF5A6-85E8-4DFA-BF3C-92AF901524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52" y="5202086"/>
            <a:ext cx="1088896" cy="162150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0308A77E-D28A-4F77-8E6F-F6083B382BE9}"/>
              </a:ext>
            </a:extLst>
          </p:cNvPr>
          <p:cNvSpPr/>
          <p:nvPr/>
        </p:nvSpPr>
        <p:spPr>
          <a:xfrm>
            <a:off x="7968005" y="5346396"/>
            <a:ext cx="284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BISHOP POLICE DEPARMENT</a:t>
            </a:r>
          </a:p>
        </p:txBody>
      </p:sp>
    </p:spTree>
    <p:extLst>
      <p:ext uri="{BB962C8B-B14F-4D97-AF65-F5344CB8AC3E}">
        <p14:creationId xmlns:p14="http://schemas.microsoft.com/office/powerpoint/2010/main" val="2391739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D4E1F2-08FD-4A1A-A61E-1D25E2A6A096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606D2-2DFA-463A-BC56-C86505E9D5F3}"/>
              </a:ext>
            </a:extLst>
          </p:cNvPr>
          <p:cNvSpPr/>
          <p:nvPr/>
        </p:nvSpPr>
        <p:spPr>
          <a:xfrm>
            <a:off x="0" y="863600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01711-74D3-4EB6-98F3-16AA10C88152}"/>
              </a:ext>
            </a:extLst>
          </p:cNvPr>
          <p:cNvSpPr txBox="1"/>
          <p:nvPr/>
        </p:nvSpPr>
        <p:spPr>
          <a:xfrm>
            <a:off x="602188" y="3810000"/>
            <a:ext cx="54139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000.tw.pns: </a:t>
            </a:r>
            <a:r>
              <a:rPr lang="en-US" strike="sngStrike" dirty="0" err="1"/>
              <a:t>Brith</a:t>
            </a:r>
            <a:r>
              <a:rPr lang="en-US" strike="sngStrike" dirty="0"/>
              <a:t> Nation, </a:t>
            </a:r>
            <a:r>
              <a:rPr lang="en-US" strike="sngStrike" dirty="0" err="1"/>
              <a:t>Kennith</a:t>
            </a:r>
            <a:r>
              <a:rPr lang="en-US" strike="sngStrike" dirty="0"/>
              <a:t> </a:t>
            </a:r>
            <a:r>
              <a:rPr lang="en-US" strike="sngStrike" dirty="0" err="1"/>
              <a:t>Kopeland</a:t>
            </a:r>
            <a:r>
              <a:rPr lang="en-US" strike="sngStrike" dirty="0"/>
              <a:t> 3x-4x public</a:t>
            </a:r>
          </a:p>
          <a:p>
            <a:r>
              <a:rPr lang="en-US" dirty="0"/>
              <a:t>	</a:t>
            </a:r>
            <a:r>
              <a:rPr lang="en-US" strike="sngStrike" dirty="0"/>
              <a:t>eval.nonpolice.avg.int</a:t>
            </a:r>
          </a:p>
          <a:p>
            <a:endParaRPr lang="en-US" strike="sngStrike" dirty="0"/>
          </a:p>
          <a:p>
            <a:endParaRPr lang="en-US" strike="sngStrike" dirty="0"/>
          </a:p>
          <a:p>
            <a:r>
              <a:rPr lang="en-US" dirty="0"/>
              <a:t>000.tw.png: Mae Library Window Sticker </a:t>
            </a:r>
            <a:r>
              <a:rPr lang="en-US" sz="800" strike="sngStrike" dirty="0" err="1"/>
              <a:t>kkkl</a:t>
            </a:r>
            <a:r>
              <a:rPr lang="en-US" sz="800" strike="sngStrike" dirty="0"/>
              <a:t> dress black Front right </a:t>
            </a:r>
            <a:r>
              <a:rPr lang="en-US" sz="800" strike="sngStrike" dirty="0" err="1"/>
              <a:t>wond</a:t>
            </a:r>
            <a:endParaRPr lang="en-US" sz="800" strike="sngStrik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599D1B-B739-43B4-B225-5D468A9E1A65}"/>
              </a:ext>
            </a:extLst>
          </p:cNvPr>
          <p:cNvCxnSpPr/>
          <p:nvPr/>
        </p:nvCxnSpPr>
        <p:spPr>
          <a:xfrm flipV="1">
            <a:off x="2888188" y="4445000"/>
            <a:ext cx="1600200" cy="19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70352C-3D4E-4121-9DDC-035E40E97F4A}"/>
              </a:ext>
            </a:extLst>
          </p:cNvPr>
          <p:cNvSpPr txBox="1"/>
          <p:nvPr/>
        </p:nvSpPr>
        <p:spPr>
          <a:xfrm>
            <a:off x="602188" y="1328033"/>
            <a:ext cx="1911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ITIL Tickets</a:t>
            </a:r>
            <a:r>
              <a:rPr lang="en-US" sz="2800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31C70-7F9C-4EF9-9D45-434F840D7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88" y="2096532"/>
            <a:ext cx="5934075" cy="1190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8A1AD6-1DFD-467F-BE20-69C2AD01211F}"/>
              </a:ext>
            </a:extLst>
          </p:cNvPr>
          <p:cNvSpPr txBox="1"/>
          <p:nvPr/>
        </p:nvSpPr>
        <p:spPr>
          <a:xfrm>
            <a:off x="6959601" y="3810000"/>
            <a:ext cx="4953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Monitoring City Stadium with </a:t>
            </a:r>
            <a:r>
              <a:rPr lang="en-US" dirty="0" err="1"/>
              <a:t>avage</a:t>
            </a:r>
            <a:r>
              <a:rPr lang="en-US" dirty="0"/>
              <a:t> passthrough and city as well as </a:t>
            </a:r>
            <a:r>
              <a:rPr lang="en-US" dirty="0" err="1"/>
              <a:t>ext</a:t>
            </a:r>
            <a:r>
              <a:rPr lang="en-US" dirty="0"/>
              <a:t> for §</a:t>
            </a:r>
            <a:r>
              <a:rPr lang="en-US" dirty="0" err="1"/>
              <a:t>publice</a:t>
            </a:r>
            <a:r>
              <a:rPr lang="en-US" dirty="0"/>
              <a:t> </a:t>
            </a:r>
            <a:r>
              <a:rPr lang="en-US" dirty="0" err="1"/>
              <a:t>disruta</a:t>
            </a:r>
            <a:r>
              <a:rPr lang="en-US" dirty="0"/>
              <a:t> and NSA terrorism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91C1E9-D60F-412D-852B-8A0BD3DAFDBE}"/>
              </a:ext>
            </a:extLst>
          </p:cNvPr>
          <p:cNvCxnSpPr/>
          <p:nvPr/>
        </p:nvCxnSpPr>
        <p:spPr>
          <a:xfrm flipV="1">
            <a:off x="927279" y="1197735"/>
            <a:ext cx="1854558" cy="653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230D1F-14C7-4504-AD04-A95985BD8FAC}"/>
              </a:ext>
            </a:extLst>
          </p:cNvPr>
          <p:cNvCxnSpPr/>
          <p:nvPr/>
        </p:nvCxnSpPr>
        <p:spPr>
          <a:xfrm flipV="1">
            <a:off x="283335" y="2588654"/>
            <a:ext cx="1081826" cy="412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ACCA47B-4FC9-41B5-A6E9-3CC7343CD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64" y="3950155"/>
            <a:ext cx="696071" cy="59456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020C95-01EE-4853-9949-3936A5618724}"/>
              </a:ext>
            </a:extLst>
          </p:cNvPr>
          <p:cNvCxnSpPr/>
          <p:nvPr/>
        </p:nvCxnSpPr>
        <p:spPr>
          <a:xfrm>
            <a:off x="6016171" y="3810000"/>
            <a:ext cx="814364" cy="92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84097A-622A-47E5-B02E-06D8799104D2}"/>
              </a:ext>
            </a:extLst>
          </p:cNvPr>
          <p:cNvSpPr txBox="1"/>
          <p:nvPr/>
        </p:nvSpPr>
        <p:spPr>
          <a:xfrm>
            <a:off x="6016171" y="34406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08/04/2023: 7pm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0562E2-2B54-410B-95EB-34932DB18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662" y="4467934"/>
            <a:ext cx="417786" cy="38740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52FD78-19DD-4B18-B9A2-187791E6DBDD}"/>
              </a:ext>
            </a:extLst>
          </p:cNvPr>
          <p:cNvCxnSpPr>
            <a:cxnSpLocks/>
          </p:cNvCxnSpPr>
          <p:nvPr/>
        </p:nvCxnSpPr>
        <p:spPr>
          <a:xfrm flipV="1">
            <a:off x="8139448" y="4544715"/>
            <a:ext cx="1411014" cy="188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279325C-A723-4F3E-AFF5-DE799254F9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831" y="4982312"/>
            <a:ext cx="654704" cy="31128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1CCEA5-0A2E-4137-BF70-8BFC3677B903}"/>
              </a:ext>
            </a:extLst>
          </p:cNvPr>
          <p:cNvCxnSpPr/>
          <p:nvPr/>
        </p:nvCxnSpPr>
        <p:spPr>
          <a:xfrm>
            <a:off x="6129081" y="4737695"/>
            <a:ext cx="814364" cy="92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A50B8C-673E-4252-BB18-3795AF0645E5}"/>
              </a:ext>
            </a:extLst>
          </p:cNvPr>
          <p:cNvSpPr txBox="1"/>
          <p:nvPr/>
        </p:nvSpPr>
        <p:spPr>
          <a:xfrm>
            <a:off x="7604601" y="5137955"/>
            <a:ext cx="196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¼.marx.INTERUPTS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05647D-5061-43EB-A493-BD6410F3F1E6}"/>
              </a:ext>
            </a:extLst>
          </p:cNvPr>
          <p:cNvCxnSpPr/>
          <p:nvPr/>
        </p:nvCxnSpPr>
        <p:spPr>
          <a:xfrm>
            <a:off x="7484012" y="5322621"/>
            <a:ext cx="9046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A0D246-907D-4A37-96EE-123AC5B7AABB}"/>
              </a:ext>
            </a:extLst>
          </p:cNvPr>
          <p:cNvCxnSpPr>
            <a:stCxn id="28" idx="0"/>
          </p:cNvCxnSpPr>
          <p:nvPr/>
        </p:nvCxnSpPr>
        <p:spPr>
          <a:xfrm>
            <a:off x="8584710" y="5137955"/>
            <a:ext cx="404545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1EB1A45-A89E-45AB-B693-2F505CC5DC70}"/>
              </a:ext>
            </a:extLst>
          </p:cNvPr>
          <p:cNvSpPr txBox="1"/>
          <p:nvPr/>
        </p:nvSpPr>
        <p:spPr>
          <a:xfrm>
            <a:off x="9564818" y="5137955"/>
            <a:ext cx="253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nonPoliceCityLogial.marx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242CBD-C80B-47EE-97A6-7DA8337ABF3F}"/>
              </a:ext>
            </a:extLst>
          </p:cNvPr>
          <p:cNvCxnSpPr/>
          <p:nvPr/>
        </p:nvCxnSpPr>
        <p:spPr>
          <a:xfrm>
            <a:off x="11421000" y="5025793"/>
            <a:ext cx="518128" cy="523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CA5C6E8-C7A3-408A-BFC5-DA8842F512C0}"/>
              </a:ext>
            </a:extLst>
          </p:cNvPr>
          <p:cNvSpPr txBox="1"/>
          <p:nvPr/>
        </p:nvSpPr>
        <p:spPr>
          <a:xfrm>
            <a:off x="7484012" y="5596243"/>
            <a:ext cx="4948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The management w/o </a:t>
            </a:r>
            <a:r>
              <a:rPr lang="en-US" dirty="0"/>
              <a:t>Police </a:t>
            </a:r>
            <a:r>
              <a:rPr lang="en-US" strike="sngStrike" dirty="0"/>
              <a:t>nodes or/and convert</a:t>
            </a:r>
          </a:p>
          <a:p>
            <a:r>
              <a:rPr lang="en-US" strike="sngStrike" dirty="0"/>
              <a:t> (</a:t>
            </a:r>
            <a:r>
              <a:rPr lang="en-US" strike="sngStrike" dirty="0" err="1"/>
              <a:t>delat</a:t>
            </a:r>
            <a:r>
              <a:rPr lang="en-US" strike="sngStrike" dirty="0"/>
              <a:t>) </a:t>
            </a:r>
            <a:r>
              <a:rPr lang="en-US" strike="sngStrike" dirty="0" err="1"/>
              <a:t>avarages</a:t>
            </a:r>
            <a:endParaRPr lang="en-US" strike="sngStrike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EF61D1-CD64-4ECE-9EE1-3ED2ED42FF39}"/>
              </a:ext>
            </a:extLst>
          </p:cNvPr>
          <p:cNvCxnSpPr/>
          <p:nvPr/>
        </p:nvCxnSpPr>
        <p:spPr>
          <a:xfrm>
            <a:off x="703385" y="4855336"/>
            <a:ext cx="11085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9B9467-75D0-40AE-9ECC-296234217CF5}"/>
              </a:ext>
            </a:extLst>
          </p:cNvPr>
          <p:cNvCxnSpPr/>
          <p:nvPr/>
        </p:nvCxnSpPr>
        <p:spPr>
          <a:xfrm>
            <a:off x="633160" y="6242574"/>
            <a:ext cx="11085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CF8363-FE6F-43B5-AEEE-22980B3D0D44}"/>
              </a:ext>
            </a:extLst>
          </p:cNvPr>
          <p:cNvCxnSpPr/>
          <p:nvPr/>
        </p:nvCxnSpPr>
        <p:spPr>
          <a:xfrm>
            <a:off x="703385" y="3810000"/>
            <a:ext cx="11085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13030E9-50FB-486E-AA15-1F4A40D91013}"/>
              </a:ext>
            </a:extLst>
          </p:cNvPr>
          <p:cNvSpPr txBox="1"/>
          <p:nvPr/>
        </p:nvSpPr>
        <p:spPr>
          <a:xfrm>
            <a:off x="9511277" y="5900672"/>
            <a:ext cx="13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Avg[] </a:t>
            </a:r>
            <a:r>
              <a:rPr lang="en-US" sz="800" strike="sngStrike" dirty="0"/>
              <a:t>almost normal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31EF55-CB2B-4D9C-A683-AE35C5829833}"/>
              </a:ext>
            </a:extLst>
          </p:cNvPr>
          <p:cNvCxnSpPr/>
          <p:nvPr/>
        </p:nvCxnSpPr>
        <p:spPr>
          <a:xfrm flipV="1">
            <a:off x="9436280" y="5799443"/>
            <a:ext cx="622120" cy="716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4A4C34D-13CB-4668-985A-72185692C140}"/>
              </a:ext>
            </a:extLst>
          </p:cNvPr>
          <p:cNvSpPr txBox="1"/>
          <p:nvPr/>
        </p:nvSpPr>
        <p:spPr>
          <a:xfrm>
            <a:off x="817062" y="5743977"/>
            <a:ext cx="219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Sirens: 1:04pm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D5C213-4763-4E61-9523-2168823BB7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03" y="6455211"/>
            <a:ext cx="309255" cy="30925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FB82C727-68EB-4959-B066-D03DD6953229}"/>
              </a:ext>
            </a:extLst>
          </p:cNvPr>
          <p:cNvSpPr/>
          <p:nvPr/>
        </p:nvSpPr>
        <p:spPr>
          <a:xfrm>
            <a:off x="633160" y="6142973"/>
            <a:ext cx="1767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000.tw.png</a:t>
            </a:r>
            <a:r>
              <a:rPr lang="en-US" strike="sngStrike" dirty="0"/>
              <a:t>: idiot</a:t>
            </a:r>
            <a:endParaRPr lang="en-US" sz="800" strike="sngStrike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0573189-3083-41FF-8295-96889DBF44EE}"/>
              </a:ext>
            </a:extLst>
          </p:cNvPr>
          <p:cNvCxnSpPr/>
          <p:nvPr/>
        </p:nvCxnSpPr>
        <p:spPr>
          <a:xfrm flipV="1">
            <a:off x="1255861" y="6455211"/>
            <a:ext cx="942599" cy="30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B649387-337B-41F3-8797-7B73CF567D05}"/>
              </a:ext>
            </a:extLst>
          </p:cNvPr>
          <p:cNvSpPr txBox="1"/>
          <p:nvPr/>
        </p:nvSpPr>
        <p:spPr>
          <a:xfrm>
            <a:off x="2781837" y="6584477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 lines.  </a:t>
            </a:r>
            <a:r>
              <a:rPr lang="en-US" sz="800" strike="sngStrike" dirty="0"/>
              <a:t>A nation a </a:t>
            </a:r>
            <a:r>
              <a:rPr lang="en-US" sz="800" strike="sngStrike" dirty="0" err="1"/>
              <a:t>birgh</a:t>
            </a:r>
            <a:r>
              <a:rPr lang="en-US" sz="800" strike="sngStrike" dirty="0"/>
              <a:t>, a nation.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C44293-A215-4F2F-A3BF-D65D180434BD}"/>
              </a:ext>
            </a:extLst>
          </p:cNvPr>
          <p:cNvSpPr txBox="1"/>
          <p:nvPr/>
        </p:nvSpPr>
        <p:spPr>
          <a:xfrm>
            <a:off x="3817532" y="6276128"/>
            <a:ext cx="779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Police </a:t>
            </a:r>
            <a:r>
              <a:rPr lang="en-US" dirty="0" err="1"/>
              <a:t>Srens</a:t>
            </a:r>
            <a:r>
              <a:rPr lang="en-US" dirty="0"/>
              <a:t>: 1:25   </a:t>
            </a:r>
          </a:p>
          <a:p>
            <a:r>
              <a:rPr lang="en-US" dirty="0"/>
              <a:t>		(dealt).calc -2 lines* (</a:t>
            </a:r>
            <a:r>
              <a:rPr lang="en-US" dirty="0" err="1"/>
              <a:t>acenets</a:t>
            </a:r>
            <a:r>
              <a:rPr lang="en-US" dirty="0"/>
              <a:t>)  NAT &amp;&amp;|| </a:t>
            </a:r>
            <a:r>
              <a:rPr lang="en-US" dirty="0" err="1"/>
              <a:t>nonPoliceCityLoigal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7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52C16B-5230-4EA3-9F77-77860741DD03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4269B-416C-483E-B6C9-A0081225E63F}"/>
              </a:ext>
            </a:extLst>
          </p:cNvPr>
          <p:cNvSpPr/>
          <p:nvPr/>
        </p:nvSpPr>
        <p:spPr>
          <a:xfrm>
            <a:off x="0" y="863600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76EA6-C8BE-4D6D-BB89-F889AF5A9A5A}"/>
              </a:ext>
            </a:extLst>
          </p:cNvPr>
          <p:cNvSpPr txBox="1"/>
          <p:nvPr/>
        </p:nvSpPr>
        <p:spPr>
          <a:xfrm>
            <a:off x="436099" y="1357868"/>
            <a:ext cx="329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nonPoliceRTA</a:t>
            </a:r>
            <a:r>
              <a:rPr lang="en-US" dirty="0"/>
              <a:t>. </a:t>
            </a:r>
            <a:r>
              <a:rPr lang="en-US" strike="sngStrike" dirty="0"/>
              <a:t>Jesus Cross Screen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7445E0F-A11F-4B1F-B4FB-C1C9D2238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110" y="1354742"/>
            <a:ext cx="4472622" cy="511156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111623-CFB7-4D85-B501-1EB6CA587DE8}"/>
              </a:ext>
            </a:extLst>
          </p:cNvPr>
          <p:cNvCxnSpPr/>
          <p:nvPr/>
        </p:nvCxnSpPr>
        <p:spPr>
          <a:xfrm>
            <a:off x="2602522" y="3334043"/>
            <a:ext cx="5655213" cy="32074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AFD4895-9D20-4DCC-95AF-77229B63905F}"/>
              </a:ext>
            </a:extLst>
          </p:cNvPr>
          <p:cNvCxnSpPr/>
          <p:nvPr/>
        </p:nvCxnSpPr>
        <p:spPr>
          <a:xfrm>
            <a:off x="4569655" y="1542534"/>
            <a:ext cx="5655213" cy="32074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75A289-C3C1-482D-BF99-DF5D2A93565C}"/>
              </a:ext>
            </a:extLst>
          </p:cNvPr>
          <p:cNvCxnSpPr/>
          <p:nvPr/>
        </p:nvCxnSpPr>
        <p:spPr>
          <a:xfrm>
            <a:off x="3666978" y="2258912"/>
            <a:ext cx="5655213" cy="32074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1D5F5BD-A633-4ACB-A2C2-AEAD97F4A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48" y="6231988"/>
            <a:ext cx="357256" cy="524412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ACB7DA-6AD9-4587-A094-8BDC35B897A5}"/>
              </a:ext>
            </a:extLst>
          </p:cNvPr>
          <p:cNvCxnSpPr>
            <a:cxnSpLocks/>
          </p:cNvCxnSpPr>
          <p:nvPr/>
        </p:nvCxnSpPr>
        <p:spPr>
          <a:xfrm>
            <a:off x="0" y="6169465"/>
            <a:ext cx="12192000" cy="1325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D75A2C-A8F3-46CD-BCC3-F08F5D0013C6}"/>
              </a:ext>
            </a:extLst>
          </p:cNvPr>
          <p:cNvCxnSpPr/>
          <p:nvPr/>
        </p:nvCxnSpPr>
        <p:spPr>
          <a:xfrm flipV="1">
            <a:off x="1692336" y="6192771"/>
            <a:ext cx="1674055" cy="547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6EC021-61BE-4475-B248-496D4071B9E1}"/>
              </a:ext>
            </a:extLst>
          </p:cNvPr>
          <p:cNvSpPr txBox="1"/>
          <p:nvPr/>
        </p:nvSpPr>
        <p:spPr>
          <a:xfrm>
            <a:off x="3000201" y="6291691"/>
            <a:ext cx="462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MAINSTRE(VIRIGN.MARY, !TEREMOAN.JOEPHE)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AE588C-2611-4129-8AF3-F04ECA90B0AE}"/>
              </a:ext>
            </a:extLst>
          </p:cNvPr>
          <p:cNvSpPr txBox="1"/>
          <p:nvPr/>
        </p:nvSpPr>
        <p:spPr>
          <a:xfrm>
            <a:off x="970671" y="6466309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1997/8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FCEEA64-654B-4605-B409-BF106F0DD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401982"/>
            <a:ext cx="1752600" cy="26098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B2001A-CEFA-4393-A51C-422270B7927F}"/>
              </a:ext>
            </a:extLst>
          </p:cNvPr>
          <p:cNvSpPr txBox="1"/>
          <p:nvPr/>
        </p:nvSpPr>
        <p:spPr>
          <a:xfrm>
            <a:off x="9186202" y="1092012"/>
            <a:ext cx="284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BISHOP POLICE DEPARMENT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A8953-9570-4027-98C8-183CD20DD2C3}"/>
              </a:ext>
            </a:extLst>
          </p:cNvPr>
          <p:cNvSpPr txBox="1"/>
          <p:nvPr/>
        </p:nvSpPr>
        <p:spPr>
          <a:xfrm>
            <a:off x="267286" y="3812345"/>
            <a:ext cx="4929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HOMICDIE:AUSLAEDER: </a:t>
            </a:r>
            <a:r>
              <a:rPr lang="en-US" strike="sngStrike" dirty="0"/>
              <a:t>what you post will happen</a:t>
            </a:r>
          </a:p>
          <a:p>
            <a:r>
              <a:rPr lang="en-US" dirty="0"/>
              <a:t>	</a:t>
            </a:r>
            <a:r>
              <a:rPr lang="en-US" sz="800" strike="sngStrike" dirty="0"/>
              <a:t>Born </a:t>
            </a:r>
            <a:r>
              <a:rPr lang="en-US" sz="800" strike="sngStrike" dirty="0" err="1"/>
              <a:t>istabul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Turky</a:t>
            </a:r>
            <a:r>
              <a:rPr lang="en-US" sz="800" strike="sngStrike" dirty="0"/>
              <a:t>, Dr. Dieter </a:t>
            </a:r>
            <a:r>
              <a:rPr lang="en-US" sz="800" strike="sngStrike" dirty="0" err="1"/>
              <a:t>Zetcher</a:t>
            </a:r>
            <a:endParaRPr lang="en-US" sz="800" strike="sngStrike" dirty="0"/>
          </a:p>
          <a:p>
            <a:r>
              <a:rPr lang="en-US" dirty="0"/>
              <a:t>	ATOMPHYES(</a:t>
            </a:r>
            <a:r>
              <a:rPr lang="en-US" strike="sngStrike" dirty="0" err="1"/>
              <a:t>Hahn,“Yes</a:t>
            </a:r>
            <a:r>
              <a:rPr lang="en-US" strike="sngStrike" dirty="0"/>
              <a:t>, </a:t>
            </a:r>
            <a:r>
              <a:rPr lang="en-US" strike="sngStrike" dirty="0" err="1"/>
              <a:t>er</a:t>
            </a:r>
            <a:r>
              <a:rPr lang="en-US" strike="sngStrike" dirty="0"/>
              <a:t> </a:t>
            </a:r>
            <a:r>
              <a:rPr lang="en-US" strike="sngStrike" dirty="0" err="1"/>
              <a:t>kan</a:t>
            </a:r>
            <a:r>
              <a:rPr lang="en-US" strike="sngStrike" dirty="0"/>
              <a:t>”</a:t>
            </a:r>
            <a:r>
              <a:rPr lang="en-US" dirty="0"/>
              <a:t>)</a:t>
            </a:r>
          </a:p>
          <a:p>
            <a:r>
              <a:rPr lang="en-US" dirty="0"/>
              <a:t>		</a:t>
            </a:r>
            <a:r>
              <a:rPr lang="en-US" sz="800" strike="sngStrike" dirty="0" err="1"/>
              <a:t>glu</a:t>
            </a:r>
            <a:r>
              <a:rPr lang="en-US" sz="800" strike="sngStrike" dirty="0"/>
              <a:t> PRNOGNG </a:t>
            </a:r>
            <a:r>
              <a:rPr lang="en-US" sz="800" strike="sngStrike" dirty="0" err="1"/>
              <a:t>haricut</a:t>
            </a:r>
            <a:endParaRPr lang="en-US" sz="800" strike="sngStrik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ADBBC6-9E26-4C06-A872-50A089F5CA0C}"/>
              </a:ext>
            </a:extLst>
          </p:cNvPr>
          <p:cNvSpPr/>
          <p:nvPr/>
        </p:nvSpPr>
        <p:spPr>
          <a:xfrm>
            <a:off x="4569655" y="3334043"/>
            <a:ext cx="649459" cy="568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IN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33B19F-CC85-4893-BF15-99A9009784BF}"/>
              </a:ext>
            </a:extLst>
          </p:cNvPr>
          <p:cNvCxnSpPr/>
          <p:nvPr/>
        </p:nvCxnSpPr>
        <p:spPr>
          <a:xfrm>
            <a:off x="4037428" y="3334043"/>
            <a:ext cx="1674055" cy="709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75BA93-B06C-4203-9652-FDA7D9DB864D}"/>
              </a:ext>
            </a:extLst>
          </p:cNvPr>
          <p:cNvSpPr txBox="1"/>
          <p:nvPr/>
        </p:nvSpPr>
        <p:spPr>
          <a:xfrm>
            <a:off x="6013183" y="3307508"/>
            <a:ext cx="21916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Weiner &amp; </a:t>
            </a:r>
            <a:r>
              <a:rPr lang="en-US" strike="sngStrike" dirty="0" err="1"/>
              <a:t>Mushi</a:t>
            </a:r>
            <a:endParaRPr lang="en-US" strike="sngStrike" dirty="0"/>
          </a:p>
          <a:p>
            <a:r>
              <a:rPr lang="en-US" sz="800" strike="sngStrike" dirty="0"/>
              <a:t>(</a:t>
            </a:r>
            <a:r>
              <a:rPr lang="en-US" sz="800" strike="sngStrike" dirty="0" err="1"/>
              <a:t>trnan</a:t>
            </a:r>
            <a:r>
              <a:rPr lang="en-US" sz="800" strike="sngStrike" dirty="0"/>
              <a:t>).</a:t>
            </a:r>
            <a:r>
              <a:rPr lang="en-US" sz="800" strike="sngStrike" dirty="0" err="1"/>
              <a:t>eng</a:t>
            </a:r>
            <a:r>
              <a:rPr lang="en-US" sz="800" strike="sngStrike" dirty="0"/>
              <a:t>: </a:t>
            </a:r>
            <a:r>
              <a:rPr lang="en-US" sz="800" strike="sngStrike" dirty="0" err="1"/>
              <a:t>Penis&amp;Vania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totosie</a:t>
            </a:r>
            <a:r>
              <a:rPr lang="en-US" sz="800" strike="sngStrike" dirty="0"/>
              <a:t>)VIRNGA.MARY</a:t>
            </a:r>
          </a:p>
        </p:txBody>
      </p:sp>
    </p:spTree>
    <p:extLst>
      <p:ext uri="{BB962C8B-B14F-4D97-AF65-F5344CB8AC3E}">
        <p14:creationId xmlns:p14="http://schemas.microsoft.com/office/powerpoint/2010/main" val="343644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52C16B-5230-4EA3-9F77-77860741DD03}"/>
              </a:ext>
            </a:extLst>
          </p:cNvPr>
          <p:cNvSpPr/>
          <p:nvPr/>
        </p:nvSpPr>
        <p:spPr>
          <a:xfrm>
            <a:off x="0" y="0"/>
            <a:ext cx="12192000" cy="863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  <a:p>
            <a:pPr algn="ctr"/>
            <a:r>
              <a:rPr lang="en-US" sz="800" dirty="0"/>
              <a:t>partner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4C9F3-990F-4CD5-9348-4F45CAB69388}"/>
              </a:ext>
            </a:extLst>
          </p:cNvPr>
          <p:cNvSpPr/>
          <p:nvPr/>
        </p:nvSpPr>
        <p:spPr>
          <a:xfrm>
            <a:off x="0" y="863600"/>
            <a:ext cx="12192000" cy="203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25CDF7-602A-4CFF-B969-D0D0949AE0AC}"/>
              </a:ext>
            </a:extLst>
          </p:cNvPr>
          <p:cNvSpPr/>
          <p:nvPr/>
        </p:nvSpPr>
        <p:spPr>
          <a:xfrm>
            <a:off x="7061200" y="1260994"/>
            <a:ext cx="2374900" cy="1816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E96F71-62F0-4035-8E49-7A58E18AAB33}"/>
              </a:ext>
            </a:extLst>
          </p:cNvPr>
          <p:cNvSpPr/>
          <p:nvPr/>
        </p:nvSpPr>
        <p:spPr>
          <a:xfrm>
            <a:off x="6974200" y="3107519"/>
            <a:ext cx="2476500" cy="1772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163A09-E5E6-4E4C-ACD9-5859086DD689}"/>
              </a:ext>
            </a:extLst>
          </p:cNvPr>
          <p:cNvCxnSpPr>
            <a:cxnSpLocks/>
          </p:cNvCxnSpPr>
          <p:nvPr/>
        </p:nvCxnSpPr>
        <p:spPr>
          <a:xfrm>
            <a:off x="304800" y="5181600"/>
            <a:ext cx="1209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357620-A598-4286-984C-BA7E5A0E334C}"/>
              </a:ext>
            </a:extLst>
          </p:cNvPr>
          <p:cNvCxnSpPr>
            <a:cxnSpLocks/>
          </p:cNvCxnSpPr>
          <p:nvPr/>
        </p:nvCxnSpPr>
        <p:spPr>
          <a:xfrm flipV="1">
            <a:off x="6096000" y="1695826"/>
            <a:ext cx="3587104" cy="2595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B836CC65-33FC-465D-87C0-A23F6A139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0" y="2272000"/>
            <a:ext cx="4926870" cy="2759047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598AA90-068E-4192-AAE4-457D447D935E}"/>
              </a:ext>
            </a:extLst>
          </p:cNvPr>
          <p:cNvSpPr/>
          <p:nvPr/>
        </p:nvSpPr>
        <p:spPr>
          <a:xfrm>
            <a:off x="203930" y="1676399"/>
            <a:ext cx="40861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/>
              <a:t>G.GOD.ROMANS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C1AEF5A6-85E8-4DFA-BF3C-92AF901524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752" y="5202086"/>
            <a:ext cx="1088896" cy="162150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0308A77E-D28A-4F77-8E6F-F6083B382BE9}"/>
              </a:ext>
            </a:extLst>
          </p:cNvPr>
          <p:cNvSpPr/>
          <p:nvPr/>
        </p:nvSpPr>
        <p:spPr>
          <a:xfrm>
            <a:off x="7968005" y="5346396"/>
            <a:ext cx="284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BISHOP POLICE DEPARMENT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9F64D-6F71-41CC-8C5C-C8AF872E0539}"/>
              </a:ext>
            </a:extLst>
          </p:cNvPr>
          <p:cNvSpPr txBox="1"/>
          <p:nvPr/>
        </p:nvSpPr>
        <p:spPr>
          <a:xfrm>
            <a:off x="4811151" y="2169044"/>
            <a:ext cx="1231427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IBM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A863B-EBDD-4B9F-8433-E809536D9F02}"/>
              </a:ext>
            </a:extLst>
          </p:cNvPr>
          <p:cNvSpPr txBox="1"/>
          <p:nvPr/>
        </p:nvSpPr>
        <p:spPr>
          <a:xfrm>
            <a:off x="4804290" y="2937681"/>
            <a:ext cx="126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SWAT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BD9A0A-4748-48EE-9C33-3860FCEB3350}"/>
              </a:ext>
            </a:extLst>
          </p:cNvPr>
          <p:cNvCxnSpPr/>
          <p:nvPr/>
        </p:nvCxnSpPr>
        <p:spPr>
          <a:xfrm>
            <a:off x="4811151" y="1695826"/>
            <a:ext cx="1284849" cy="2763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8A07B59-26CB-413F-854D-0552E78E57E6}"/>
              </a:ext>
            </a:extLst>
          </p:cNvPr>
          <p:cNvSpPr/>
          <p:nvPr/>
        </p:nvSpPr>
        <p:spPr>
          <a:xfrm>
            <a:off x="1179524" y="5903743"/>
            <a:ext cx="2658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what you post will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01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1163</Words>
  <Application>Microsoft Office PowerPoint</Application>
  <PresentationFormat>Widescreen</PresentationFormat>
  <Paragraphs>233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custom-tc-ems09@FortWorthPublicLibrary.org</dc:creator>
  <cp:lastModifiedBy>custom-tc-ems09@FortWorthPublicLibrary.org</cp:lastModifiedBy>
  <cp:revision>20</cp:revision>
  <dcterms:created xsi:type="dcterms:W3CDTF">2023-08-05T16:41:11Z</dcterms:created>
  <dcterms:modified xsi:type="dcterms:W3CDTF">2023-08-05T19:25:51Z</dcterms:modified>
</cp:coreProperties>
</file>