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DFE"/>
    <a:srgbClr val="FF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8" autoAdjust="0"/>
    <p:restoredTop sz="94660"/>
  </p:normalViewPr>
  <p:slideViewPr>
    <p:cSldViewPr snapToGrid="0">
      <p:cViewPr varScale="1">
        <p:scale>
          <a:sx n="82" d="100"/>
          <a:sy n="82" d="100"/>
        </p:scale>
        <p:origin x="4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3808D-2CBE-4D6E-A1B8-7931FF08C917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D60A-53F4-47D0-BEEE-E8B48586E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8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3808D-2CBE-4D6E-A1B8-7931FF08C917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D60A-53F4-47D0-BEEE-E8B48586E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9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3808D-2CBE-4D6E-A1B8-7931FF08C917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D60A-53F4-47D0-BEEE-E8B48586E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8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3808D-2CBE-4D6E-A1B8-7931FF08C917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D60A-53F4-47D0-BEEE-E8B48586E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09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3808D-2CBE-4D6E-A1B8-7931FF08C917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D60A-53F4-47D0-BEEE-E8B48586E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6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3808D-2CBE-4D6E-A1B8-7931FF08C917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D60A-53F4-47D0-BEEE-E8B48586E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9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3808D-2CBE-4D6E-A1B8-7931FF08C917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D60A-53F4-47D0-BEEE-E8B48586E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2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3808D-2CBE-4D6E-A1B8-7931FF08C917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D60A-53F4-47D0-BEEE-E8B48586E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1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3808D-2CBE-4D6E-A1B8-7931FF08C917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D60A-53F4-47D0-BEEE-E8B48586E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8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3808D-2CBE-4D6E-A1B8-7931FF08C917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D60A-53F4-47D0-BEEE-E8B48586E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26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3808D-2CBE-4D6E-A1B8-7931FF08C917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D60A-53F4-47D0-BEEE-E8B48586E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06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3808D-2CBE-4D6E-A1B8-7931FF08C917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1D60A-53F4-47D0-BEEE-E8B48586E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4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.wmf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727307-473D-4233-8C2F-BC107D3F7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169" y="3133552"/>
            <a:ext cx="590476" cy="10571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3D01DFB-281E-4E0F-826E-27A9F912A937}"/>
              </a:ext>
            </a:extLst>
          </p:cNvPr>
          <p:cNvSpPr/>
          <p:nvPr/>
        </p:nvSpPr>
        <p:spPr>
          <a:xfrm>
            <a:off x="0" y="0"/>
            <a:ext cx="12192000" cy="9619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68AA43-79C3-4746-8CAF-A8E55BCBCEB1}"/>
              </a:ext>
            </a:extLst>
          </p:cNvPr>
          <p:cNvSpPr/>
          <p:nvPr/>
        </p:nvSpPr>
        <p:spPr>
          <a:xfrm>
            <a:off x="0" y="973777"/>
            <a:ext cx="12192000" cy="950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72019A-1FF1-4D83-B584-F8AF5E7DBB3E}"/>
              </a:ext>
            </a:extLst>
          </p:cNvPr>
          <p:cNvSpPr/>
          <p:nvPr/>
        </p:nvSpPr>
        <p:spPr>
          <a:xfrm>
            <a:off x="0" y="1080655"/>
            <a:ext cx="12192000" cy="950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err="1"/>
              <a:t>outsdiee</a:t>
            </a:r>
            <a:endParaRPr lang="en-US" sz="800" strike="sngStrik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41337C-05BC-46DE-A6EA-FC527C05E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136" y="1842112"/>
            <a:ext cx="2720938" cy="487135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4D5ECD9-6811-42D3-BB36-409F5A8BAECB}"/>
              </a:ext>
            </a:extLst>
          </p:cNvPr>
          <p:cNvSpPr/>
          <p:nvPr/>
        </p:nvSpPr>
        <p:spPr>
          <a:xfrm>
            <a:off x="6616700" y="4330700"/>
            <a:ext cx="3683000" cy="23827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EA3B57-054D-47CB-A776-896E67236BB3}"/>
              </a:ext>
            </a:extLst>
          </p:cNvPr>
          <p:cNvCxnSpPr/>
          <p:nvPr/>
        </p:nvCxnSpPr>
        <p:spPr>
          <a:xfrm flipV="1">
            <a:off x="6616700" y="1727200"/>
            <a:ext cx="4279900" cy="2230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2DD3427-8826-40A7-854C-851FC2603E5F}"/>
              </a:ext>
            </a:extLst>
          </p:cNvPr>
          <p:cNvCxnSpPr/>
          <p:nvPr/>
        </p:nvCxnSpPr>
        <p:spPr>
          <a:xfrm flipV="1">
            <a:off x="2992039" y="2842385"/>
            <a:ext cx="2184400" cy="1696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3D6975-6E52-4A1A-9F44-10954DAB9490}"/>
              </a:ext>
            </a:extLst>
          </p:cNvPr>
          <p:cNvSpPr txBox="1"/>
          <p:nvPr/>
        </p:nvSpPr>
        <p:spPr>
          <a:xfrm>
            <a:off x="3276600" y="2527300"/>
            <a:ext cx="1393138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Quartz Circle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5D8508A-7B02-4F87-A3F2-39EFEDE23A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01" y="2454275"/>
            <a:ext cx="2143125" cy="21431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8FB1C5-9FEF-44AC-A67B-7ECA752CFB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8826" y="4841132"/>
            <a:ext cx="961905" cy="136190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9AE0B5A-3F2A-4178-838D-550D476E58E4}"/>
              </a:ext>
            </a:extLst>
          </p:cNvPr>
          <p:cNvCxnSpPr/>
          <p:nvPr/>
        </p:nvCxnSpPr>
        <p:spPr>
          <a:xfrm flipV="1">
            <a:off x="6489700" y="4841132"/>
            <a:ext cx="2425700" cy="136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B87601E8-EEB2-441D-9042-C4BC6AC7833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5216582"/>
            <a:ext cx="627417" cy="808037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D7C6570-6EC5-457C-BE1A-78C1C27474CD}"/>
              </a:ext>
            </a:extLst>
          </p:cNvPr>
          <p:cNvCxnSpPr/>
          <p:nvPr/>
        </p:nvCxnSpPr>
        <p:spPr>
          <a:xfrm flipV="1">
            <a:off x="8458200" y="5216582"/>
            <a:ext cx="1435100" cy="8080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90D79D8-7A9A-4557-A932-725CA80A06B3}"/>
              </a:ext>
            </a:extLst>
          </p:cNvPr>
          <p:cNvSpPr txBox="1"/>
          <p:nvPr/>
        </p:nvSpPr>
        <p:spPr>
          <a:xfrm>
            <a:off x="8750662" y="1316757"/>
            <a:ext cx="1254831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Marlin Blvd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495232A-E855-4F3D-9E4C-1B9542B12F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262" y="2134666"/>
            <a:ext cx="2143125" cy="2143125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A0D3534-9CBF-4EA7-97FA-2653245B263B}"/>
              </a:ext>
            </a:extLst>
          </p:cNvPr>
          <p:cNvCxnSpPr/>
          <p:nvPr/>
        </p:nvCxnSpPr>
        <p:spPr>
          <a:xfrm flipV="1">
            <a:off x="6489700" y="1501423"/>
            <a:ext cx="3949700" cy="3502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59A221C-3767-49D9-8CCB-382F587299C1}"/>
              </a:ext>
            </a:extLst>
          </p:cNvPr>
          <p:cNvCxnSpPr/>
          <p:nvPr/>
        </p:nvCxnSpPr>
        <p:spPr>
          <a:xfrm flipV="1">
            <a:off x="6642100" y="1653823"/>
            <a:ext cx="3949700" cy="3502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2494B43A-A2FF-47C5-874B-95854E8D5C7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319" y="5584691"/>
            <a:ext cx="470720" cy="38530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DE7B3E4-1C43-499A-B48D-30C1293CC27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556" y="5584691"/>
            <a:ext cx="494283" cy="385307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CD24DD6-E5CB-4B4C-B00D-20F779A0A395}"/>
              </a:ext>
            </a:extLst>
          </p:cNvPr>
          <p:cNvCxnSpPr>
            <a:cxnSpLocks/>
          </p:cNvCxnSpPr>
          <p:nvPr/>
        </p:nvCxnSpPr>
        <p:spPr>
          <a:xfrm flipV="1">
            <a:off x="1968500" y="5584691"/>
            <a:ext cx="2425700" cy="385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E2BF4F4-7ED6-4003-A10F-5B14C1B4809F}"/>
              </a:ext>
            </a:extLst>
          </p:cNvPr>
          <p:cNvSpPr txBox="1"/>
          <p:nvPr/>
        </p:nvSpPr>
        <p:spPr>
          <a:xfrm>
            <a:off x="1447800" y="4854442"/>
            <a:ext cx="1020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IMPORT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983DF2B-0123-4AA5-B4BA-E292A2D414F4}"/>
              </a:ext>
            </a:extLst>
          </p:cNvPr>
          <p:cNvSpPr/>
          <p:nvPr/>
        </p:nvSpPr>
        <p:spPr>
          <a:xfrm>
            <a:off x="2649183" y="4838467"/>
            <a:ext cx="1323986" cy="385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err="1"/>
              <a:t>Auscwitz</a:t>
            </a:r>
            <a:endParaRPr lang="en-US" strike="sngStrike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4B7366-A70A-41D6-9531-39CDEBFAE4FA}"/>
              </a:ext>
            </a:extLst>
          </p:cNvPr>
          <p:cNvSpPr/>
          <p:nvPr/>
        </p:nvSpPr>
        <p:spPr>
          <a:xfrm>
            <a:off x="4100169" y="4248275"/>
            <a:ext cx="569569" cy="590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10EE570-AB12-4691-8927-CACABA28A41C}"/>
              </a:ext>
            </a:extLst>
          </p:cNvPr>
          <p:cNvSpPr/>
          <p:nvPr/>
        </p:nvSpPr>
        <p:spPr>
          <a:xfrm>
            <a:off x="4252569" y="4736024"/>
            <a:ext cx="569569" cy="590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4CEC991-FDD4-47C8-8146-E1448804AAA1}"/>
              </a:ext>
            </a:extLst>
          </p:cNvPr>
          <p:cNvSpPr/>
          <p:nvPr/>
        </p:nvSpPr>
        <p:spPr>
          <a:xfrm>
            <a:off x="5029200" y="4330700"/>
            <a:ext cx="659174" cy="507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297AEE6-C0F2-471B-B5ED-0F8A5B54E52E}"/>
              </a:ext>
            </a:extLst>
          </p:cNvPr>
          <p:cNvSpPr/>
          <p:nvPr/>
        </p:nvSpPr>
        <p:spPr>
          <a:xfrm>
            <a:off x="5232994" y="4736983"/>
            <a:ext cx="659174" cy="507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E39B45-A2C9-4F43-B8F3-175CBFFC1B38}"/>
              </a:ext>
            </a:extLst>
          </p:cNvPr>
          <p:cNvSpPr txBox="1"/>
          <p:nvPr/>
        </p:nvSpPr>
        <p:spPr>
          <a:xfrm>
            <a:off x="4332631" y="5326216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[x] no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9798694-49FD-430D-BCAD-5F99F6A74593}"/>
              </a:ext>
            </a:extLst>
          </p:cNvPr>
          <p:cNvSpPr txBox="1"/>
          <p:nvPr/>
        </p:nvSpPr>
        <p:spPr>
          <a:xfrm>
            <a:off x="4693467" y="427779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no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39C6617-7EE2-4DD3-85B8-8A78B8AEBA04}"/>
              </a:ext>
            </a:extLst>
          </p:cNvPr>
          <p:cNvCxnSpPr>
            <a:cxnSpLocks/>
          </p:cNvCxnSpPr>
          <p:nvPr/>
        </p:nvCxnSpPr>
        <p:spPr>
          <a:xfrm flipV="1">
            <a:off x="5200168" y="4190695"/>
            <a:ext cx="255671" cy="105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3EF0962-FA13-4D01-B045-D95FAB190BB9}"/>
              </a:ext>
            </a:extLst>
          </p:cNvPr>
          <p:cNvCxnSpPr>
            <a:cxnSpLocks/>
            <a:stCxn id="39" idx="5"/>
          </p:cNvCxnSpPr>
          <p:nvPr/>
        </p:nvCxnSpPr>
        <p:spPr>
          <a:xfrm flipV="1">
            <a:off x="4586327" y="3779666"/>
            <a:ext cx="1071226" cy="972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A1F3B03-A16D-4D00-BC14-55AC4582C195}"/>
              </a:ext>
            </a:extLst>
          </p:cNvPr>
          <p:cNvSpPr txBox="1"/>
          <p:nvPr/>
        </p:nvSpPr>
        <p:spPr>
          <a:xfrm>
            <a:off x="5029200" y="3634336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000.</a:t>
            </a:r>
            <a:r>
              <a:rPr lang="en-US" sz="800" strike="sngStrike" dirty="0"/>
              <a:t>marx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86F4AE1-F125-426B-B9AF-B6DBB2796CA9}"/>
              </a:ext>
            </a:extLst>
          </p:cNvPr>
          <p:cNvCxnSpPr/>
          <p:nvPr/>
        </p:nvCxnSpPr>
        <p:spPr>
          <a:xfrm>
            <a:off x="889000" y="2454275"/>
            <a:ext cx="2222500" cy="187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0BB172E-3EED-4128-B584-AE7665ADD732}"/>
              </a:ext>
            </a:extLst>
          </p:cNvPr>
          <p:cNvSpPr txBox="1"/>
          <p:nvPr/>
        </p:nvSpPr>
        <p:spPr>
          <a:xfrm>
            <a:off x="1111210" y="1770192"/>
            <a:ext cx="97469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trike="sngStrike" dirty="0"/>
              <a:t>!</a:t>
            </a:r>
            <a:r>
              <a:rPr lang="en-US" sz="900" strike="sngStrike" dirty="0" err="1"/>
              <a:t>the.game</a:t>
            </a:r>
            <a:endParaRPr lang="en-US" sz="900" strike="sngStrike" dirty="0"/>
          </a:p>
          <a:p>
            <a:r>
              <a:rPr lang="en-US" dirty="0"/>
              <a:t>Webster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8F69E28D-E71D-4650-9E52-AAC5BB0218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46" y="1334506"/>
            <a:ext cx="643679" cy="643679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12555D8-2A0A-4753-A345-7DE7983DF5D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04" y="1236105"/>
            <a:ext cx="806747" cy="451778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86BB8056-2C54-44C1-9179-37EF1907FBC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754" y="1323505"/>
            <a:ext cx="671251" cy="446687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AA9F5D9B-3265-4E52-B1A7-BF2AF0670990}"/>
              </a:ext>
            </a:extLst>
          </p:cNvPr>
          <p:cNvSpPr txBox="1"/>
          <p:nvPr/>
        </p:nvSpPr>
        <p:spPr>
          <a:xfrm>
            <a:off x="3566256" y="1765334"/>
            <a:ext cx="1393138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Quartz Circle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9F0B2A1-276D-4345-88F9-F4CAC34CB3CE}"/>
              </a:ext>
            </a:extLst>
          </p:cNvPr>
          <p:cNvCxnSpPr/>
          <p:nvPr/>
        </p:nvCxnSpPr>
        <p:spPr>
          <a:xfrm>
            <a:off x="10299700" y="2265363"/>
            <a:ext cx="2222500" cy="187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Object 66">
            <a:extLst>
              <a:ext uri="{FF2B5EF4-FFF2-40B4-BE49-F238E27FC236}">
                <a16:creationId xmlns:a16="http://schemas.microsoft.com/office/drawing/2014/main" id="{CA0377A8-454E-42F3-BABE-54B982A6CD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233889"/>
              </p:ext>
            </p:extLst>
          </p:nvPr>
        </p:nvGraphicFramePr>
        <p:xfrm>
          <a:off x="288925" y="6562725"/>
          <a:ext cx="12573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Packager Shell Object" showAsIcon="1" r:id="rId12" imgW="1257480" imgH="514800" progId="Package">
                  <p:embed/>
                </p:oleObj>
              </mc:Choice>
              <mc:Fallback>
                <p:oleObj name="Packager Shell Object" showAsIcon="1" r:id="rId12" imgW="1257480" imgH="51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8925" y="6562725"/>
                        <a:ext cx="125730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A03E558-2C6E-4561-8E4E-55E6B90CD6F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090" y="5281948"/>
            <a:ext cx="721719" cy="48027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9FCC76-BBFC-45E7-8232-274D04196A87}"/>
              </a:ext>
            </a:extLst>
          </p:cNvPr>
          <p:cNvCxnSpPr/>
          <p:nvPr/>
        </p:nvCxnSpPr>
        <p:spPr>
          <a:xfrm flipV="1">
            <a:off x="10896600" y="4838467"/>
            <a:ext cx="1295400" cy="1186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13B61A-5D21-4367-AD42-588520112C43}"/>
              </a:ext>
            </a:extLst>
          </p:cNvPr>
          <p:cNvSpPr txBox="1"/>
          <p:nvPr/>
        </p:nvSpPr>
        <p:spPr>
          <a:xfrm>
            <a:off x="11094871" y="4408488"/>
            <a:ext cx="123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CIVIL CODE</a:t>
            </a:r>
          </a:p>
        </p:txBody>
      </p:sp>
    </p:spTree>
    <p:extLst>
      <p:ext uri="{BB962C8B-B14F-4D97-AF65-F5344CB8AC3E}">
        <p14:creationId xmlns:p14="http://schemas.microsoft.com/office/powerpoint/2010/main" val="1445361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29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Packager Shell Object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custom-tc-ems10@FORTWORTHPUBLICLIBRARY.ORG</cp:lastModifiedBy>
  <cp:revision>52</cp:revision>
  <dcterms:created xsi:type="dcterms:W3CDTF">2023-08-10T13:07:28Z</dcterms:created>
  <dcterms:modified xsi:type="dcterms:W3CDTF">2023-08-11T00:45:35Z</dcterms:modified>
</cp:coreProperties>
</file>