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4" r:id="rId4"/>
    <p:sldId id="287" r:id="rId5"/>
    <p:sldId id="289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8947-D17E-4601-B28A-1A9A9DBC5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D181B-173F-47C5-93E9-C8180B114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80DAB-B68A-418D-B5E9-7686BFEC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949A-6FF0-49CE-A485-7AE664A3B6D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BF31-8D25-401F-8933-B95A805B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FCCDA-ACE3-40B8-B5E9-33ABB917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BD78-637D-49A6-8F3D-9EC08653F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5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AF9F-4504-4313-B519-541D525AD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A6A38-A7B9-47BC-BA19-5DFB2CCA3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4DB13-766F-4851-8A1E-D1E24F19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949A-6FF0-49CE-A485-7AE664A3B6D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4C57E-20EA-401A-9E8E-B7447E50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B4528-E630-45C6-B085-0D2777C1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BD78-637D-49A6-8F3D-9EC08653F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BBE8A-DC91-481B-991D-95FD426A7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CC89-056B-4C5C-886D-FAD0D7A6D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18BB6-1316-4E55-B6EF-31B8D883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949A-6FF0-49CE-A485-7AE664A3B6D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3D7B3-797C-4073-A498-0BB77EED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B5117-54B2-46EA-880B-A4C8FD465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BD78-637D-49A6-8F3D-9EC08653F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6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EEC4-D57A-4148-8319-0BB7102A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8BE6D-1569-41B0-BB8F-E64EC269B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73895-14C3-44AB-A64C-95BDD63E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949A-6FF0-49CE-A485-7AE664A3B6D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BDA1C-193B-4B27-9768-1390CA1D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7E7BD-5BF5-4258-B059-90FD0342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BD78-637D-49A6-8F3D-9EC08653F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0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3EAA-6D7F-4011-AAC7-9E31DF04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59E39-50D5-44ED-B54F-450575AA9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F3124-6F61-4CFB-BF9B-EB137DD7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949A-6FF0-49CE-A485-7AE664A3B6D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0E8AF-AC01-4004-A287-0919FF30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90112-89C8-4BB4-86A7-3CA6D8C8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BD78-637D-49A6-8F3D-9EC08653F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0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3104-B257-43FD-A158-C28745E8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D217B-7A6E-40ED-94A6-92DBA78C8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65594-EEF5-4B69-9197-12C62B205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19632-3D3A-478B-AC71-17F77859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949A-6FF0-49CE-A485-7AE664A3B6D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F9378-966A-4856-A2A6-09EAFD0A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6D0BB-319C-4F14-B81A-BC02FDC8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BD78-637D-49A6-8F3D-9EC08653F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68AE-CF0E-468C-B915-E627C6B1B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13DD3-BC9B-4A5E-B3CC-C9BEC745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E72FC-D05F-4B27-A4FC-C2F73BB2F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C176FA-AC7B-47B4-8B07-231B3D325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BFA1DF-33A1-450E-90F2-8AE598109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BAAF7-66B1-4AA9-99C0-9675FDBD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949A-6FF0-49CE-A485-7AE664A3B6D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03AB3C-9E88-4189-859E-A41292B3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D91F6C-20DD-4D7F-A1DC-45BF3B7C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BD78-637D-49A6-8F3D-9EC08653F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95D7-3173-4210-8252-BB16FE86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640C2-2397-4826-BF9A-BAD17CD3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949A-6FF0-49CE-A485-7AE664A3B6D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AAE89-3CA2-4FB0-A565-5D928033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AB66D-5438-4E99-BE7D-C3BC930B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BD78-637D-49A6-8F3D-9EC08653F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9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3F892-E5A1-4905-A406-D6925D5E2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949A-6FF0-49CE-A485-7AE664A3B6D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E8EA90-8958-4D20-9483-199942C5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C80FE-5825-4451-920A-748E4963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BD78-637D-49A6-8F3D-9EC08653F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1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6D40-AECE-49B4-89EF-2504B8F1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64C7E-D8F3-4F85-AF87-F38D30ABB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6C44B-84C2-47F9-A2A1-469ACDBFC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14DB5-60CF-4C4C-A214-979327E4C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949A-6FF0-49CE-A485-7AE664A3B6D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26078-61DC-4B89-8BFC-97BB2C35F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125BB-B719-49EE-9D79-A7B70BEC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BD78-637D-49A6-8F3D-9EC08653F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6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1456A-B2F7-4DB4-943F-06EDD8F7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CCBC2-1D4F-4A48-8EE1-0A7EE7301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AF730-F151-4DA8-94C4-BC5C336F8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BA342-F4EB-48CB-A9F8-C18DAA2A6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949A-6FF0-49CE-A485-7AE664A3B6D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B3B72-9A42-4864-B213-6EBA9A01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0108D-D961-445B-B458-93742028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BD78-637D-49A6-8F3D-9EC08653F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9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37F4FB-040F-40A2-862F-75D0AFEC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4749F-31F5-454F-86C4-01854942E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A712E-8E9B-45D3-B4E6-565A5A208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3949A-6FF0-49CE-A485-7AE664A3B6D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974F6-6142-4BA3-899A-D2F877375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84370-FBB9-48D0-B452-1F8C51129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2BD78-637D-49A6-8F3D-9EC08653F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9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19" Type="http://schemas.openxmlformats.org/officeDocument/2006/relationships/image" Target="../media/image18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Relationship Id="rId1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slide" Target="slide1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jpeg"/><Relationship Id="rId18" Type="http://schemas.openxmlformats.org/officeDocument/2006/relationships/image" Target="../media/image37.jpg"/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12" Type="http://schemas.openxmlformats.org/officeDocument/2006/relationships/image" Target="../media/image33.jpg"/><Relationship Id="rId17" Type="http://schemas.openxmlformats.org/officeDocument/2006/relationships/image" Target="../media/image36.png"/><Relationship Id="rId2" Type="http://schemas.openxmlformats.org/officeDocument/2006/relationships/image" Target="../media/image23.jp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jpg"/><Relationship Id="rId15" Type="http://schemas.openxmlformats.org/officeDocument/2006/relationships/image" Target="../media/image22.jpg"/><Relationship Id="rId10" Type="http://schemas.openxmlformats.org/officeDocument/2006/relationships/image" Target="../media/image31.jpg"/><Relationship Id="rId19" Type="http://schemas.openxmlformats.org/officeDocument/2006/relationships/image" Target="../media/image38.jpg"/><Relationship Id="rId4" Type="http://schemas.openxmlformats.org/officeDocument/2006/relationships/image" Target="../media/image25.jpg"/><Relationship Id="rId9" Type="http://schemas.openxmlformats.org/officeDocument/2006/relationships/image" Target="../media/image30.png"/><Relationship Id="rId14" Type="http://schemas.openxmlformats.org/officeDocument/2006/relationships/image" Target="../media/image19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jpeg"/><Relationship Id="rId18" Type="http://schemas.openxmlformats.org/officeDocument/2006/relationships/image" Target="../media/image37.jpg"/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12" Type="http://schemas.openxmlformats.org/officeDocument/2006/relationships/image" Target="../media/image33.jpg"/><Relationship Id="rId17" Type="http://schemas.openxmlformats.org/officeDocument/2006/relationships/image" Target="../media/image36.png"/><Relationship Id="rId2" Type="http://schemas.openxmlformats.org/officeDocument/2006/relationships/image" Target="../media/image23.jp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jpg"/><Relationship Id="rId15" Type="http://schemas.openxmlformats.org/officeDocument/2006/relationships/image" Target="../media/image22.jpg"/><Relationship Id="rId10" Type="http://schemas.openxmlformats.org/officeDocument/2006/relationships/image" Target="../media/image31.jpg"/><Relationship Id="rId19" Type="http://schemas.openxmlformats.org/officeDocument/2006/relationships/image" Target="../media/image38.jpg"/><Relationship Id="rId4" Type="http://schemas.openxmlformats.org/officeDocument/2006/relationships/image" Target="../media/image25.jpg"/><Relationship Id="rId9" Type="http://schemas.openxmlformats.org/officeDocument/2006/relationships/image" Target="../media/image30.png"/><Relationship Id="rId14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slide" Target="slide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990876-1011-43AE-B2FB-57EB662371DD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73FE0E-08CC-40D9-90A8-8899CA04E374}"/>
              </a:ext>
            </a:extLst>
          </p:cNvPr>
          <p:cNvSpPr/>
          <p:nvPr/>
        </p:nvSpPr>
        <p:spPr>
          <a:xfrm>
            <a:off x="0" y="965200"/>
            <a:ext cx="12192000" cy="101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97287C-C4B8-4612-9619-6EC87BA0A4D9}"/>
              </a:ext>
            </a:extLst>
          </p:cNvPr>
          <p:cNvSpPr/>
          <p:nvPr/>
        </p:nvSpPr>
        <p:spPr>
          <a:xfrm>
            <a:off x="0" y="1066800"/>
            <a:ext cx="12192000" cy="101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Sleepign</a:t>
            </a:r>
            <a:r>
              <a:rPr lang="en-US" sz="800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outside</a:t>
            </a:r>
          </a:p>
        </p:txBody>
      </p:sp>
    </p:spTree>
    <p:extLst>
      <p:ext uri="{BB962C8B-B14F-4D97-AF65-F5344CB8AC3E}">
        <p14:creationId xmlns:p14="http://schemas.microsoft.com/office/powerpoint/2010/main" val="247426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>
            <a:extLst>
              <a:ext uri="{FF2B5EF4-FFF2-40B4-BE49-F238E27FC236}">
                <a16:creationId xmlns:a16="http://schemas.microsoft.com/office/drawing/2014/main" id="{3BCE5CCE-DBD8-4C54-8783-90932FB3D719}"/>
              </a:ext>
            </a:extLst>
          </p:cNvPr>
          <p:cNvSpPr txBox="1"/>
          <p:nvPr/>
        </p:nvSpPr>
        <p:spPr>
          <a:xfrm>
            <a:off x="2020768" y="1936697"/>
            <a:ext cx="6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7BE21-D5E9-45E1-86E0-799F2D49D24A}"/>
              </a:ext>
            </a:extLst>
          </p:cNvPr>
          <p:cNvSpPr txBox="1"/>
          <p:nvPr/>
        </p:nvSpPr>
        <p:spPr>
          <a:xfrm>
            <a:off x="9976713" y="5446858"/>
            <a:ext cx="2261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“Peng” Visa Employee</a:t>
            </a:r>
          </a:p>
        </p:txBody>
      </p:sp>
      <p:sp>
        <p:nvSpPr>
          <p:cNvPr id="16" name="AutoShape 2" descr="5 special attack shortcuts for Street Fighter 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5A5624-AC74-46EA-9136-F27F6C240B89}"/>
              </a:ext>
            </a:extLst>
          </p:cNvPr>
          <p:cNvSpPr/>
          <p:nvPr/>
        </p:nvSpPr>
        <p:spPr>
          <a:xfrm>
            <a:off x="0" y="0"/>
            <a:ext cx="12192000" cy="10402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A74A62-500C-43D1-9CC4-DCB748D34BF5}"/>
              </a:ext>
            </a:extLst>
          </p:cNvPr>
          <p:cNvSpPr/>
          <p:nvPr/>
        </p:nvSpPr>
        <p:spPr>
          <a:xfrm>
            <a:off x="0" y="1040235"/>
            <a:ext cx="12192000" cy="140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09BA4-5974-4C81-9AD2-B7D5799368FF}"/>
              </a:ext>
            </a:extLst>
          </p:cNvPr>
          <p:cNvSpPr/>
          <p:nvPr/>
        </p:nvSpPr>
        <p:spPr>
          <a:xfrm>
            <a:off x="0" y="973777"/>
            <a:ext cx="12192000" cy="950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0C597D-C31F-4E90-A03C-5C9941BF210D}"/>
              </a:ext>
            </a:extLst>
          </p:cNvPr>
          <p:cNvSpPr/>
          <p:nvPr/>
        </p:nvSpPr>
        <p:spPr>
          <a:xfrm>
            <a:off x="0" y="1080655"/>
            <a:ext cx="12192000" cy="95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/>
              <a:t>outsdiee</a:t>
            </a:r>
            <a:endParaRPr lang="en-US" sz="800" strike="sngStrik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69369F-E84E-42F7-A9B9-EF2AC7CB2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39" y="2317571"/>
            <a:ext cx="2143125" cy="2143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58CC0D-348C-4230-AA5B-9DDC7EDAE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79126"/>
            <a:ext cx="876300" cy="8763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3DA70F5-5F72-43BD-AD71-3B610A91E691}"/>
              </a:ext>
            </a:extLst>
          </p:cNvPr>
          <p:cNvSpPr/>
          <p:nvPr/>
        </p:nvSpPr>
        <p:spPr>
          <a:xfrm>
            <a:off x="9447339" y="1686670"/>
            <a:ext cx="2744661" cy="633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020D74-6A4B-4A03-8FFA-EEF96236456B}"/>
              </a:ext>
            </a:extLst>
          </p:cNvPr>
          <p:cNvSpPr/>
          <p:nvPr/>
        </p:nvSpPr>
        <p:spPr>
          <a:xfrm>
            <a:off x="9430528" y="1677872"/>
            <a:ext cx="355502" cy="6802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216A1-1F03-48AA-8901-299F5E135A78}"/>
              </a:ext>
            </a:extLst>
          </p:cNvPr>
          <p:cNvSpPr txBox="1"/>
          <p:nvPr/>
        </p:nvSpPr>
        <p:spPr>
          <a:xfrm rot="16200000">
            <a:off x="9309457" y="180255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4D8E47-29D7-4B34-BE33-DF4320D978FB}"/>
              </a:ext>
            </a:extLst>
          </p:cNvPr>
          <p:cNvSpPr txBox="1"/>
          <p:nvPr/>
        </p:nvSpPr>
        <p:spPr>
          <a:xfrm>
            <a:off x="9855493" y="1690846"/>
            <a:ext cx="124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Murder on </a:t>
            </a:r>
          </a:p>
          <a:p>
            <a:r>
              <a:rPr lang="en-US" dirty="0"/>
              <a:t>In Room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47479C3-C946-4B9D-977A-5508AEB9B3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483" y="1778891"/>
            <a:ext cx="893276" cy="5002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717294-F1C5-45DB-8F48-5E08B40D46B1}"/>
              </a:ext>
            </a:extLst>
          </p:cNvPr>
          <p:cNvSpPr txBox="1"/>
          <p:nvPr/>
        </p:nvSpPr>
        <p:spPr>
          <a:xfrm>
            <a:off x="1138686" y="1381304"/>
            <a:ext cx="2708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INT.IPX.HOMICIDE:MAYOR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4AC90-E239-4300-86C4-277035229752}"/>
              </a:ext>
            </a:extLst>
          </p:cNvPr>
          <p:cNvSpPr txBox="1"/>
          <p:nvPr/>
        </p:nvSpPr>
        <p:spPr>
          <a:xfrm>
            <a:off x="2596799" y="1856874"/>
            <a:ext cx="976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St. Peter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34FCE3-F636-4D04-A319-FA61077612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26" y="2279126"/>
            <a:ext cx="990940" cy="131617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2DA9FB9-CE25-44DE-A3BF-FB14238DCA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424" y="4736576"/>
            <a:ext cx="1156431" cy="173780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A3346BE-E6A0-40A0-8415-73BE2326640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39" y="4620341"/>
            <a:ext cx="905264" cy="90526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F498E78-3631-4BCF-8689-153ECC5EDB3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297" y="2429373"/>
            <a:ext cx="707589" cy="3962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9090F0-2302-44C8-96F5-83E7D23734BB}"/>
              </a:ext>
            </a:extLst>
          </p:cNvPr>
          <p:cNvCxnSpPr>
            <a:cxnSpLocks/>
          </p:cNvCxnSpPr>
          <p:nvPr/>
        </p:nvCxnSpPr>
        <p:spPr>
          <a:xfrm>
            <a:off x="11568920" y="2499835"/>
            <a:ext cx="850543" cy="6555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26FBF47-BC4D-4AF5-99B8-58B101B56452}"/>
              </a:ext>
            </a:extLst>
          </p:cNvPr>
          <p:cNvSpPr/>
          <p:nvPr/>
        </p:nvSpPr>
        <p:spPr>
          <a:xfrm>
            <a:off x="11341457" y="2399153"/>
            <a:ext cx="850543" cy="535791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ED9EB61-4EFD-4851-9CB1-794FB6602DB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636" y="2412273"/>
            <a:ext cx="413349" cy="41334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BCB9823-A91C-4C7A-B2BA-B1D61DB48FD9}"/>
              </a:ext>
            </a:extLst>
          </p:cNvPr>
          <p:cNvCxnSpPr>
            <a:cxnSpLocks/>
          </p:cNvCxnSpPr>
          <p:nvPr/>
        </p:nvCxnSpPr>
        <p:spPr>
          <a:xfrm>
            <a:off x="10638905" y="2516943"/>
            <a:ext cx="850543" cy="6555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5B0AC5C-49EF-45D1-8C31-99773596FAC9}"/>
              </a:ext>
            </a:extLst>
          </p:cNvPr>
          <p:cNvSpPr/>
          <p:nvPr/>
        </p:nvSpPr>
        <p:spPr>
          <a:xfrm>
            <a:off x="10727140" y="2416261"/>
            <a:ext cx="534845" cy="409361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84BF02-5AF0-4639-87F9-A99A2FFF8C30}"/>
              </a:ext>
            </a:extLst>
          </p:cNvPr>
          <p:cNvSpPr txBox="1"/>
          <p:nvPr/>
        </p:nvSpPr>
        <p:spPr>
          <a:xfrm>
            <a:off x="4737096" y="1360781"/>
            <a:ext cx="309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Dr. Dr. Prof. St. Peter Joe </a:t>
            </a:r>
            <a:r>
              <a:rPr lang="en-US" strike="sngStrike" dirty="0" err="1"/>
              <a:t>Fisahn</a:t>
            </a:r>
            <a:endParaRPr lang="en-US" strike="sngStrike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22A11E-C95F-4939-80A8-2D58A05FC7B7}"/>
              </a:ext>
            </a:extLst>
          </p:cNvPr>
          <p:cNvCxnSpPr/>
          <p:nvPr/>
        </p:nvCxnSpPr>
        <p:spPr>
          <a:xfrm flipV="1">
            <a:off x="3382199" y="4460696"/>
            <a:ext cx="1694768" cy="2013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4F7CDA10-8F3E-4F02-8D3E-294C097730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750623"/>
            <a:ext cx="2133600" cy="21336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2CAB9A6-05DA-492B-97D9-643E041FE8C8}"/>
              </a:ext>
            </a:extLst>
          </p:cNvPr>
          <p:cNvSpPr txBox="1"/>
          <p:nvPr/>
        </p:nvSpPr>
        <p:spPr>
          <a:xfrm>
            <a:off x="5732060" y="4817423"/>
            <a:ext cx="3843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Katie Boden</a:t>
            </a:r>
          </a:p>
          <a:p>
            <a:r>
              <a:rPr lang="en-US" strike="sngStrike" dirty="0"/>
              <a:t>Arian Johns</a:t>
            </a:r>
          </a:p>
          <a:p>
            <a:r>
              <a:rPr lang="en-US" dirty="0"/>
              <a:t>CHECKP CHARLIE(IPX).1D8723.</a:t>
            </a:r>
            <a:r>
              <a:rPr lang="en-US" strike="sngStrike" dirty="0"/>
              <a:t>PASSTRU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CA5105-1D68-46D5-8F5F-B86E6D5912FF}"/>
              </a:ext>
            </a:extLst>
          </p:cNvPr>
          <p:cNvSpPr txBox="1"/>
          <p:nvPr/>
        </p:nvSpPr>
        <p:spPr>
          <a:xfrm>
            <a:off x="4989897" y="4676558"/>
            <a:ext cx="4263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PENTAGON.STUDEN.JOEL.!WW2</a:t>
            </a:r>
            <a:r>
              <a:rPr lang="en-US" strike="sngStrike" dirty="0"/>
              <a:t>.”BLOND”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112AE9-3789-463F-BC8D-372518038D3A}"/>
              </a:ext>
            </a:extLst>
          </p:cNvPr>
          <p:cNvSpPr txBox="1"/>
          <p:nvPr/>
        </p:nvSpPr>
        <p:spPr>
          <a:xfrm>
            <a:off x="9401018" y="4643140"/>
            <a:ext cx="164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you Dr Rice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F53D6E-08B8-4A9E-88E6-FFC3C4B5E1F5}"/>
              </a:ext>
            </a:extLst>
          </p:cNvPr>
          <p:cNvSpPr txBox="1"/>
          <p:nvPr/>
        </p:nvSpPr>
        <p:spPr>
          <a:xfrm>
            <a:off x="8756560" y="5988742"/>
            <a:ext cx="3419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FBI:WMD for School </a:t>
            </a:r>
            <a:r>
              <a:rPr lang="en-US" dirty="0" err="1"/>
              <a:t>Shoerter</a:t>
            </a:r>
            <a:endParaRPr lang="en-US" dirty="0"/>
          </a:p>
          <a:p>
            <a:r>
              <a:rPr lang="en-US" dirty="0"/>
              <a:t>JFK(</a:t>
            </a:r>
            <a:r>
              <a:rPr lang="en-US" dirty="0" err="1"/>
              <a:t>Gynasium</a:t>
            </a:r>
            <a:r>
              <a:rPr lang="en-US" dirty="0"/>
              <a:t> St. </a:t>
            </a:r>
            <a:r>
              <a:rPr lang="en-US" dirty="0" err="1"/>
              <a:t>Gabiel</a:t>
            </a:r>
            <a:r>
              <a:rPr lang="en-US" dirty="0"/>
              <a:t>) x//y docs</a:t>
            </a:r>
          </a:p>
          <a:p>
            <a:r>
              <a:rPr lang="en-US" dirty="0"/>
              <a:t>FBI:WMD:GREEN:DUBIN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1D195BA-294B-46F8-9D72-1870ABCF9CD3}"/>
              </a:ext>
            </a:extLst>
          </p:cNvPr>
          <p:cNvCxnSpPr/>
          <p:nvPr/>
        </p:nvCxnSpPr>
        <p:spPr>
          <a:xfrm flipH="1" flipV="1">
            <a:off x="10222173" y="6373504"/>
            <a:ext cx="504967" cy="226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FD6F0DB5-0F62-4875-816E-50294ED2695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084" y="3029876"/>
            <a:ext cx="385976" cy="580019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2D881F1-5E64-4F54-B1EA-E59AEA9526DD}"/>
              </a:ext>
            </a:extLst>
          </p:cNvPr>
          <p:cNvCxnSpPr>
            <a:cxnSpLocks/>
          </p:cNvCxnSpPr>
          <p:nvPr/>
        </p:nvCxnSpPr>
        <p:spPr>
          <a:xfrm>
            <a:off x="11622717" y="3053482"/>
            <a:ext cx="850543" cy="6555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14FC01D4-3790-4ED8-975B-6265DFF7439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084" y="3724787"/>
            <a:ext cx="382312" cy="382312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E3EC3CA-CB9F-4B4A-A733-872FFE21AE58}"/>
              </a:ext>
            </a:extLst>
          </p:cNvPr>
          <p:cNvCxnSpPr>
            <a:cxnSpLocks/>
          </p:cNvCxnSpPr>
          <p:nvPr/>
        </p:nvCxnSpPr>
        <p:spPr>
          <a:xfrm>
            <a:off x="11552013" y="3602137"/>
            <a:ext cx="639987" cy="4966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65AC203-8417-472B-83E2-62F10B9E62CD}"/>
              </a:ext>
            </a:extLst>
          </p:cNvPr>
          <p:cNvSpPr txBox="1"/>
          <p:nvPr/>
        </p:nvSpPr>
        <p:spPr>
          <a:xfrm>
            <a:off x="11489448" y="3319885"/>
            <a:ext cx="823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Visa</a:t>
            </a:r>
          </a:p>
          <a:p>
            <a:r>
              <a:rPr lang="en-US" dirty="0" err="1"/>
              <a:t>mopay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360FDAB-FC1D-4B8B-9E5D-6794E65023E3}"/>
              </a:ext>
            </a:extLst>
          </p:cNvPr>
          <p:cNvSpPr/>
          <p:nvPr/>
        </p:nvSpPr>
        <p:spPr>
          <a:xfrm>
            <a:off x="11684187" y="2389055"/>
            <a:ext cx="534712" cy="1702126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030909F-3AFF-4583-8D3D-F57283740598}"/>
              </a:ext>
            </a:extLst>
          </p:cNvPr>
          <p:cNvCxnSpPr/>
          <p:nvPr/>
        </p:nvCxnSpPr>
        <p:spPr>
          <a:xfrm flipV="1">
            <a:off x="11489448" y="2516943"/>
            <a:ext cx="194739" cy="418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855CF589-1761-4F29-9187-488DF48A87C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41000" y="4547574"/>
            <a:ext cx="314904" cy="378004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73BDC92-F519-441E-9D05-229D32E188DA}"/>
              </a:ext>
            </a:extLst>
          </p:cNvPr>
          <p:cNvCxnSpPr/>
          <p:nvPr/>
        </p:nvCxnSpPr>
        <p:spPr>
          <a:xfrm>
            <a:off x="4378673" y="4455253"/>
            <a:ext cx="955415" cy="617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0B98E8D-7D23-4680-ACAD-858F080E80A7}"/>
              </a:ext>
            </a:extLst>
          </p:cNvPr>
          <p:cNvSpPr txBox="1"/>
          <p:nvPr/>
        </p:nvSpPr>
        <p:spPr>
          <a:xfrm>
            <a:off x="4948103" y="4428748"/>
            <a:ext cx="12186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30Y:HOMCEI:MAYOR.IPX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07E915-4981-4F4F-B82D-BE48E6C97E0E}"/>
              </a:ext>
            </a:extLst>
          </p:cNvPr>
          <p:cNvSpPr txBox="1"/>
          <p:nvPr/>
        </p:nvSpPr>
        <p:spPr>
          <a:xfrm>
            <a:off x="4202817" y="6488668"/>
            <a:ext cx="226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Police Sirense:5:04PM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BFE014B4-F891-476E-A060-CEB29A35AE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" y="1291963"/>
            <a:ext cx="876300" cy="8763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75E036B0-4314-46BA-A1BD-71EFDE3B88A8}"/>
              </a:ext>
            </a:extLst>
          </p:cNvPr>
          <p:cNvSpPr txBox="1"/>
          <p:nvPr/>
        </p:nvSpPr>
        <p:spPr>
          <a:xfrm>
            <a:off x="4936056" y="4355677"/>
            <a:ext cx="13676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MAINSTEYR(!HOCMI:MAOR)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200B129-2034-4F6C-8F90-300DB6B4683C}"/>
              </a:ext>
            </a:extLst>
          </p:cNvPr>
          <p:cNvSpPr txBox="1"/>
          <p:nvPr/>
        </p:nvSpPr>
        <p:spPr>
          <a:xfrm>
            <a:off x="4941128" y="4558540"/>
            <a:ext cx="9701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Google/</a:t>
            </a:r>
            <a:r>
              <a:rPr lang="en-US" sz="800" strike="sngStrike" dirty="0" err="1"/>
              <a:t>janstrasse</a:t>
            </a:r>
            <a:r>
              <a:rPr lang="en-US" sz="800" strike="sngStrike" dirty="0"/>
              <a:t>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BCB82D6-6901-4B9A-8A85-62FC2598B858}"/>
              </a:ext>
            </a:extLst>
          </p:cNvPr>
          <p:cNvSpPr txBox="1"/>
          <p:nvPr/>
        </p:nvSpPr>
        <p:spPr>
          <a:xfrm>
            <a:off x="4202817" y="1879776"/>
            <a:ext cx="12554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LEVEL:  CPVA.PREA, !§187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99F5D55F-F81A-479F-B77B-A6FD6824F47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926" y="3252288"/>
            <a:ext cx="914400" cy="1252537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BBCF0977-CBD1-4B54-822E-9FFF538E610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373" y="3143232"/>
            <a:ext cx="369332" cy="369332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4C9DB0A-F060-4F9B-B6F1-0E8AA19C7F5B}"/>
              </a:ext>
            </a:extLst>
          </p:cNvPr>
          <p:cNvCxnSpPr/>
          <p:nvPr/>
        </p:nvCxnSpPr>
        <p:spPr>
          <a:xfrm>
            <a:off x="10848636" y="3108733"/>
            <a:ext cx="754609" cy="435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E9FC706A-F1B1-4A89-B6F1-2106D3838682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6" y="3577580"/>
            <a:ext cx="198339" cy="198339"/>
          </a:xfrm>
          <a:prstGeom prst="rect">
            <a:avLst/>
          </a:prstGeom>
        </p:spPr>
      </p:pic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787B2BD-A2ED-418E-8273-FE1B4DE62F68}"/>
              </a:ext>
            </a:extLst>
          </p:cNvPr>
          <p:cNvCxnSpPr>
            <a:cxnSpLocks/>
          </p:cNvCxnSpPr>
          <p:nvPr/>
        </p:nvCxnSpPr>
        <p:spPr>
          <a:xfrm>
            <a:off x="11103014" y="3050556"/>
            <a:ext cx="414506" cy="7835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3AB4F14-4954-4886-A2C2-2EA81E10ABAA}"/>
              </a:ext>
            </a:extLst>
          </p:cNvPr>
          <p:cNvSpPr txBox="1"/>
          <p:nvPr/>
        </p:nvSpPr>
        <p:spPr>
          <a:xfrm>
            <a:off x="10903822" y="3537629"/>
            <a:ext cx="635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trike="sngStrike" dirty="0"/>
              <a:t>0.1 Jeff Wiener go </a:t>
            </a:r>
            <a:r>
              <a:rPr lang="en-US" sz="800" strike="sngStrike" dirty="0" err="1"/>
              <a:t>doen</a:t>
            </a:r>
            <a:r>
              <a:rPr lang="en-US" sz="800" strike="sngStrike" dirty="0"/>
              <a:t> in </a:t>
            </a:r>
            <a:r>
              <a:rPr lang="en-US" sz="800" strike="sngStrike" dirty="0" err="1"/>
              <a:t>hisotyr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mopen</a:t>
            </a:r>
            <a:r>
              <a:rPr lang="en-US" sz="800" strike="sngStrike" dirty="0"/>
              <a:t> Christmas </a:t>
            </a:r>
          </a:p>
          <a:p>
            <a:r>
              <a:rPr lang="en-US" sz="800" strike="sngStrike" dirty="0"/>
              <a:t>!IN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83441AF-F193-4F44-AC72-AED02E3484FB}"/>
              </a:ext>
            </a:extLst>
          </p:cNvPr>
          <p:cNvCxnSpPr/>
          <p:nvPr/>
        </p:nvCxnSpPr>
        <p:spPr>
          <a:xfrm flipH="1">
            <a:off x="2797791" y="5279088"/>
            <a:ext cx="4531057" cy="75322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9293828-AC1A-49D6-BAAA-9D5D79E4CCA8}"/>
              </a:ext>
            </a:extLst>
          </p:cNvPr>
          <p:cNvSpPr txBox="1"/>
          <p:nvPr/>
        </p:nvSpPr>
        <p:spPr>
          <a:xfrm>
            <a:off x="7653611" y="5049864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&lt;&lt;deceased&gt;&gt;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449E181-059A-4166-AD85-61B0B6CDEB7E}"/>
              </a:ext>
            </a:extLst>
          </p:cNvPr>
          <p:cNvCxnSpPr>
            <a:cxnSpLocks/>
            <a:endCxn id="111" idx="3"/>
          </p:cNvCxnSpPr>
          <p:nvPr/>
        </p:nvCxnSpPr>
        <p:spPr>
          <a:xfrm flipV="1">
            <a:off x="2785713" y="2500302"/>
            <a:ext cx="9461066" cy="345607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F44247B7-FCEC-4D61-85A3-497AA6ABD63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838" y="2279126"/>
            <a:ext cx="1857375" cy="2457450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46CD0C3F-2907-4A0B-9DA8-3938DFB851E3}"/>
              </a:ext>
            </a:extLst>
          </p:cNvPr>
          <p:cNvSpPr txBox="1"/>
          <p:nvPr/>
        </p:nvSpPr>
        <p:spPr>
          <a:xfrm>
            <a:off x="9557813" y="3149076"/>
            <a:ext cx="111440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strike="sngStrike" dirty="0"/>
              <a:t>crush</a:t>
            </a:r>
          </a:p>
          <a:p>
            <a:r>
              <a:rPr lang="en-US" sz="800" strike="sngStrike" dirty="0" err="1"/>
              <a:t>Scham,shamlippen</a:t>
            </a:r>
            <a:endParaRPr lang="en-US" sz="800" strike="sngStrike" dirty="0"/>
          </a:p>
          <a:p>
            <a:r>
              <a:rPr lang="en-US" sz="800" strike="sngStrike" dirty="0"/>
              <a:t>Infant </a:t>
            </a:r>
            <a:r>
              <a:rPr lang="en-US" sz="800" strike="sngStrike" dirty="0" err="1"/>
              <a:t>vanain</a:t>
            </a:r>
            <a:r>
              <a:rPr lang="en-US" sz="800" strike="sngStrike" dirty="0"/>
              <a:t> lips</a:t>
            </a:r>
          </a:p>
          <a:p>
            <a:r>
              <a:rPr lang="en-US" sz="800" strike="sngStrike" dirty="0"/>
              <a:t>x/y </a:t>
            </a:r>
            <a:r>
              <a:rPr lang="en-US" sz="800" strike="sngStrike" dirty="0" err="1"/>
              <a:t>stoage</a:t>
            </a:r>
            <a:r>
              <a:rPr lang="en-US" sz="800" strike="sngStrike" dirty="0"/>
              <a:t> crush </a:t>
            </a:r>
          </a:p>
          <a:p>
            <a:r>
              <a:rPr lang="en-US" sz="800" strike="sngStrike" dirty="0"/>
              <a:t>child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CD382C1A-D2E8-4A98-B3B0-E76ED6A5F4FD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178" y="2329479"/>
            <a:ext cx="232776" cy="315996"/>
          </a:xfrm>
          <a:prstGeom prst="rect">
            <a:avLst/>
          </a:prstGeom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A06A7EC-FD39-4480-B30E-4EE0501DFAFF}"/>
              </a:ext>
            </a:extLst>
          </p:cNvPr>
          <p:cNvCxnSpPr/>
          <p:nvPr/>
        </p:nvCxnSpPr>
        <p:spPr>
          <a:xfrm flipV="1">
            <a:off x="11575121" y="2279126"/>
            <a:ext cx="600773" cy="710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E8156C1-2135-4B0E-9623-6543C8BE9B26}"/>
              </a:ext>
            </a:extLst>
          </p:cNvPr>
          <p:cNvSpPr/>
          <p:nvPr/>
        </p:nvSpPr>
        <p:spPr>
          <a:xfrm>
            <a:off x="11711934" y="2295621"/>
            <a:ext cx="534845" cy="409361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29C7EF28-CDEB-4EB2-A5BD-E37AA43B51B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931742" y="2256659"/>
            <a:ext cx="314904" cy="378004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77A91EA5-BF05-4933-8666-DCD76EB261AD}"/>
              </a:ext>
            </a:extLst>
          </p:cNvPr>
          <p:cNvSpPr txBox="1"/>
          <p:nvPr/>
        </p:nvSpPr>
        <p:spPr>
          <a:xfrm>
            <a:off x="9430527" y="2940496"/>
            <a:ext cx="166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VIRINGIA</a:t>
            </a:r>
            <a:r>
              <a:rPr lang="en-US" sz="800" strike="sngStrike" dirty="0"/>
              <a:t>.”!BLOND”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18BFC53-55EB-4700-94AD-727528FA4733}"/>
              </a:ext>
            </a:extLst>
          </p:cNvPr>
          <p:cNvSpPr txBox="1"/>
          <p:nvPr/>
        </p:nvSpPr>
        <p:spPr>
          <a:xfrm>
            <a:off x="4229583" y="1771775"/>
            <a:ext cx="21050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LEVEL:v2.FBI:KIDNANAPT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paul,Russia,!paul.sr</a:t>
            </a:r>
            <a:r>
              <a:rPr lang="en-US" sz="800" dirty="0"/>
              <a:t>)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9B33467-D30E-45EA-855C-1819CAD4649C}"/>
              </a:ext>
            </a:extLst>
          </p:cNvPr>
          <p:cNvSpPr/>
          <p:nvPr/>
        </p:nvSpPr>
        <p:spPr>
          <a:xfrm>
            <a:off x="24061" y="1219055"/>
            <a:ext cx="12167939" cy="5619914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060DEB-51BD-4907-8D8A-42ED490D087D}"/>
              </a:ext>
            </a:extLst>
          </p:cNvPr>
          <p:cNvSpPr txBox="1"/>
          <p:nvPr/>
        </p:nvSpPr>
        <p:spPr>
          <a:xfrm>
            <a:off x="6800393" y="5817848"/>
            <a:ext cx="522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 err="1"/>
              <a:t>St</a:t>
            </a:r>
            <a:r>
              <a:rPr lang="en-US" strike="sngStrike" dirty="0" err="1"/>
              <a:t>.Micheal</a:t>
            </a:r>
            <a:r>
              <a:rPr lang="en-US" dirty="0" err="1"/>
              <a:t>:JFK</a:t>
            </a:r>
            <a:r>
              <a:rPr lang="en-US" dirty="0"/>
              <a:t>(Einstein/</a:t>
            </a:r>
            <a:r>
              <a:rPr lang="en-US" dirty="0" err="1"/>
              <a:t>Gynsisk,kaput</a:t>
            </a:r>
            <a:r>
              <a:rPr lang="en-US" dirty="0"/>
              <a:t>; </a:t>
            </a:r>
            <a:r>
              <a:rPr lang="en-US" dirty="0" err="1"/>
              <a:t>gorb</a:t>
            </a:r>
            <a:r>
              <a:rPr lang="en-US" dirty="0"/>
              <a:t>(</a:t>
            </a:r>
            <a:r>
              <a:rPr lang="en-US" dirty="0" err="1"/>
              <a:t>dr</a:t>
            </a:r>
            <a:r>
              <a:rPr lang="en-US" dirty="0"/>
              <a:t>;!prof))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635C1B3-4E84-49AB-AB96-27DE8641C665}"/>
              </a:ext>
            </a:extLst>
          </p:cNvPr>
          <p:cNvSpPr/>
          <p:nvPr/>
        </p:nvSpPr>
        <p:spPr>
          <a:xfrm>
            <a:off x="6800393" y="5773119"/>
            <a:ext cx="5412433" cy="1065850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6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2" descr="5 special attack shortcuts for Street Fighter 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5A5624-AC74-46EA-9136-F27F6C240B89}"/>
              </a:ext>
            </a:extLst>
          </p:cNvPr>
          <p:cNvSpPr/>
          <p:nvPr/>
        </p:nvSpPr>
        <p:spPr>
          <a:xfrm>
            <a:off x="0" y="0"/>
            <a:ext cx="12192000" cy="10402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A74A62-500C-43D1-9CC4-DCB748D34BF5}"/>
              </a:ext>
            </a:extLst>
          </p:cNvPr>
          <p:cNvSpPr/>
          <p:nvPr/>
        </p:nvSpPr>
        <p:spPr>
          <a:xfrm>
            <a:off x="0" y="1040235"/>
            <a:ext cx="12192000" cy="140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09BA4-5974-4C81-9AD2-B7D5799368FF}"/>
              </a:ext>
            </a:extLst>
          </p:cNvPr>
          <p:cNvSpPr/>
          <p:nvPr/>
        </p:nvSpPr>
        <p:spPr>
          <a:xfrm>
            <a:off x="0" y="973777"/>
            <a:ext cx="12192000" cy="950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0C597D-C31F-4E90-A03C-5C9941BF210D}"/>
              </a:ext>
            </a:extLst>
          </p:cNvPr>
          <p:cNvSpPr/>
          <p:nvPr/>
        </p:nvSpPr>
        <p:spPr>
          <a:xfrm>
            <a:off x="0" y="1080655"/>
            <a:ext cx="12192000" cy="95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/>
              <a:t>outsdiee</a:t>
            </a:r>
            <a:endParaRPr lang="en-US" sz="800" strike="sngStrike" dirty="0"/>
          </a:p>
        </p:txBody>
      </p:sp>
      <p:sp>
        <p:nvSpPr>
          <p:cNvPr id="98" name="Round Single Corner Rectangle 97"/>
          <p:cNvSpPr/>
          <p:nvPr/>
        </p:nvSpPr>
        <p:spPr>
          <a:xfrm flipH="1">
            <a:off x="10249545" y="1192751"/>
            <a:ext cx="1942453" cy="478021"/>
          </a:xfrm>
          <a:prstGeom prst="round1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HUDSON</a:t>
            </a:r>
          </a:p>
        </p:txBody>
      </p:sp>
      <p:sp>
        <p:nvSpPr>
          <p:cNvPr id="100" name="Round Single Corner Rectangle 99"/>
          <p:cNvSpPr/>
          <p:nvPr/>
        </p:nvSpPr>
        <p:spPr>
          <a:xfrm flipH="1">
            <a:off x="10389724" y="3434443"/>
            <a:ext cx="1802275" cy="302592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Santa Clara Blvd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920923" y="3446396"/>
            <a:ext cx="146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-Weekend</a:t>
            </a:r>
          </a:p>
        </p:txBody>
      </p:sp>
      <p:sp>
        <p:nvSpPr>
          <p:cNvPr id="52" name="Round Single Corner Rectangle 97">
            <a:extLst>
              <a:ext uri="{FF2B5EF4-FFF2-40B4-BE49-F238E27FC236}">
                <a16:creationId xmlns:a16="http://schemas.microsoft.com/office/drawing/2014/main" id="{C00E2FD1-1540-4495-BD9E-8E497BDC0A35}"/>
              </a:ext>
            </a:extLst>
          </p:cNvPr>
          <p:cNvSpPr/>
          <p:nvPr/>
        </p:nvSpPr>
        <p:spPr>
          <a:xfrm flipH="1">
            <a:off x="10389724" y="2950979"/>
            <a:ext cx="1802275" cy="478021"/>
          </a:xfrm>
          <a:prstGeom prst="round1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J-10</a:t>
            </a:r>
          </a:p>
        </p:txBody>
      </p:sp>
      <p:sp>
        <p:nvSpPr>
          <p:cNvPr id="53" name="Round Single Corner Rectangle 99">
            <a:extLst>
              <a:ext uri="{FF2B5EF4-FFF2-40B4-BE49-F238E27FC236}">
                <a16:creationId xmlns:a16="http://schemas.microsoft.com/office/drawing/2014/main" id="{3EB935AB-CF77-40A9-AABC-06AFBB92BEE0}"/>
              </a:ext>
            </a:extLst>
          </p:cNvPr>
          <p:cNvSpPr/>
          <p:nvPr/>
        </p:nvSpPr>
        <p:spPr>
          <a:xfrm flipH="1">
            <a:off x="10389724" y="5022082"/>
            <a:ext cx="1802275" cy="302592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Santa Clara Blvd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8F14A7-82F8-4B91-B17B-1A7C0B52AE03}"/>
              </a:ext>
            </a:extLst>
          </p:cNvPr>
          <p:cNvSpPr txBox="1"/>
          <p:nvPr/>
        </p:nvSpPr>
        <p:spPr>
          <a:xfrm>
            <a:off x="8920923" y="5034035"/>
            <a:ext cx="146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-Weekend</a:t>
            </a:r>
          </a:p>
        </p:txBody>
      </p:sp>
      <p:sp>
        <p:nvSpPr>
          <p:cNvPr id="56" name="Round Single Corner Rectangle 97">
            <a:extLst>
              <a:ext uri="{FF2B5EF4-FFF2-40B4-BE49-F238E27FC236}">
                <a16:creationId xmlns:a16="http://schemas.microsoft.com/office/drawing/2014/main" id="{F83EE98F-6BBA-431B-A20D-D830FAFFE7DB}"/>
              </a:ext>
            </a:extLst>
          </p:cNvPr>
          <p:cNvSpPr/>
          <p:nvPr/>
        </p:nvSpPr>
        <p:spPr>
          <a:xfrm flipH="1">
            <a:off x="10389724" y="4538618"/>
            <a:ext cx="1802275" cy="478021"/>
          </a:xfrm>
          <a:prstGeom prst="round1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Marlin Ave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22AAD5-766F-49F6-AAC3-7B4318B73A81}"/>
              </a:ext>
            </a:extLst>
          </p:cNvPr>
          <p:cNvCxnSpPr>
            <a:cxnSpLocks/>
          </p:cNvCxnSpPr>
          <p:nvPr/>
        </p:nvCxnSpPr>
        <p:spPr>
          <a:xfrm>
            <a:off x="885780" y="5034035"/>
            <a:ext cx="95039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FC79795-8CE1-40EE-A466-02E8FBD320F3}"/>
              </a:ext>
            </a:extLst>
          </p:cNvPr>
          <p:cNvCxnSpPr>
            <a:cxnSpLocks/>
          </p:cNvCxnSpPr>
          <p:nvPr/>
        </p:nvCxnSpPr>
        <p:spPr>
          <a:xfrm flipV="1">
            <a:off x="696035" y="3397892"/>
            <a:ext cx="9693688" cy="140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C739EE6-45E7-465A-9F98-C6178F5F374E}"/>
              </a:ext>
            </a:extLst>
          </p:cNvPr>
          <p:cNvCxnSpPr>
            <a:cxnSpLocks/>
          </p:cNvCxnSpPr>
          <p:nvPr/>
        </p:nvCxnSpPr>
        <p:spPr>
          <a:xfrm flipV="1">
            <a:off x="848436" y="1665454"/>
            <a:ext cx="9693688" cy="140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A92F1B-9B88-4531-915E-7BF7EBB7A237}"/>
              </a:ext>
            </a:extLst>
          </p:cNvPr>
          <p:cNvCxnSpPr/>
          <p:nvPr/>
        </p:nvCxnSpPr>
        <p:spPr>
          <a:xfrm flipV="1">
            <a:off x="8920923" y="3397892"/>
            <a:ext cx="1069237" cy="417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217F1-1683-4351-8B95-7B9D9AA6A9F3}"/>
              </a:ext>
            </a:extLst>
          </p:cNvPr>
          <p:cNvCxnSpPr/>
          <p:nvPr/>
        </p:nvCxnSpPr>
        <p:spPr>
          <a:xfrm flipV="1">
            <a:off x="8920922" y="5016639"/>
            <a:ext cx="1123829" cy="554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7DA0A36-296C-40C2-9CAB-A27F4B20B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184" y="3746231"/>
            <a:ext cx="1251815" cy="70101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37C9D88-9E44-4BA8-B184-2BB21F765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185" y="5315439"/>
            <a:ext cx="1251815" cy="7010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3F32B9-3202-4F42-A302-DA45EB12701F}"/>
              </a:ext>
            </a:extLst>
          </p:cNvPr>
          <p:cNvSpPr txBox="1"/>
          <p:nvPr/>
        </p:nvSpPr>
        <p:spPr>
          <a:xfrm>
            <a:off x="696035" y="143176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2969167-0421-4D38-AC7B-06E7D9B1C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23" y="1914612"/>
            <a:ext cx="2752381" cy="35238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4F86F34-C808-4DC6-8466-826A614A1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97" y="3682330"/>
            <a:ext cx="2752381" cy="352381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1E6A5175-D082-423E-83E0-F89A45409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07" y="5563567"/>
            <a:ext cx="2752381" cy="35238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9105952-0A1C-4C6F-83B7-B2EE07A319F3}"/>
              </a:ext>
            </a:extLst>
          </p:cNvPr>
          <p:cNvSpPr/>
          <p:nvPr/>
        </p:nvSpPr>
        <p:spPr>
          <a:xfrm>
            <a:off x="848436" y="312096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1990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FFA88C-6501-40EF-B549-6BEEF004C637}"/>
              </a:ext>
            </a:extLst>
          </p:cNvPr>
          <p:cNvSpPr txBox="1"/>
          <p:nvPr/>
        </p:nvSpPr>
        <p:spPr>
          <a:xfrm>
            <a:off x="903397" y="226413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B3C1B9-2ABF-4983-820D-1B01CF718293}"/>
              </a:ext>
            </a:extLst>
          </p:cNvPr>
          <p:cNvSpPr txBox="1"/>
          <p:nvPr/>
        </p:nvSpPr>
        <p:spPr>
          <a:xfrm>
            <a:off x="2027669" y="2238146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C898809-B34E-48BA-8F26-94C18F16B982}"/>
              </a:ext>
            </a:extLst>
          </p:cNvPr>
          <p:cNvSpPr txBox="1"/>
          <p:nvPr/>
        </p:nvSpPr>
        <p:spPr>
          <a:xfrm>
            <a:off x="2852632" y="2238146"/>
            <a:ext cx="524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Feb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6400A8D-D12C-4B8A-AD94-5F0E20BE5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619" y="2816325"/>
            <a:ext cx="1847463" cy="35950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6AFDA2B-6FB0-42AE-9ABF-00E8A400A7FA}"/>
              </a:ext>
            </a:extLst>
          </p:cNvPr>
          <p:cNvSpPr txBox="1"/>
          <p:nvPr/>
        </p:nvSpPr>
        <p:spPr>
          <a:xfrm>
            <a:off x="7066619" y="2567784"/>
            <a:ext cx="10198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5pm-8pm  “Church”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1237F2-EA3E-4428-A8C8-FB5CE666F5C6}"/>
              </a:ext>
            </a:extLst>
          </p:cNvPr>
          <p:cNvSpPr/>
          <p:nvPr/>
        </p:nvSpPr>
        <p:spPr>
          <a:xfrm>
            <a:off x="6917873" y="1672997"/>
            <a:ext cx="9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Sunday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14CC69-745C-46CC-84F5-9D9D7CC10A72}"/>
              </a:ext>
            </a:extLst>
          </p:cNvPr>
          <p:cNvSpPr txBox="1"/>
          <p:nvPr/>
        </p:nvSpPr>
        <p:spPr>
          <a:xfrm>
            <a:off x="7066619" y="312627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8:00PM </a:t>
            </a:r>
            <a:r>
              <a:rPr lang="en-US" sz="800" strike="sngStrike" dirty="0"/>
              <a:t>Simpson</a:t>
            </a:r>
          </a:p>
          <a:p>
            <a:r>
              <a:rPr lang="en-US" sz="800" dirty="0"/>
              <a:t>9:00PM </a:t>
            </a:r>
            <a:r>
              <a:rPr lang="en-US" sz="800" strike="sngStrike" dirty="0"/>
              <a:t>In Living </a:t>
            </a:r>
            <a:r>
              <a:rPr lang="en-US" sz="800" strike="sngStrike" dirty="0" err="1"/>
              <a:t>Colar</a:t>
            </a:r>
            <a:endParaRPr lang="en-US" sz="800" strike="sngStrike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EA6CD4-B244-4AFA-9407-E4BCEE929E23}"/>
              </a:ext>
            </a:extLst>
          </p:cNvPr>
          <p:cNvSpPr/>
          <p:nvPr/>
        </p:nvSpPr>
        <p:spPr>
          <a:xfrm>
            <a:off x="7066619" y="2397967"/>
            <a:ext cx="1540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2:00- 5:00PM </a:t>
            </a:r>
            <a:r>
              <a:rPr lang="en-US" sz="800" dirty="0">
                <a:hlinkClick r:id="rId5" action="ppaction://hlinksldjump"/>
              </a:rPr>
              <a:t>Nintendo(Hudson)</a:t>
            </a:r>
            <a:endParaRPr lang="en-US" sz="800" strike="sngStrik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CA5D61-05B4-4AAA-9B2D-A1295F3A0E51}"/>
              </a:ext>
            </a:extLst>
          </p:cNvPr>
          <p:cNvSpPr/>
          <p:nvPr/>
        </p:nvSpPr>
        <p:spPr>
          <a:xfrm>
            <a:off x="885780" y="4057475"/>
            <a:ext cx="2128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Sep      Oct           Nov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1EC50D7-DFF3-4D08-A4B5-F501519BB47E}"/>
              </a:ext>
            </a:extLst>
          </p:cNvPr>
          <p:cNvCxnSpPr/>
          <p:nvPr/>
        </p:nvCxnSpPr>
        <p:spPr>
          <a:xfrm flipV="1">
            <a:off x="1443930" y="2042329"/>
            <a:ext cx="630183" cy="247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6EAA2E1-9AA8-40B9-B3D3-668C4E7374CC}"/>
              </a:ext>
            </a:extLst>
          </p:cNvPr>
          <p:cNvCxnSpPr/>
          <p:nvPr/>
        </p:nvCxnSpPr>
        <p:spPr>
          <a:xfrm flipV="1">
            <a:off x="1191616" y="3622556"/>
            <a:ext cx="836053" cy="363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9DC6EF6-280C-4D82-876A-BF4A08ED853C}"/>
              </a:ext>
            </a:extLst>
          </p:cNvPr>
          <p:cNvSpPr txBox="1"/>
          <p:nvPr/>
        </p:nvSpPr>
        <p:spPr>
          <a:xfrm>
            <a:off x="5579519" y="1706072"/>
            <a:ext cx="100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Saturday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2E79DBC-7EF9-4DF7-B22B-116C0ECF2E7B}"/>
              </a:ext>
            </a:extLst>
          </p:cNvPr>
          <p:cNvSpPr txBox="1"/>
          <p:nvPr/>
        </p:nvSpPr>
        <p:spPr>
          <a:xfrm>
            <a:off x="4369547" y="1721470"/>
            <a:ext cx="7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Friday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EE731B6-BA41-4C7A-8A56-DD06A4CE0D3F}"/>
              </a:ext>
            </a:extLst>
          </p:cNvPr>
          <p:cNvSpPr/>
          <p:nvPr/>
        </p:nvSpPr>
        <p:spPr>
          <a:xfrm>
            <a:off x="7052833" y="1975568"/>
            <a:ext cx="7841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strike="sngStrike" dirty="0"/>
              <a:t>8am Breakfast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3E8A2092-B913-48E4-8310-601511095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316" y="1663504"/>
            <a:ext cx="1251815" cy="70101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F0469B1-A4BE-4A32-A3AF-531F79DD0D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546" y="1682423"/>
            <a:ext cx="664902" cy="664902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FAEA2C14-5858-479D-8D10-688783D8AD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723" y="3735521"/>
            <a:ext cx="664902" cy="664902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65EEA28B-D175-402A-B155-46E313B1C4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245" y="5334348"/>
            <a:ext cx="664902" cy="664902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C31B026A-8510-4389-889D-4B51B2E539B1}"/>
              </a:ext>
            </a:extLst>
          </p:cNvPr>
          <p:cNvSpPr/>
          <p:nvPr/>
        </p:nvSpPr>
        <p:spPr>
          <a:xfrm>
            <a:off x="7039344" y="5141870"/>
            <a:ext cx="9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Sunday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6979F30-6D98-472E-90BC-58ECAD44C673}"/>
              </a:ext>
            </a:extLst>
          </p:cNvPr>
          <p:cNvSpPr txBox="1"/>
          <p:nvPr/>
        </p:nvSpPr>
        <p:spPr>
          <a:xfrm>
            <a:off x="5700990" y="5174945"/>
            <a:ext cx="100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Saturday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CAA2661-9B5F-42A3-B3EC-1AF77ADE2456}"/>
              </a:ext>
            </a:extLst>
          </p:cNvPr>
          <p:cNvSpPr txBox="1"/>
          <p:nvPr/>
        </p:nvSpPr>
        <p:spPr>
          <a:xfrm>
            <a:off x="4491018" y="5190343"/>
            <a:ext cx="7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Friday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A8105BF-F5DC-4BF3-A1CF-2103307B8F28}"/>
              </a:ext>
            </a:extLst>
          </p:cNvPr>
          <p:cNvSpPr/>
          <p:nvPr/>
        </p:nvSpPr>
        <p:spPr>
          <a:xfrm>
            <a:off x="7174304" y="5444441"/>
            <a:ext cx="7841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strike="sngStrike" dirty="0"/>
              <a:t>8am Breakfast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8518801-00C9-4874-92E2-522F697CDDE1}"/>
              </a:ext>
            </a:extLst>
          </p:cNvPr>
          <p:cNvSpPr/>
          <p:nvPr/>
        </p:nvSpPr>
        <p:spPr>
          <a:xfrm>
            <a:off x="6831621" y="3450830"/>
            <a:ext cx="9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Sunday 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FD07BE8-2710-4DCD-8A03-C75660F7D829}"/>
              </a:ext>
            </a:extLst>
          </p:cNvPr>
          <p:cNvSpPr txBox="1"/>
          <p:nvPr/>
        </p:nvSpPr>
        <p:spPr>
          <a:xfrm>
            <a:off x="5493267" y="3483905"/>
            <a:ext cx="100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Saturday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EF10491-E325-405C-B9D5-A228B8B10C93}"/>
              </a:ext>
            </a:extLst>
          </p:cNvPr>
          <p:cNvSpPr txBox="1"/>
          <p:nvPr/>
        </p:nvSpPr>
        <p:spPr>
          <a:xfrm>
            <a:off x="4283295" y="3499303"/>
            <a:ext cx="7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Friday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9246B9A-3527-4200-A5A7-620D403FED5B}"/>
              </a:ext>
            </a:extLst>
          </p:cNvPr>
          <p:cNvSpPr/>
          <p:nvPr/>
        </p:nvSpPr>
        <p:spPr>
          <a:xfrm>
            <a:off x="6966581" y="3753401"/>
            <a:ext cx="7841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strike="sngStrike" dirty="0"/>
              <a:t>8am Breakfast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148F22-4C5C-4816-9447-0AB84DF137B0}"/>
              </a:ext>
            </a:extLst>
          </p:cNvPr>
          <p:cNvSpPr/>
          <p:nvPr/>
        </p:nvSpPr>
        <p:spPr>
          <a:xfrm>
            <a:off x="885780" y="470449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1990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42A1E65-DA16-4FFD-BAB8-58470A6DFC4B}"/>
              </a:ext>
            </a:extLst>
          </p:cNvPr>
          <p:cNvSpPr/>
          <p:nvPr/>
        </p:nvSpPr>
        <p:spPr>
          <a:xfrm>
            <a:off x="1124853" y="5861558"/>
            <a:ext cx="2395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Jun	July	Aug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DFEE42-CB5F-4D1C-946F-E5A3F7229B0D}"/>
              </a:ext>
            </a:extLst>
          </p:cNvPr>
          <p:cNvSpPr txBox="1"/>
          <p:nvPr/>
        </p:nvSpPr>
        <p:spPr>
          <a:xfrm>
            <a:off x="37111" y="1167952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1990/1 WEEKEND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2D1DA3-6745-4FD1-9F9D-0EBF8BD9B549}"/>
              </a:ext>
            </a:extLst>
          </p:cNvPr>
          <p:cNvSpPr txBox="1"/>
          <p:nvPr/>
        </p:nvSpPr>
        <p:spPr>
          <a:xfrm>
            <a:off x="3952737" y="1516857"/>
            <a:ext cx="1524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PENTGON.VIRIGN.MARY.FRIDAY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53FA9C-DBB4-4814-A924-C3C2EF16F2DA}"/>
              </a:ext>
            </a:extLst>
          </p:cNvPr>
          <p:cNvSpPr txBox="1"/>
          <p:nvPr/>
        </p:nvSpPr>
        <p:spPr>
          <a:xfrm>
            <a:off x="4002814" y="1255444"/>
            <a:ext cx="1424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ATOMICLOCK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8642C7D-5CA7-4E5D-AB07-4452A9CAE71F}"/>
              </a:ext>
            </a:extLst>
          </p:cNvPr>
          <p:cNvSpPr/>
          <p:nvPr/>
        </p:nvSpPr>
        <p:spPr>
          <a:xfrm>
            <a:off x="438422" y="1483475"/>
            <a:ext cx="3156821" cy="5187335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3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2" descr="5 special attack shortcuts for Street Fighter 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5A5624-AC74-46EA-9136-F27F6C240B89}"/>
              </a:ext>
            </a:extLst>
          </p:cNvPr>
          <p:cNvSpPr/>
          <p:nvPr/>
        </p:nvSpPr>
        <p:spPr>
          <a:xfrm>
            <a:off x="0" y="0"/>
            <a:ext cx="12192000" cy="10402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A74A62-500C-43D1-9CC4-DCB748D34BF5}"/>
              </a:ext>
            </a:extLst>
          </p:cNvPr>
          <p:cNvSpPr/>
          <p:nvPr/>
        </p:nvSpPr>
        <p:spPr>
          <a:xfrm>
            <a:off x="0" y="1040235"/>
            <a:ext cx="12192000" cy="140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09BA4-5974-4C81-9AD2-B7D5799368FF}"/>
              </a:ext>
            </a:extLst>
          </p:cNvPr>
          <p:cNvSpPr/>
          <p:nvPr/>
        </p:nvSpPr>
        <p:spPr>
          <a:xfrm>
            <a:off x="0" y="973777"/>
            <a:ext cx="12192000" cy="950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0C597D-C31F-4E90-A03C-5C9941BF210D}"/>
              </a:ext>
            </a:extLst>
          </p:cNvPr>
          <p:cNvSpPr/>
          <p:nvPr/>
        </p:nvSpPr>
        <p:spPr>
          <a:xfrm>
            <a:off x="0" y="1080655"/>
            <a:ext cx="12192000" cy="95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/>
              <a:t>outsdiee</a:t>
            </a:r>
            <a:endParaRPr lang="en-US" sz="800" strike="sngStrik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752F4A-6214-4DD6-9E51-59F0BBF58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10" y="2264422"/>
            <a:ext cx="1082590" cy="198257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4F32BC-77AF-4AE6-9338-B41F99FDE884}"/>
              </a:ext>
            </a:extLst>
          </p:cNvPr>
          <p:cNvCxnSpPr/>
          <p:nvPr/>
        </p:nvCxnSpPr>
        <p:spPr>
          <a:xfrm flipV="1">
            <a:off x="2009217" y="2130699"/>
            <a:ext cx="2694532" cy="150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E7F5517-9673-4BDB-AC9D-84DD4B22F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945" y="2153799"/>
            <a:ext cx="2748976" cy="2221173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B0C1575-4108-4739-BB73-5E408FA3217D}"/>
              </a:ext>
            </a:extLst>
          </p:cNvPr>
          <p:cNvCxnSpPr/>
          <p:nvPr/>
        </p:nvCxnSpPr>
        <p:spPr>
          <a:xfrm flipV="1">
            <a:off x="4047827" y="2407634"/>
            <a:ext cx="2694532" cy="150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92AC589-40C3-44B9-8573-D30E82E7B4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945" y="4305265"/>
            <a:ext cx="575693" cy="575693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2D03CF-B81D-4BCD-8D56-948AE0680312}"/>
              </a:ext>
            </a:extLst>
          </p:cNvPr>
          <p:cNvCxnSpPr/>
          <p:nvPr/>
        </p:nvCxnSpPr>
        <p:spPr>
          <a:xfrm flipV="1">
            <a:off x="3938645" y="4305265"/>
            <a:ext cx="982639" cy="575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9AFE33D0-EC5A-4433-9516-32FA7C67F9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772" y="4364670"/>
            <a:ext cx="659661" cy="442984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722597-B2F2-4544-B3AE-8669CD2F5997}"/>
              </a:ext>
            </a:extLst>
          </p:cNvPr>
          <p:cNvCxnSpPr/>
          <p:nvPr/>
        </p:nvCxnSpPr>
        <p:spPr>
          <a:xfrm flipV="1">
            <a:off x="4697777" y="4305265"/>
            <a:ext cx="1072037" cy="597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B95756F6-C41A-41D8-831D-FE08FFEE62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8613" y="1667562"/>
            <a:ext cx="542694" cy="34477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8BDE0EB1-4902-4AC1-804D-0EF73B066A5F}"/>
              </a:ext>
            </a:extLst>
          </p:cNvPr>
          <p:cNvSpPr/>
          <p:nvPr/>
        </p:nvSpPr>
        <p:spPr>
          <a:xfrm>
            <a:off x="8627871" y="1631855"/>
            <a:ext cx="663076" cy="455849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9A2F4C-BAC7-4933-9B06-255741EE2B67}"/>
              </a:ext>
            </a:extLst>
          </p:cNvPr>
          <p:cNvCxnSpPr>
            <a:cxnSpLocks/>
            <a:endCxn id="73" idx="0"/>
          </p:cNvCxnSpPr>
          <p:nvPr/>
        </p:nvCxnSpPr>
        <p:spPr>
          <a:xfrm flipV="1">
            <a:off x="8728613" y="1667562"/>
            <a:ext cx="271347" cy="455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7337436-1091-4151-BFC0-B7586B7C8491}"/>
              </a:ext>
            </a:extLst>
          </p:cNvPr>
          <p:cNvSpPr txBox="1"/>
          <p:nvPr/>
        </p:nvSpPr>
        <p:spPr>
          <a:xfrm>
            <a:off x="4132946" y="4739369"/>
            <a:ext cx="2748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CHEKCPIN CHALEI)JFK(</a:t>
            </a:r>
            <a:r>
              <a:rPr lang="en-US" strike="sngStrike" dirty="0" err="1"/>
              <a:t>francise</a:t>
            </a:r>
            <a:r>
              <a:rPr lang="en-US" dirty="0"/>
              <a:t>)).!LARRY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077E65-8D6E-4EE5-94C5-3DB5BB7C62BE}"/>
              </a:ext>
            </a:extLst>
          </p:cNvPr>
          <p:cNvSpPr txBox="1"/>
          <p:nvPr/>
        </p:nvSpPr>
        <p:spPr>
          <a:xfrm>
            <a:off x="4325137" y="5522492"/>
            <a:ext cx="25035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VIRIGNA.MARY</a:t>
            </a:r>
          </a:p>
          <a:p>
            <a:r>
              <a:rPr lang="en-US" dirty="0" err="1"/>
              <a:t>Stanford.CPVA.Town</a:t>
            </a:r>
            <a:r>
              <a:rPr lang="en-US" dirty="0"/>
              <a:t> house docs</a:t>
            </a:r>
          </a:p>
          <a:p>
            <a:r>
              <a:rPr lang="en-US" sz="800" strike="sngStrike" dirty="0"/>
              <a:t>“JACK OFF”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665909D-0087-4FC5-BADE-D4874958B1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566" y="4988999"/>
            <a:ext cx="1082590" cy="108259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8D39746-F1F9-4A7A-B647-5725DB65350E}"/>
              </a:ext>
            </a:extLst>
          </p:cNvPr>
          <p:cNvCxnSpPr/>
          <p:nvPr/>
        </p:nvCxnSpPr>
        <p:spPr>
          <a:xfrm flipV="1">
            <a:off x="2183566" y="4662453"/>
            <a:ext cx="1252071" cy="14091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6493C569-0DAD-4109-87D0-58471A791A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0" y="1247558"/>
            <a:ext cx="1150229" cy="1645806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1E2B3B2-243B-4F13-9E9D-8A276B5C64A0}"/>
              </a:ext>
            </a:extLst>
          </p:cNvPr>
          <p:cNvCxnSpPr/>
          <p:nvPr/>
        </p:nvCxnSpPr>
        <p:spPr>
          <a:xfrm>
            <a:off x="1856096" y="1282890"/>
            <a:ext cx="0" cy="5575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C3BA8B8F-6F70-4232-8515-4689BE192D5F}"/>
              </a:ext>
            </a:extLst>
          </p:cNvPr>
          <p:cNvSpPr/>
          <p:nvPr/>
        </p:nvSpPr>
        <p:spPr>
          <a:xfrm>
            <a:off x="2266344" y="2200653"/>
            <a:ext cx="1425445" cy="2046343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F573E1F-EF4F-4DAF-AB30-68DCDB4B490F}"/>
              </a:ext>
            </a:extLst>
          </p:cNvPr>
          <p:cNvSpPr/>
          <p:nvPr/>
        </p:nvSpPr>
        <p:spPr>
          <a:xfrm>
            <a:off x="4149796" y="2200654"/>
            <a:ext cx="2832867" cy="4277816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C12F0A0-E31D-4BE0-983D-196160DEBF7B}"/>
              </a:ext>
            </a:extLst>
          </p:cNvPr>
          <p:cNvCxnSpPr>
            <a:cxnSpLocks/>
          </p:cNvCxnSpPr>
          <p:nvPr/>
        </p:nvCxnSpPr>
        <p:spPr>
          <a:xfrm>
            <a:off x="4708638" y="6210553"/>
            <a:ext cx="2418150" cy="1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380884EB-CAB3-4944-BCF9-5708310FD6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22" y="2941733"/>
            <a:ext cx="1120576" cy="1759117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995646CC-54D8-428D-BFA7-44FA45EFF8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77" y="4799898"/>
            <a:ext cx="1320673" cy="2035734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4C7DBC4-4738-4C8B-9C5A-B370C1B2B5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90034" y="4142562"/>
            <a:ext cx="1292809" cy="597751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E4CAC3-1B72-4E81-9B3A-4B8EEC4DB887}"/>
              </a:ext>
            </a:extLst>
          </p:cNvPr>
          <p:cNvCxnSpPr>
            <a:cxnSpLocks/>
          </p:cNvCxnSpPr>
          <p:nvPr/>
        </p:nvCxnSpPr>
        <p:spPr>
          <a:xfrm flipV="1">
            <a:off x="4675624" y="4142562"/>
            <a:ext cx="831809" cy="596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F318F22-5FD9-40C1-96B8-612A8FDB31F3}"/>
              </a:ext>
            </a:extLst>
          </p:cNvPr>
          <p:cNvCxnSpPr/>
          <p:nvPr/>
        </p:nvCxnSpPr>
        <p:spPr>
          <a:xfrm flipV="1">
            <a:off x="4429964" y="2179709"/>
            <a:ext cx="2806006" cy="1452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9D3704F-AE67-46BE-8A71-CEC1E83D80C1}"/>
              </a:ext>
            </a:extLst>
          </p:cNvPr>
          <p:cNvCxnSpPr>
            <a:cxnSpLocks/>
          </p:cNvCxnSpPr>
          <p:nvPr/>
        </p:nvCxnSpPr>
        <p:spPr>
          <a:xfrm flipV="1">
            <a:off x="2687383" y="2334330"/>
            <a:ext cx="790388" cy="1422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A1FA1F6-EF14-42D0-86F9-43C2D3E0D2EB}"/>
              </a:ext>
            </a:extLst>
          </p:cNvPr>
          <p:cNvSpPr txBox="1"/>
          <p:nvPr/>
        </p:nvSpPr>
        <p:spPr>
          <a:xfrm>
            <a:off x="2061151" y="6425701"/>
            <a:ext cx="220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Police Sirens: 5:33PM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3CCD1F5-8016-4C9F-AB82-08832CA5041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20" y="5273882"/>
            <a:ext cx="473502" cy="769441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D372C640-2801-4C09-BAD7-78E215CF4D11}"/>
              </a:ext>
            </a:extLst>
          </p:cNvPr>
          <p:cNvSpPr txBox="1"/>
          <p:nvPr/>
        </p:nvSpPr>
        <p:spPr>
          <a:xfrm>
            <a:off x="2844890" y="5479912"/>
            <a:ext cx="47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IPX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D85EC4BF-B714-4586-ACEB-2EE8A22C07F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044" y="5036646"/>
            <a:ext cx="379778" cy="252725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61B6F9F-68EB-4DEA-9FBD-9E42ABD87B4F}"/>
              </a:ext>
            </a:extLst>
          </p:cNvPr>
          <p:cNvSpPr/>
          <p:nvPr/>
        </p:nvSpPr>
        <p:spPr>
          <a:xfrm>
            <a:off x="2267281" y="6235745"/>
            <a:ext cx="1425439" cy="181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Auschwitz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B76812D-5EC0-4916-A927-844B3C1DEBEB}"/>
              </a:ext>
            </a:extLst>
          </p:cNvPr>
          <p:cNvCxnSpPr/>
          <p:nvPr/>
        </p:nvCxnSpPr>
        <p:spPr>
          <a:xfrm flipH="1" flipV="1">
            <a:off x="3266156" y="5479912"/>
            <a:ext cx="673426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410247F-340A-4B99-94CD-0F733B5DE5F4}"/>
              </a:ext>
            </a:extLst>
          </p:cNvPr>
          <p:cNvSpPr/>
          <p:nvPr/>
        </p:nvSpPr>
        <p:spPr>
          <a:xfrm>
            <a:off x="2342058" y="4690864"/>
            <a:ext cx="1287880" cy="1544881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15F6E98-9E95-422C-B91C-1BE5DBE625D3}"/>
              </a:ext>
            </a:extLst>
          </p:cNvPr>
          <p:cNvSpPr txBox="1"/>
          <p:nvPr/>
        </p:nvSpPr>
        <p:spPr>
          <a:xfrm>
            <a:off x="2134634" y="4370037"/>
            <a:ext cx="194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VIRING.MARY.</a:t>
            </a:r>
            <a:r>
              <a:rPr lang="en-US" sz="800" strike="sngStrike" dirty="0" err="1"/>
              <a:t>pizza.oven</a:t>
            </a:r>
            <a:endParaRPr lang="en-US" sz="800" strike="sngStrike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115D369-DEDE-449B-98C3-F24196D0A21F}"/>
              </a:ext>
            </a:extLst>
          </p:cNvPr>
          <p:cNvSpPr txBox="1"/>
          <p:nvPr/>
        </p:nvSpPr>
        <p:spPr>
          <a:xfrm rot="10800000" flipV="1">
            <a:off x="10710248" y="2857260"/>
            <a:ext cx="1620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trike="sngStrike" dirty="0" err="1"/>
              <a:t>Attena</a:t>
            </a:r>
            <a:endParaRPr lang="en-US" sz="800" strike="sngStrike" dirty="0"/>
          </a:p>
        </p:txBody>
      </p:sp>
      <p:sp>
        <p:nvSpPr>
          <p:cNvPr id="138" name="Round Single Corner Rectangle 97">
            <a:extLst>
              <a:ext uri="{FF2B5EF4-FFF2-40B4-BE49-F238E27FC236}">
                <a16:creationId xmlns:a16="http://schemas.microsoft.com/office/drawing/2014/main" id="{B414FBC7-AFBF-4A75-B47B-34E0E3352E04}"/>
              </a:ext>
            </a:extLst>
          </p:cNvPr>
          <p:cNvSpPr/>
          <p:nvPr/>
        </p:nvSpPr>
        <p:spPr>
          <a:xfrm flipH="1">
            <a:off x="10249545" y="1192751"/>
            <a:ext cx="1942453" cy="478021"/>
          </a:xfrm>
          <a:prstGeom prst="round1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HUDSON</a:t>
            </a: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EAC8BFB5-DAB4-4189-A6B7-968B15453D8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316" y="1663504"/>
            <a:ext cx="1251815" cy="701016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8EF8374E-3664-428C-9D87-F394F4F7090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546" y="1682423"/>
            <a:ext cx="664902" cy="664902"/>
          </a:xfrm>
          <a:prstGeom prst="rect">
            <a:avLst/>
          </a:prstGeom>
        </p:spPr>
      </p:pic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86DCDFA-495D-4F4F-AE96-24D5D98A42C5}"/>
              </a:ext>
            </a:extLst>
          </p:cNvPr>
          <p:cNvCxnSpPr>
            <a:stCxn id="76" idx="1"/>
          </p:cNvCxnSpPr>
          <p:nvPr/>
        </p:nvCxnSpPr>
        <p:spPr>
          <a:xfrm flipH="1">
            <a:off x="6854501" y="1859780"/>
            <a:ext cx="1773370" cy="6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E5B30379-D6F0-494F-968B-3FB9EC8DB9C4}"/>
              </a:ext>
            </a:extLst>
          </p:cNvPr>
          <p:cNvCxnSpPr>
            <a:cxnSpLocks/>
          </p:cNvCxnSpPr>
          <p:nvPr/>
        </p:nvCxnSpPr>
        <p:spPr>
          <a:xfrm>
            <a:off x="9515280" y="1729909"/>
            <a:ext cx="1853456" cy="169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9B56F24-5292-4118-8C1C-A56CC1376137}"/>
              </a:ext>
            </a:extLst>
          </p:cNvPr>
          <p:cNvSpPr/>
          <p:nvPr/>
        </p:nvSpPr>
        <p:spPr>
          <a:xfrm>
            <a:off x="2844890" y="1392072"/>
            <a:ext cx="1545143" cy="629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D87E1FFA-EDFD-4B75-8AC1-6DB9BB08C945}"/>
              </a:ext>
            </a:extLst>
          </p:cNvPr>
          <p:cNvCxnSpPr/>
          <p:nvPr/>
        </p:nvCxnSpPr>
        <p:spPr>
          <a:xfrm>
            <a:off x="3138218" y="1267238"/>
            <a:ext cx="339553" cy="462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4C2BC281-9FAB-4870-9D44-14A18A3BF22A}"/>
              </a:ext>
            </a:extLst>
          </p:cNvPr>
          <p:cNvCxnSpPr/>
          <p:nvPr/>
        </p:nvCxnSpPr>
        <p:spPr>
          <a:xfrm>
            <a:off x="3290618" y="1419638"/>
            <a:ext cx="339553" cy="462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6C247C0-5E97-4C0D-8B12-D5B9B748953C}"/>
              </a:ext>
            </a:extLst>
          </p:cNvPr>
          <p:cNvCxnSpPr/>
          <p:nvPr/>
        </p:nvCxnSpPr>
        <p:spPr>
          <a:xfrm>
            <a:off x="3518148" y="1285620"/>
            <a:ext cx="339553" cy="462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4993C766-B8AB-40A1-95F8-F08D6A152FB3}"/>
              </a:ext>
            </a:extLst>
          </p:cNvPr>
          <p:cNvSpPr txBox="1"/>
          <p:nvPr/>
        </p:nvSpPr>
        <p:spPr>
          <a:xfrm>
            <a:off x="3800161" y="1366198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!SUMMER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41DDB93-BCAA-4AD4-8DFD-A7AECF9D7BFD}"/>
              </a:ext>
            </a:extLst>
          </p:cNvPr>
          <p:cNvCxnSpPr/>
          <p:nvPr/>
        </p:nvCxnSpPr>
        <p:spPr>
          <a:xfrm flipH="1" flipV="1">
            <a:off x="3800161" y="1481614"/>
            <a:ext cx="875463" cy="35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158">
            <a:extLst>
              <a:ext uri="{FF2B5EF4-FFF2-40B4-BE49-F238E27FC236}">
                <a16:creationId xmlns:a16="http://schemas.microsoft.com/office/drawing/2014/main" id="{583E6275-CC4A-47A9-BC75-7C666D53914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516563" y="5472503"/>
            <a:ext cx="1576190" cy="1504545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042A8390-99CE-4FD8-B56D-B374D5C01BE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488795" y="3526951"/>
            <a:ext cx="1675437" cy="1675437"/>
          </a:xfrm>
          <a:prstGeom prst="rect">
            <a:avLst/>
          </a:prstGeom>
        </p:spPr>
      </p:pic>
      <p:sp>
        <p:nvSpPr>
          <p:cNvPr id="161" name="Rectangle 160">
            <a:extLst>
              <a:ext uri="{FF2B5EF4-FFF2-40B4-BE49-F238E27FC236}">
                <a16:creationId xmlns:a16="http://schemas.microsoft.com/office/drawing/2014/main" id="{15987990-FD84-4BAA-8ABA-E18CD41FD6F3}"/>
              </a:ext>
            </a:extLst>
          </p:cNvPr>
          <p:cNvSpPr/>
          <p:nvPr/>
        </p:nvSpPr>
        <p:spPr>
          <a:xfrm>
            <a:off x="8241410" y="2087704"/>
            <a:ext cx="1764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Google Sans"/>
              </a:rPr>
              <a:t>1-800-USA-NAVY</a:t>
            </a:r>
            <a:endParaRPr lang="en-US" dirty="0"/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F711CA66-3A09-4543-AA47-DA9A4B10461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826" y="2488546"/>
            <a:ext cx="1181512" cy="1669119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9ED49757-3D41-4AA4-8B09-99437EF18C4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519" y="2488211"/>
            <a:ext cx="1477549" cy="1477549"/>
          </a:xfrm>
          <a:prstGeom prst="rect">
            <a:avLst/>
          </a:prstGeom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D5DB9701-E2E2-4458-8303-F87E73D223D7}"/>
              </a:ext>
            </a:extLst>
          </p:cNvPr>
          <p:cNvSpPr/>
          <p:nvPr/>
        </p:nvSpPr>
        <p:spPr>
          <a:xfrm>
            <a:off x="7279682" y="2468181"/>
            <a:ext cx="2867001" cy="1497579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3B1509D2-6EEE-4CF5-BB9C-5B277448C23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07447" y="4155662"/>
            <a:ext cx="1638300" cy="2381250"/>
          </a:xfrm>
          <a:prstGeom prst="rect">
            <a:avLst/>
          </a:prstGeom>
        </p:spPr>
      </p:pic>
      <p:sp>
        <p:nvSpPr>
          <p:cNvPr id="172" name="Rectangle 171">
            <a:extLst>
              <a:ext uri="{FF2B5EF4-FFF2-40B4-BE49-F238E27FC236}">
                <a16:creationId xmlns:a16="http://schemas.microsoft.com/office/drawing/2014/main" id="{54BB8475-3A6F-41B4-8BA2-EA8545A19875}"/>
              </a:ext>
            </a:extLst>
          </p:cNvPr>
          <p:cNvSpPr/>
          <p:nvPr/>
        </p:nvSpPr>
        <p:spPr>
          <a:xfrm>
            <a:off x="7279682" y="4155662"/>
            <a:ext cx="2867001" cy="2346686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7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2" descr="5 special attack shortcuts for Street Fighter 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5A5624-AC74-46EA-9136-F27F6C240B89}"/>
              </a:ext>
            </a:extLst>
          </p:cNvPr>
          <p:cNvSpPr/>
          <p:nvPr/>
        </p:nvSpPr>
        <p:spPr>
          <a:xfrm>
            <a:off x="0" y="0"/>
            <a:ext cx="12192000" cy="10402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A74A62-500C-43D1-9CC4-DCB748D34BF5}"/>
              </a:ext>
            </a:extLst>
          </p:cNvPr>
          <p:cNvSpPr/>
          <p:nvPr/>
        </p:nvSpPr>
        <p:spPr>
          <a:xfrm>
            <a:off x="0" y="1040235"/>
            <a:ext cx="12192000" cy="140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09BA4-5974-4C81-9AD2-B7D5799368FF}"/>
              </a:ext>
            </a:extLst>
          </p:cNvPr>
          <p:cNvSpPr/>
          <p:nvPr/>
        </p:nvSpPr>
        <p:spPr>
          <a:xfrm>
            <a:off x="0" y="973777"/>
            <a:ext cx="12192000" cy="950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0C597D-C31F-4E90-A03C-5C9941BF210D}"/>
              </a:ext>
            </a:extLst>
          </p:cNvPr>
          <p:cNvSpPr/>
          <p:nvPr/>
        </p:nvSpPr>
        <p:spPr>
          <a:xfrm>
            <a:off x="0" y="1080655"/>
            <a:ext cx="12192000" cy="95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/>
              <a:t>outsdiee</a:t>
            </a:r>
            <a:endParaRPr lang="en-US" sz="800" strike="sngStrik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752F4A-6214-4DD6-9E51-59F0BBF58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10" y="2264422"/>
            <a:ext cx="1082590" cy="198257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4F32BC-77AF-4AE6-9338-B41F99FDE884}"/>
              </a:ext>
            </a:extLst>
          </p:cNvPr>
          <p:cNvCxnSpPr/>
          <p:nvPr/>
        </p:nvCxnSpPr>
        <p:spPr>
          <a:xfrm flipV="1">
            <a:off x="2009217" y="2130699"/>
            <a:ext cx="2694532" cy="150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E7F5517-9673-4BDB-AC9D-84DD4B22F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945" y="2153799"/>
            <a:ext cx="2748976" cy="2221173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B0C1575-4108-4739-BB73-5E408FA3217D}"/>
              </a:ext>
            </a:extLst>
          </p:cNvPr>
          <p:cNvCxnSpPr/>
          <p:nvPr/>
        </p:nvCxnSpPr>
        <p:spPr>
          <a:xfrm flipV="1">
            <a:off x="4047827" y="2407634"/>
            <a:ext cx="2694532" cy="150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92AC589-40C3-44B9-8573-D30E82E7B4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945" y="4305265"/>
            <a:ext cx="575693" cy="575693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2D03CF-B81D-4BCD-8D56-948AE0680312}"/>
              </a:ext>
            </a:extLst>
          </p:cNvPr>
          <p:cNvCxnSpPr/>
          <p:nvPr/>
        </p:nvCxnSpPr>
        <p:spPr>
          <a:xfrm flipV="1">
            <a:off x="3938645" y="4305265"/>
            <a:ext cx="982639" cy="575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9AFE33D0-EC5A-4433-9516-32FA7C67F9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772" y="4364670"/>
            <a:ext cx="659661" cy="442984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722597-B2F2-4544-B3AE-8669CD2F5997}"/>
              </a:ext>
            </a:extLst>
          </p:cNvPr>
          <p:cNvCxnSpPr/>
          <p:nvPr/>
        </p:nvCxnSpPr>
        <p:spPr>
          <a:xfrm flipV="1">
            <a:off x="4697777" y="4305265"/>
            <a:ext cx="1072037" cy="597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B95756F6-C41A-41D8-831D-FE08FFEE62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8613" y="1667562"/>
            <a:ext cx="542694" cy="34477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8BDE0EB1-4902-4AC1-804D-0EF73B066A5F}"/>
              </a:ext>
            </a:extLst>
          </p:cNvPr>
          <p:cNvSpPr/>
          <p:nvPr/>
        </p:nvSpPr>
        <p:spPr>
          <a:xfrm>
            <a:off x="8627871" y="1631855"/>
            <a:ext cx="663076" cy="455849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9A2F4C-BAC7-4933-9B06-255741EE2B67}"/>
              </a:ext>
            </a:extLst>
          </p:cNvPr>
          <p:cNvCxnSpPr>
            <a:cxnSpLocks/>
            <a:endCxn id="73" idx="0"/>
          </p:cNvCxnSpPr>
          <p:nvPr/>
        </p:nvCxnSpPr>
        <p:spPr>
          <a:xfrm flipV="1">
            <a:off x="8728613" y="1667562"/>
            <a:ext cx="271347" cy="455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7337436-1091-4151-BFC0-B7586B7C8491}"/>
              </a:ext>
            </a:extLst>
          </p:cNvPr>
          <p:cNvSpPr txBox="1"/>
          <p:nvPr/>
        </p:nvSpPr>
        <p:spPr>
          <a:xfrm>
            <a:off x="4132946" y="4739369"/>
            <a:ext cx="2748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CHEKCPIN CHALEI)JFK(</a:t>
            </a:r>
            <a:r>
              <a:rPr lang="en-US" strike="sngStrike" dirty="0" err="1"/>
              <a:t>francise</a:t>
            </a:r>
            <a:r>
              <a:rPr lang="en-US" dirty="0"/>
              <a:t>)).!LARRY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077E65-8D6E-4EE5-94C5-3DB5BB7C62BE}"/>
              </a:ext>
            </a:extLst>
          </p:cNvPr>
          <p:cNvSpPr txBox="1"/>
          <p:nvPr/>
        </p:nvSpPr>
        <p:spPr>
          <a:xfrm>
            <a:off x="4325137" y="5522492"/>
            <a:ext cx="25035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VIRIGNA.MARY</a:t>
            </a:r>
          </a:p>
          <a:p>
            <a:r>
              <a:rPr lang="en-US" dirty="0" err="1"/>
              <a:t>Stanford.CPVA.Town</a:t>
            </a:r>
            <a:r>
              <a:rPr lang="en-US" dirty="0"/>
              <a:t> house docs</a:t>
            </a:r>
          </a:p>
          <a:p>
            <a:r>
              <a:rPr lang="en-US" sz="800" strike="sngStrike" dirty="0"/>
              <a:t>“JACK OFF”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665909D-0087-4FC5-BADE-D4874958B1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566" y="4988999"/>
            <a:ext cx="1082590" cy="108259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8D39746-F1F9-4A7A-B647-5725DB65350E}"/>
              </a:ext>
            </a:extLst>
          </p:cNvPr>
          <p:cNvCxnSpPr/>
          <p:nvPr/>
        </p:nvCxnSpPr>
        <p:spPr>
          <a:xfrm flipV="1">
            <a:off x="2183566" y="4662453"/>
            <a:ext cx="1252071" cy="14091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6493C569-0DAD-4109-87D0-58471A791A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0" y="1247558"/>
            <a:ext cx="1150229" cy="1645806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1E2B3B2-243B-4F13-9E9D-8A276B5C64A0}"/>
              </a:ext>
            </a:extLst>
          </p:cNvPr>
          <p:cNvCxnSpPr/>
          <p:nvPr/>
        </p:nvCxnSpPr>
        <p:spPr>
          <a:xfrm>
            <a:off x="1856096" y="1282890"/>
            <a:ext cx="0" cy="5575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C3BA8B8F-6F70-4232-8515-4689BE192D5F}"/>
              </a:ext>
            </a:extLst>
          </p:cNvPr>
          <p:cNvSpPr/>
          <p:nvPr/>
        </p:nvSpPr>
        <p:spPr>
          <a:xfrm>
            <a:off x="2266344" y="2200653"/>
            <a:ext cx="1425445" cy="2046343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F573E1F-EF4F-4DAF-AB30-68DCDB4B490F}"/>
              </a:ext>
            </a:extLst>
          </p:cNvPr>
          <p:cNvSpPr/>
          <p:nvPr/>
        </p:nvSpPr>
        <p:spPr>
          <a:xfrm>
            <a:off x="4149796" y="2200654"/>
            <a:ext cx="2832867" cy="4277816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C12F0A0-E31D-4BE0-983D-196160DEBF7B}"/>
              </a:ext>
            </a:extLst>
          </p:cNvPr>
          <p:cNvCxnSpPr>
            <a:cxnSpLocks/>
          </p:cNvCxnSpPr>
          <p:nvPr/>
        </p:nvCxnSpPr>
        <p:spPr>
          <a:xfrm>
            <a:off x="4708638" y="6210553"/>
            <a:ext cx="2418150" cy="1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380884EB-CAB3-4944-BCF9-5708310FD6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22" y="2941733"/>
            <a:ext cx="1120576" cy="1759117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995646CC-54D8-428D-BFA7-44FA45EFF8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77" y="4799898"/>
            <a:ext cx="1320673" cy="2035734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4C7DBC4-4738-4C8B-9C5A-B370C1B2B5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90034" y="4142562"/>
            <a:ext cx="1292809" cy="597751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E4CAC3-1B72-4E81-9B3A-4B8EEC4DB887}"/>
              </a:ext>
            </a:extLst>
          </p:cNvPr>
          <p:cNvCxnSpPr>
            <a:cxnSpLocks/>
          </p:cNvCxnSpPr>
          <p:nvPr/>
        </p:nvCxnSpPr>
        <p:spPr>
          <a:xfrm flipV="1">
            <a:off x="4675624" y="4142562"/>
            <a:ext cx="831809" cy="596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F318F22-5FD9-40C1-96B8-612A8FDB31F3}"/>
              </a:ext>
            </a:extLst>
          </p:cNvPr>
          <p:cNvCxnSpPr/>
          <p:nvPr/>
        </p:nvCxnSpPr>
        <p:spPr>
          <a:xfrm flipV="1">
            <a:off x="4429964" y="2179709"/>
            <a:ext cx="2806006" cy="1452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9D3704F-AE67-46BE-8A71-CEC1E83D80C1}"/>
              </a:ext>
            </a:extLst>
          </p:cNvPr>
          <p:cNvCxnSpPr>
            <a:cxnSpLocks/>
          </p:cNvCxnSpPr>
          <p:nvPr/>
        </p:nvCxnSpPr>
        <p:spPr>
          <a:xfrm flipV="1">
            <a:off x="2687383" y="2334330"/>
            <a:ext cx="790388" cy="1422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A1FA1F6-EF14-42D0-86F9-43C2D3E0D2EB}"/>
              </a:ext>
            </a:extLst>
          </p:cNvPr>
          <p:cNvSpPr txBox="1"/>
          <p:nvPr/>
        </p:nvSpPr>
        <p:spPr>
          <a:xfrm>
            <a:off x="2061151" y="6425701"/>
            <a:ext cx="220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Police Sirens: 5:33PM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3CCD1F5-8016-4C9F-AB82-08832CA5041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20" y="5273882"/>
            <a:ext cx="473502" cy="769441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D372C640-2801-4C09-BAD7-78E215CF4D11}"/>
              </a:ext>
            </a:extLst>
          </p:cNvPr>
          <p:cNvSpPr txBox="1"/>
          <p:nvPr/>
        </p:nvSpPr>
        <p:spPr>
          <a:xfrm>
            <a:off x="2844890" y="5479912"/>
            <a:ext cx="47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IPX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D85EC4BF-B714-4586-ACEB-2EE8A22C07F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044" y="5036646"/>
            <a:ext cx="379778" cy="252725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61B6F9F-68EB-4DEA-9FBD-9E42ABD87B4F}"/>
              </a:ext>
            </a:extLst>
          </p:cNvPr>
          <p:cNvSpPr/>
          <p:nvPr/>
        </p:nvSpPr>
        <p:spPr>
          <a:xfrm>
            <a:off x="2267281" y="6235745"/>
            <a:ext cx="1425439" cy="181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Auschwitz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B76812D-5EC0-4916-A927-844B3C1DEBEB}"/>
              </a:ext>
            </a:extLst>
          </p:cNvPr>
          <p:cNvCxnSpPr/>
          <p:nvPr/>
        </p:nvCxnSpPr>
        <p:spPr>
          <a:xfrm flipH="1" flipV="1">
            <a:off x="3266156" y="5479912"/>
            <a:ext cx="673426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410247F-340A-4B99-94CD-0F733B5DE5F4}"/>
              </a:ext>
            </a:extLst>
          </p:cNvPr>
          <p:cNvSpPr/>
          <p:nvPr/>
        </p:nvSpPr>
        <p:spPr>
          <a:xfrm>
            <a:off x="2342058" y="4690864"/>
            <a:ext cx="1287880" cy="1544881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15F6E98-9E95-422C-B91C-1BE5DBE625D3}"/>
              </a:ext>
            </a:extLst>
          </p:cNvPr>
          <p:cNvSpPr txBox="1"/>
          <p:nvPr/>
        </p:nvSpPr>
        <p:spPr>
          <a:xfrm>
            <a:off x="2134634" y="4370037"/>
            <a:ext cx="194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VIRING.MARY.</a:t>
            </a:r>
            <a:r>
              <a:rPr lang="en-US" sz="800" strike="sngStrike" dirty="0" err="1"/>
              <a:t>pizza.oven</a:t>
            </a:r>
            <a:endParaRPr lang="en-US" sz="800" strike="sngStrike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115D369-DEDE-449B-98C3-F24196D0A21F}"/>
              </a:ext>
            </a:extLst>
          </p:cNvPr>
          <p:cNvSpPr txBox="1"/>
          <p:nvPr/>
        </p:nvSpPr>
        <p:spPr>
          <a:xfrm rot="10800000" flipV="1">
            <a:off x="10710248" y="2857260"/>
            <a:ext cx="1620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trike="sngStrike" dirty="0" err="1"/>
              <a:t>Attena</a:t>
            </a:r>
            <a:endParaRPr lang="en-US" sz="800" strike="sngStrike" dirty="0"/>
          </a:p>
        </p:txBody>
      </p:sp>
      <p:sp>
        <p:nvSpPr>
          <p:cNvPr id="138" name="Round Single Corner Rectangle 97">
            <a:extLst>
              <a:ext uri="{FF2B5EF4-FFF2-40B4-BE49-F238E27FC236}">
                <a16:creationId xmlns:a16="http://schemas.microsoft.com/office/drawing/2014/main" id="{B414FBC7-AFBF-4A75-B47B-34E0E3352E04}"/>
              </a:ext>
            </a:extLst>
          </p:cNvPr>
          <p:cNvSpPr/>
          <p:nvPr/>
        </p:nvSpPr>
        <p:spPr>
          <a:xfrm flipH="1">
            <a:off x="10249545" y="1192751"/>
            <a:ext cx="1942453" cy="478021"/>
          </a:xfrm>
          <a:prstGeom prst="round1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HUDSON</a:t>
            </a: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EAC8BFB5-DAB4-4189-A6B7-968B15453D8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316" y="1663504"/>
            <a:ext cx="1251815" cy="701016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8EF8374E-3664-428C-9D87-F394F4F7090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546" y="1682423"/>
            <a:ext cx="664902" cy="664902"/>
          </a:xfrm>
          <a:prstGeom prst="rect">
            <a:avLst/>
          </a:prstGeom>
        </p:spPr>
      </p:pic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86DCDFA-495D-4F4F-AE96-24D5D98A42C5}"/>
              </a:ext>
            </a:extLst>
          </p:cNvPr>
          <p:cNvCxnSpPr>
            <a:stCxn id="76" idx="1"/>
          </p:cNvCxnSpPr>
          <p:nvPr/>
        </p:nvCxnSpPr>
        <p:spPr>
          <a:xfrm flipH="1">
            <a:off x="6854501" y="1859780"/>
            <a:ext cx="1773370" cy="6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E5B30379-D6F0-494F-968B-3FB9EC8DB9C4}"/>
              </a:ext>
            </a:extLst>
          </p:cNvPr>
          <p:cNvCxnSpPr>
            <a:cxnSpLocks/>
          </p:cNvCxnSpPr>
          <p:nvPr/>
        </p:nvCxnSpPr>
        <p:spPr>
          <a:xfrm>
            <a:off x="9515280" y="1729909"/>
            <a:ext cx="1853456" cy="169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9B56F24-5292-4118-8C1C-A56CC1376137}"/>
              </a:ext>
            </a:extLst>
          </p:cNvPr>
          <p:cNvSpPr/>
          <p:nvPr/>
        </p:nvSpPr>
        <p:spPr>
          <a:xfrm>
            <a:off x="2844890" y="1392072"/>
            <a:ext cx="1545143" cy="629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D87E1FFA-EDFD-4B75-8AC1-6DB9BB08C945}"/>
              </a:ext>
            </a:extLst>
          </p:cNvPr>
          <p:cNvCxnSpPr/>
          <p:nvPr/>
        </p:nvCxnSpPr>
        <p:spPr>
          <a:xfrm>
            <a:off x="3138218" y="1267238"/>
            <a:ext cx="339553" cy="462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4C2BC281-9FAB-4870-9D44-14A18A3BF22A}"/>
              </a:ext>
            </a:extLst>
          </p:cNvPr>
          <p:cNvCxnSpPr/>
          <p:nvPr/>
        </p:nvCxnSpPr>
        <p:spPr>
          <a:xfrm>
            <a:off x="3290618" y="1419638"/>
            <a:ext cx="339553" cy="462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6C247C0-5E97-4C0D-8B12-D5B9B748953C}"/>
              </a:ext>
            </a:extLst>
          </p:cNvPr>
          <p:cNvCxnSpPr/>
          <p:nvPr/>
        </p:nvCxnSpPr>
        <p:spPr>
          <a:xfrm>
            <a:off x="3518148" y="1285620"/>
            <a:ext cx="339553" cy="462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4993C766-B8AB-40A1-95F8-F08D6A152FB3}"/>
              </a:ext>
            </a:extLst>
          </p:cNvPr>
          <p:cNvSpPr txBox="1"/>
          <p:nvPr/>
        </p:nvSpPr>
        <p:spPr>
          <a:xfrm>
            <a:off x="3800161" y="1366198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!SUMMER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41DDB93-BCAA-4AD4-8DFD-A7AECF9D7BFD}"/>
              </a:ext>
            </a:extLst>
          </p:cNvPr>
          <p:cNvCxnSpPr/>
          <p:nvPr/>
        </p:nvCxnSpPr>
        <p:spPr>
          <a:xfrm flipH="1" flipV="1">
            <a:off x="3800161" y="1481614"/>
            <a:ext cx="875463" cy="35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158">
            <a:extLst>
              <a:ext uri="{FF2B5EF4-FFF2-40B4-BE49-F238E27FC236}">
                <a16:creationId xmlns:a16="http://schemas.microsoft.com/office/drawing/2014/main" id="{583E6275-CC4A-47A9-BC75-7C666D53914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516563" y="5472503"/>
            <a:ext cx="1576190" cy="1504545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042A8390-99CE-4FD8-B56D-B374D5C01BE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488795" y="3526951"/>
            <a:ext cx="1675437" cy="1675437"/>
          </a:xfrm>
          <a:prstGeom prst="rect">
            <a:avLst/>
          </a:prstGeom>
        </p:spPr>
      </p:pic>
      <p:sp>
        <p:nvSpPr>
          <p:cNvPr id="161" name="Rectangle 160">
            <a:extLst>
              <a:ext uri="{FF2B5EF4-FFF2-40B4-BE49-F238E27FC236}">
                <a16:creationId xmlns:a16="http://schemas.microsoft.com/office/drawing/2014/main" id="{15987990-FD84-4BAA-8ABA-E18CD41FD6F3}"/>
              </a:ext>
            </a:extLst>
          </p:cNvPr>
          <p:cNvSpPr/>
          <p:nvPr/>
        </p:nvSpPr>
        <p:spPr>
          <a:xfrm>
            <a:off x="8241410" y="2087704"/>
            <a:ext cx="1764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Google Sans"/>
              </a:rPr>
              <a:t>1-800-USA-NAVY</a:t>
            </a:r>
            <a:endParaRPr lang="en-US" dirty="0"/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F711CA66-3A09-4543-AA47-DA9A4B10461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826" y="2488546"/>
            <a:ext cx="1181512" cy="1669119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9ED49757-3D41-4AA4-8B09-99437EF18C4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519" y="2488211"/>
            <a:ext cx="1477549" cy="1477549"/>
          </a:xfrm>
          <a:prstGeom prst="rect">
            <a:avLst/>
          </a:prstGeom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D5DB9701-E2E2-4458-8303-F87E73D223D7}"/>
              </a:ext>
            </a:extLst>
          </p:cNvPr>
          <p:cNvSpPr/>
          <p:nvPr/>
        </p:nvSpPr>
        <p:spPr>
          <a:xfrm>
            <a:off x="7279682" y="2468181"/>
            <a:ext cx="2867001" cy="1497579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3B1509D2-6EEE-4CF5-BB9C-5B277448C23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07447" y="4155662"/>
            <a:ext cx="1638300" cy="2381250"/>
          </a:xfrm>
          <a:prstGeom prst="rect">
            <a:avLst/>
          </a:prstGeom>
        </p:spPr>
      </p:pic>
      <p:sp>
        <p:nvSpPr>
          <p:cNvPr id="172" name="Rectangle 171">
            <a:extLst>
              <a:ext uri="{FF2B5EF4-FFF2-40B4-BE49-F238E27FC236}">
                <a16:creationId xmlns:a16="http://schemas.microsoft.com/office/drawing/2014/main" id="{54BB8475-3A6F-41B4-8BA2-EA8545A19875}"/>
              </a:ext>
            </a:extLst>
          </p:cNvPr>
          <p:cNvSpPr/>
          <p:nvPr/>
        </p:nvSpPr>
        <p:spPr>
          <a:xfrm>
            <a:off x="7279682" y="4155662"/>
            <a:ext cx="2867001" cy="2346686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2" descr="5 special attack shortcuts for Street Fighter 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5A5624-AC74-46EA-9136-F27F6C240B89}"/>
              </a:ext>
            </a:extLst>
          </p:cNvPr>
          <p:cNvSpPr/>
          <p:nvPr/>
        </p:nvSpPr>
        <p:spPr>
          <a:xfrm>
            <a:off x="0" y="0"/>
            <a:ext cx="12192000" cy="10402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A74A62-500C-43D1-9CC4-DCB748D34BF5}"/>
              </a:ext>
            </a:extLst>
          </p:cNvPr>
          <p:cNvSpPr/>
          <p:nvPr/>
        </p:nvSpPr>
        <p:spPr>
          <a:xfrm>
            <a:off x="0" y="1040235"/>
            <a:ext cx="12192000" cy="140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09BA4-5974-4C81-9AD2-B7D5799368FF}"/>
              </a:ext>
            </a:extLst>
          </p:cNvPr>
          <p:cNvSpPr/>
          <p:nvPr/>
        </p:nvSpPr>
        <p:spPr>
          <a:xfrm>
            <a:off x="0" y="973777"/>
            <a:ext cx="12192000" cy="950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0C597D-C31F-4E90-A03C-5C9941BF210D}"/>
              </a:ext>
            </a:extLst>
          </p:cNvPr>
          <p:cNvSpPr/>
          <p:nvPr/>
        </p:nvSpPr>
        <p:spPr>
          <a:xfrm>
            <a:off x="0" y="1080655"/>
            <a:ext cx="12192000" cy="95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/>
              <a:t>outsdiee</a:t>
            </a:r>
            <a:endParaRPr lang="en-US" sz="800" strike="sngStrike" dirty="0"/>
          </a:p>
        </p:txBody>
      </p:sp>
      <p:sp>
        <p:nvSpPr>
          <p:cNvPr id="98" name="Round Single Corner Rectangle 97"/>
          <p:cNvSpPr/>
          <p:nvPr/>
        </p:nvSpPr>
        <p:spPr>
          <a:xfrm flipH="1">
            <a:off x="10249545" y="1192751"/>
            <a:ext cx="1942453" cy="478021"/>
          </a:xfrm>
          <a:prstGeom prst="round1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HUDSON</a:t>
            </a:r>
          </a:p>
        </p:txBody>
      </p:sp>
      <p:sp>
        <p:nvSpPr>
          <p:cNvPr id="100" name="Round Single Corner Rectangle 99"/>
          <p:cNvSpPr/>
          <p:nvPr/>
        </p:nvSpPr>
        <p:spPr>
          <a:xfrm flipH="1">
            <a:off x="10389724" y="3434443"/>
            <a:ext cx="1802275" cy="302592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Santa Clara Blvd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920923" y="3446396"/>
            <a:ext cx="146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-Weekend</a:t>
            </a:r>
          </a:p>
        </p:txBody>
      </p:sp>
      <p:sp>
        <p:nvSpPr>
          <p:cNvPr id="52" name="Round Single Corner Rectangle 97">
            <a:extLst>
              <a:ext uri="{FF2B5EF4-FFF2-40B4-BE49-F238E27FC236}">
                <a16:creationId xmlns:a16="http://schemas.microsoft.com/office/drawing/2014/main" id="{C00E2FD1-1540-4495-BD9E-8E497BDC0A35}"/>
              </a:ext>
            </a:extLst>
          </p:cNvPr>
          <p:cNvSpPr/>
          <p:nvPr/>
        </p:nvSpPr>
        <p:spPr>
          <a:xfrm flipH="1">
            <a:off x="10389724" y="2950979"/>
            <a:ext cx="1802275" cy="478021"/>
          </a:xfrm>
          <a:prstGeom prst="round1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J-10</a:t>
            </a:r>
          </a:p>
        </p:txBody>
      </p:sp>
      <p:sp>
        <p:nvSpPr>
          <p:cNvPr id="53" name="Round Single Corner Rectangle 99">
            <a:extLst>
              <a:ext uri="{FF2B5EF4-FFF2-40B4-BE49-F238E27FC236}">
                <a16:creationId xmlns:a16="http://schemas.microsoft.com/office/drawing/2014/main" id="{3EB935AB-CF77-40A9-AABC-06AFBB92BEE0}"/>
              </a:ext>
            </a:extLst>
          </p:cNvPr>
          <p:cNvSpPr/>
          <p:nvPr/>
        </p:nvSpPr>
        <p:spPr>
          <a:xfrm flipH="1">
            <a:off x="10389724" y="5022082"/>
            <a:ext cx="1802275" cy="302592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Santa Clara Blvd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8F14A7-82F8-4B91-B17B-1A7C0B52AE03}"/>
              </a:ext>
            </a:extLst>
          </p:cNvPr>
          <p:cNvSpPr txBox="1"/>
          <p:nvPr/>
        </p:nvSpPr>
        <p:spPr>
          <a:xfrm>
            <a:off x="8920923" y="5034035"/>
            <a:ext cx="146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-Weekend</a:t>
            </a:r>
          </a:p>
        </p:txBody>
      </p:sp>
      <p:sp>
        <p:nvSpPr>
          <p:cNvPr id="56" name="Round Single Corner Rectangle 97">
            <a:extLst>
              <a:ext uri="{FF2B5EF4-FFF2-40B4-BE49-F238E27FC236}">
                <a16:creationId xmlns:a16="http://schemas.microsoft.com/office/drawing/2014/main" id="{F83EE98F-6BBA-431B-A20D-D830FAFFE7DB}"/>
              </a:ext>
            </a:extLst>
          </p:cNvPr>
          <p:cNvSpPr/>
          <p:nvPr/>
        </p:nvSpPr>
        <p:spPr>
          <a:xfrm flipH="1">
            <a:off x="10389724" y="4538618"/>
            <a:ext cx="1802275" cy="478021"/>
          </a:xfrm>
          <a:prstGeom prst="round1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Marlin Ave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22AAD5-766F-49F6-AAC3-7B4318B73A81}"/>
              </a:ext>
            </a:extLst>
          </p:cNvPr>
          <p:cNvCxnSpPr>
            <a:cxnSpLocks/>
          </p:cNvCxnSpPr>
          <p:nvPr/>
        </p:nvCxnSpPr>
        <p:spPr>
          <a:xfrm>
            <a:off x="885780" y="5034035"/>
            <a:ext cx="95039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FC79795-8CE1-40EE-A466-02E8FBD320F3}"/>
              </a:ext>
            </a:extLst>
          </p:cNvPr>
          <p:cNvCxnSpPr>
            <a:cxnSpLocks/>
          </p:cNvCxnSpPr>
          <p:nvPr/>
        </p:nvCxnSpPr>
        <p:spPr>
          <a:xfrm flipV="1">
            <a:off x="696035" y="3397892"/>
            <a:ext cx="9693688" cy="140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C739EE6-45E7-465A-9F98-C6178F5F374E}"/>
              </a:ext>
            </a:extLst>
          </p:cNvPr>
          <p:cNvCxnSpPr>
            <a:cxnSpLocks/>
          </p:cNvCxnSpPr>
          <p:nvPr/>
        </p:nvCxnSpPr>
        <p:spPr>
          <a:xfrm flipV="1">
            <a:off x="848436" y="1665454"/>
            <a:ext cx="9693688" cy="140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A92F1B-9B88-4531-915E-7BF7EBB7A237}"/>
              </a:ext>
            </a:extLst>
          </p:cNvPr>
          <p:cNvCxnSpPr/>
          <p:nvPr/>
        </p:nvCxnSpPr>
        <p:spPr>
          <a:xfrm flipV="1">
            <a:off x="8920923" y="3397892"/>
            <a:ext cx="1069237" cy="417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217F1-1683-4351-8B95-7B9D9AA6A9F3}"/>
              </a:ext>
            </a:extLst>
          </p:cNvPr>
          <p:cNvCxnSpPr/>
          <p:nvPr/>
        </p:nvCxnSpPr>
        <p:spPr>
          <a:xfrm flipV="1">
            <a:off x="8920922" y="5016639"/>
            <a:ext cx="1123829" cy="554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7DA0A36-296C-40C2-9CAB-A27F4B20B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184" y="3746231"/>
            <a:ext cx="1251815" cy="70101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37C9D88-9E44-4BA8-B184-2BB21F765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185" y="5315439"/>
            <a:ext cx="1251815" cy="7010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3F32B9-3202-4F42-A302-DA45EB12701F}"/>
              </a:ext>
            </a:extLst>
          </p:cNvPr>
          <p:cNvSpPr txBox="1"/>
          <p:nvPr/>
        </p:nvSpPr>
        <p:spPr>
          <a:xfrm>
            <a:off x="696035" y="143176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2969167-0421-4D38-AC7B-06E7D9B1C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23" y="1914612"/>
            <a:ext cx="2752381" cy="35238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4F86F34-C808-4DC6-8466-826A614A1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97" y="3682330"/>
            <a:ext cx="2752381" cy="352381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1E6A5175-D082-423E-83E0-F89A45409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07" y="5563567"/>
            <a:ext cx="2752381" cy="35238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9105952-0A1C-4C6F-83B7-B2EE07A319F3}"/>
              </a:ext>
            </a:extLst>
          </p:cNvPr>
          <p:cNvSpPr/>
          <p:nvPr/>
        </p:nvSpPr>
        <p:spPr>
          <a:xfrm>
            <a:off x="848436" y="312096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1990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FFA88C-6501-40EF-B549-6BEEF004C637}"/>
              </a:ext>
            </a:extLst>
          </p:cNvPr>
          <p:cNvSpPr txBox="1"/>
          <p:nvPr/>
        </p:nvSpPr>
        <p:spPr>
          <a:xfrm>
            <a:off x="903397" y="226413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B3C1B9-2ABF-4983-820D-1B01CF718293}"/>
              </a:ext>
            </a:extLst>
          </p:cNvPr>
          <p:cNvSpPr txBox="1"/>
          <p:nvPr/>
        </p:nvSpPr>
        <p:spPr>
          <a:xfrm>
            <a:off x="2027669" y="2238146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C898809-B34E-48BA-8F26-94C18F16B982}"/>
              </a:ext>
            </a:extLst>
          </p:cNvPr>
          <p:cNvSpPr txBox="1"/>
          <p:nvPr/>
        </p:nvSpPr>
        <p:spPr>
          <a:xfrm>
            <a:off x="2852632" y="2238146"/>
            <a:ext cx="524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Feb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6400A8D-D12C-4B8A-AD94-5F0E20BE5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619" y="2816325"/>
            <a:ext cx="1847463" cy="35950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6AFDA2B-6FB0-42AE-9ABF-00E8A400A7FA}"/>
              </a:ext>
            </a:extLst>
          </p:cNvPr>
          <p:cNvSpPr txBox="1"/>
          <p:nvPr/>
        </p:nvSpPr>
        <p:spPr>
          <a:xfrm>
            <a:off x="7066619" y="2567784"/>
            <a:ext cx="10198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5pm-8pm  “Church”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1237F2-EA3E-4428-A8C8-FB5CE666F5C6}"/>
              </a:ext>
            </a:extLst>
          </p:cNvPr>
          <p:cNvSpPr/>
          <p:nvPr/>
        </p:nvSpPr>
        <p:spPr>
          <a:xfrm>
            <a:off x="6917873" y="1672997"/>
            <a:ext cx="9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Sunday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14CC69-745C-46CC-84F5-9D9D7CC10A72}"/>
              </a:ext>
            </a:extLst>
          </p:cNvPr>
          <p:cNvSpPr txBox="1"/>
          <p:nvPr/>
        </p:nvSpPr>
        <p:spPr>
          <a:xfrm>
            <a:off x="7066619" y="312627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8:00PM </a:t>
            </a:r>
            <a:r>
              <a:rPr lang="en-US" sz="800" strike="sngStrike" dirty="0"/>
              <a:t>Simpson</a:t>
            </a:r>
          </a:p>
          <a:p>
            <a:r>
              <a:rPr lang="en-US" sz="800" dirty="0"/>
              <a:t>9:00PM </a:t>
            </a:r>
            <a:r>
              <a:rPr lang="en-US" sz="800" strike="sngStrike" dirty="0"/>
              <a:t>In Living </a:t>
            </a:r>
            <a:r>
              <a:rPr lang="en-US" sz="800" strike="sngStrike" dirty="0" err="1"/>
              <a:t>Colar</a:t>
            </a:r>
            <a:endParaRPr lang="en-US" sz="800" strike="sngStrike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EA6CD4-B244-4AFA-9407-E4BCEE929E23}"/>
              </a:ext>
            </a:extLst>
          </p:cNvPr>
          <p:cNvSpPr/>
          <p:nvPr/>
        </p:nvSpPr>
        <p:spPr>
          <a:xfrm>
            <a:off x="7066619" y="2397967"/>
            <a:ext cx="1540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2:00- 5:00PM </a:t>
            </a:r>
            <a:r>
              <a:rPr lang="en-US" sz="800" dirty="0">
                <a:hlinkClick r:id="rId5" action="ppaction://hlinksldjump"/>
              </a:rPr>
              <a:t>Nintendo(Hudson)</a:t>
            </a:r>
            <a:endParaRPr lang="en-US" sz="800" strike="sngStrik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CA5D61-05B4-4AAA-9B2D-A1295F3A0E51}"/>
              </a:ext>
            </a:extLst>
          </p:cNvPr>
          <p:cNvSpPr/>
          <p:nvPr/>
        </p:nvSpPr>
        <p:spPr>
          <a:xfrm>
            <a:off x="885780" y="4057475"/>
            <a:ext cx="2128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Sep      Oct           Nov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1EC50D7-DFF3-4D08-A4B5-F501519BB47E}"/>
              </a:ext>
            </a:extLst>
          </p:cNvPr>
          <p:cNvCxnSpPr/>
          <p:nvPr/>
        </p:nvCxnSpPr>
        <p:spPr>
          <a:xfrm flipV="1">
            <a:off x="1443930" y="2042329"/>
            <a:ext cx="630183" cy="247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6EAA2E1-9AA8-40B9-B3D3-668C4E7374CC}"/>
              </a:ext>
            </a:extLst>
          </p:cNvPr>
          <p:cNvCxnSpPr/>
          <p:nvPr/>
        </p:nvCxnSpPr>
        <p:spPr>
          <a:xfrm flipV="1">
            <a:off x="1191616" y="3622556"/>
            <a:ext cx="836053" cy="363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9DC6EF6-280C-4D82-876A-BF4A08ED853C}"/>
              </a:ext>
            </a:extLst>
          </p:cNvPr>
          <p:cNvSpPr txBox="1"/>
          <p:nvPr/>
        </p:nvSpPr>
        <p:spPr>
          <a:xfrm>
            <a:off x="5579519" y="1706072"/>
            <a:ext cx="100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Saturday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2E79DBC-7EF9-4DF7-B22B-116C0ECF2E7B}"/>
              </a:ext>
            </a:extLst>
          </p:cNvPr>
          <p:cNvSpPr txBox="1"/>
          <p:nvPr/>
        </p:nvSpPr>
        <p:spPr>
          <a:xfrm>
            <a:off x="4369547" y="1721470"/>
            <a:ext cx="7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Friday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EE731B6-BA41-4C7A-8A56-DD06A4CE0D3F}"/>
              </a:ext>
            </a:extLst>
          </p:cNvPr>
          <p:cNvSpPr/>
          <p:nvPr/>
        </p:nvSpPr>
        <p:spPr>
          <a:xfrm>
            <a:off x="7052833" y="1975568"/>
            <a:ext cx="7841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strike="sngStrike" dirty="0"/>
              <a:t>8am Breakfast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3E8A2092-B913-48E4-8310-601511095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316" y="1663504"/>
            <a:ext cx="1251815" cy="70101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F0469B1-A4BE-4A32-A3AF-531F79DD0D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546" y="1682423"/>
            <a:ext cx="664902" cy="664902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FAEA2C14-5858-479D-8D10-688783D8AD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723" y="3735521"/>
            <a:ext cx="664902" cy="664902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65EEA28B-D175-402A-B155-46E313B1C4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245" y="5334348"/>
            <a:ext cx="664902" cy="664902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C31B026A-8510-4389-889D-4B51B2E539B1}"/>
              </a:ext>
            </a:extLst>
          </p:cNvPr>
          <p:cNvSpPr/>
          <p:nvPr/>
        </p:nvSpPr>
        <p:spPr>
          <a:xfrm>
            <a:off x="7039344" y="5141870"/>
            <a:ext cx="9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Sunday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6979F30-6D98-472E-90BC-58ECAD44C673}"/>
              </a:ext>
            </a:extLst>
          </p:cNvPr>
          <p:cNvSpPr txBox="1"/>
          <p:nvPr/>
        </p:nvSpPr>
        <p:spPr>
          <a:xfrm>
            <a:off x="5700990" y="5174945"/>
            <a:ext cx="100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Saturday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CAA2661-9B5F-42A3-B3EC-1AF77ADE2456}"/>
              </a:ext>
            </a:extLst>
          </p:cNvPr>
          <p:cNvSpPr txBox="1"/>
          <p:nvPr/>
        </p:nvSpPr>
        <p:spPr>
          <a:xfrm>
            <a:off x="4491018" y="5190343"/>
            <a:ext cx="7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Friday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A8105BF-F5DC-4BF3-A1CF-2103307B8F28}"/>
              </a:ext>
            </a:extLst>
          </p:cNvPr>
          <p:cNvSpPr/>
          <p:nvPr/>
        </p:nvSpPr>
        <p:spPr>
          <a:xfrm>
            <a:off x="7174304" y="5444441"/>
            <a:ext cx="7841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strike="sngStrike" dirty="0"/>
              <a:t>8am Breakfast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8518801-00C9-4874-92E2-522F697CDDE1}"/>
              </a:ext>
            </a:extLst>
          </p:cNvPr>
          <p:cNvSpPr/>
          <p:nvPr/>
        </p:nvSpPr>
        <p:spPr>
          <a:xfrm>
            <a:off x="6831621" y="3450830"/>
            <a:ext cx="9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Sunday 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FD07BE8-2710-4DCD-8A03-C75660F7D829}"/>
              </a:ext>
            </a:extLst>
          </p:cNvPr>
          <p:cNvSpPr txBox="1"/>
          <p:nvPr/>
        </p:nvSpPr>
        <p:spPr>
          <a:xfrm>
            <a:off x="5493267" y="3483905"/>
            <a:ext cx="100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Saturday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EF10491-E325-405C-B9D5-A228B8B10C93}"/>
              </a:ext>
            </a:extLst>
          </p:cNvPr>
          <p:cNvSpPr txBox="1"/>
          <p:nvPr/>
        </p:nvSpPr>
        <p:spPr>
          <a:xfrm>
            <a:off x="4283295" y="3499303"/>
            <a:ext cx="7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Friday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9246B9A-3527-4200-A5A7-620D403FED5B}"/>
              </a:ext>
            </a:extLst>
          </p:cNvPr>
          <p:cNvSpPr/>
          <p:nvPr/>
        </p:nvSpPr>
        <p:spPr>
          <a:xfrm>
            <a:off x="6966581" y="3753401"/>
            <a:ext cx="7841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strike="sngStrike" dirty="0"/>
              <a:t>8am Breakfast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148F22-4C5C-4816-9447-0AB84DF137B0}"/>
              </a:ext>
            </a:extLst>
          </p:cNvPr>
          <p:cNvSpPr/>
          <p:nvPr/>
        </p:nvSpPr>
        <p:spPr>
          <a:xfrm>
            <a:off x="885780" y="470449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1990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42A1E65-DA16-4FFD-BAB8-58470A6DFC4B}"/>
              </a:ext>
            </a:extLst>
          </p:cNvPr>
          <p:cNvSpPr/>
          <p:nvPr/>
        </p:nvSpPr>
        <p:spPr>
          <a:xfrm>
            <a:off x="1124853" y="5861558"/>
            <a:ext cx="2395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Jun	July	Aug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DFEE42-CB5F-4D1C-946F-E5A3F7229B0D}"/>
              </a:ext>
            </a:extLst>
          </p:cNvPr>
          <p:cNvSpPr txBox="1"/>
          <p:nvPr/>
        </p:nvSpPr>
        <p:spPr>
          <a:xfrm>
            <a:off x="37111" y="1167952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1990/1 WEEKEND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2D1DA3-6745-4FD1-9F9D-0EBF8BD9B549}"/>
              </a:ext>
            </a:extLst>
          </p:cNvPr>
          <p:cNvSpPr txBox="1"/>
          <p:nvPr/>
        </p:nvSpPr>
        <p:spPr>
          <a:xfrm>
            <a:off x="3952737" y="1516857"/>
            <a:ext cx="1524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PENTGON.VIRIGN.MARY.FRIDAY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53FA9C-DBB4-4814-A924-C3C2EF16F2DA}"/>
              </a:ext>
            </a:extLst>
          </p:cNvPr>
          <p:cNvSpPr txBox="1"/>
          <p:nvPr/>
        </p:nvSpPr>
        <p:spPr>
          <a:xfrm>
            <a:off x="4002814" y="1255444"/>
            <a:ext cx="1424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ATOMICLOCK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8642C7D-5CA7-4E5D-AB07-4452A9CAE71F}"/>
              </a:ext>
            </a:extLst>
          </p:cNvPr>
          <p:cNvSpPr/>
          <p:nvPr/>
        </p:nvSpPr>
        <p:spPr>
          <a:xfrm>
            <a:off x="438422" y="1483475"/>
            <a:ext cx="3156821" cy="5187335"/>
          </a:xfrm>
          <a:prstGeom prst="rect">
            <a:avLst/>
          </a:prstGeom>
          <a:solidFill>
            <a:srgbClr val="FFFFFF">
              <a:alpha val="83922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68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423</Words>
  <Application>Microsoft Office PowerPoint</Application>
  <PresentationFormat>Widescreen</PresentationFormat>
  <Paragraphs>155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custom-tc-ems11@FortWorthPublicLibrary.org</dc:creator>
  <cp:lastModifiedBy>custom-tc-ems11@FortWorthPublicLibrary.org</cp:lastModifiedBy>
  <cp:revision>2</cp:revision>
  <dcterms:created xsi:type="dcterms:W3CDTF">2023-08-15T21:58:34Z</dcterms:created>
  <dcterms:modified xsi:type="dcterms:W3CDTF">2023-08-15T22:48:42Z</dcterms:modified>
</cp:coreProperties>
</file>