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563BD-3001-48A2-BEBE-97264CEA5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F35CD-54A3-437C-B28C-88F22670A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C7685-12EC-498D-ACE8-B25646ED9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436B-5D5C-4143-9E4F-C988FA64F34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D6E50-09C5-4767-A553-1DEC9718D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CEA97-B035-4538-8B50-81D481A8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E249-C8E1-4A3A-BFB2-5D829E5A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1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34A2-C44B-407E-8956-95D82D4A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0F6A9-86A4-4FAA-9228-E8C0DD7F1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8F459-A37E-46CE-883D-F7CE8E657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436B-5D5C-4143-9E4F-C988FA64F34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E1910-3A9F-4408-BD2B-6A0712F02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84ECC-896C-4221-9303-EAF5A8DC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E249-C8E1-4A3A-BFB2-5D829E5A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0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9EF0C-C777-43B8-8D80-C85A494D1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A0E55-4193-42FD-8132-AA7A38F22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E035A-8A80-4122-80AC-5B69459E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436B-5D5C-4143-9E4F-C988FA64F34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B239A-F581-498C-A260-203E55977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305B8-DB79-4A53-B709-A3D10FC5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E249-C8E1-4A3A-BFB2-5D829E5A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1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2E65A-CA83-4A3D-9BF9-9A70275C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F0D47-A324-464F-8CDA-6FCF15B99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1CDF4-380F-4F41-9770-B6399C2C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436B-5D5C-4143-9E4F-C988FA64F34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23998-9E34-4D76-925F-3E5E20401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53CF4-2A67-4AD6-9221-A8C40BE6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E249-C8E1-4A3A-BFB2-5D829E5A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8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FD214-0CE3-42D0-8627-2AE9A7B36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BBBB4-F394-41AF-939C-45D66DB61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D495B-3A9E-4B38-87F8-42B6A3C1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436B-5D5C-4143-9E4F-C988FA64F34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FA081-0DE9-46F9-9F94-80CC3ACDA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8F2FA-CEA9-42F1-8035-99D1EF58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E249-C8E1-4A3A-BFB2-5D829E5A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6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35E8-6541-4481-B13E-F773FCFBF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F4C7F-1511-46E4-AA78-8E8DAE778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D8589-B6A0-4B5F-8A74-820D35EC7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644CF-909B-424D-AB48-6F5F25533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436B-5D5C-4143-9E4F-C988FA64F34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820B9-9F0A-458F-B91C-EEAE8AD4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05AD4-B0CB-49C7-889C-E0322B6C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E249-C8E1-4A3A-BFB2-5D829E5A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1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52B9-8342-4578-B8A5-BFE0F0AA9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79D87-9884-4C05-A0E2-23B12059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BE56A-696E-4469-85C4-280C078BD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CD0EA6-3EC1-455A-A334-7FD950481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52291-AC06-4123-B804-821CC546A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810A5B-8251-4D5E-A666-020FC2F9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436B-5D5C-4143-9E4F-C988FA64F34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AFC8E2-E4DF-4E9C-85DD-97EE7A15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3AC638-E964-4403-BC35-161D06C5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E249-C8E1-4A3A-BFB2-5D829E5A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9255-C68B-431B-BBC2-0B9D1F9F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78FCF-5A0A-41C2-B2EC-5B52D248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436B-5D5C-4143-9E4F-C988FA64F34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65892-DE80-4A82-AC78-76C3F7D8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D02EF8-F295-4C99-A4BF-2063CACA7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E249-C8E1-4A3A-BFB2-5D829E5A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3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157BE-180C-48BB-8265-E67107185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436B-5D5C-4143-9E4F-C988FA64F34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B6FD23-CF7C-4D98-83D1-17BC084C8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DA77B-DE34-4DA6-AD9D-8EE361ACC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E249-C8E1-4A3A-BFB2-5D829E5A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5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20F9-A014-436D-9ED5-B0C2F82A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F2C36-FBAB-4F62-97AE-E855110B5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4AF5D-24A7-47C8-BB8E-3D50FD391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27C91-35D5-4C68-889D-B087E1BE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436B-5D5C-4143-9E4F-C988FA64F34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04296-BDB5-4A75-B5EB-0020FEFA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45C83-8332-4AF3-BFFF-40FD5A88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E249-C8E1-4A3A-BFB2-5D829E5A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0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7BBBC-E4F7-4779-B1FA-D0DD842D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EA7ED1-8329-4A4B-9CDE-D0962C207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A1BF4-7FC8-4FC7-8255-C4B47CBFF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5F9A2-3342-4A35-87AC-D08534A22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436B-5D5C-4143-9E4F-C988FA64F34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E64AD-E9CA-4C53-B2FB-9973005C9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81F7A-30EE-4078-AABB-317BF3E62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E249-C8E1-4A3A-BFB2-5D829E5A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9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7D23E0-5781-4835-ACB7-537D9B6F8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19638-C027-44D9-AC00-0FE4A135A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5EB41-4DF1-45CE-983D-5E5D532C8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E436B-5D5C-4143-9E4F-C988FA64F34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8F6EB-A737-4217-B416-07D6C4BA3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22C3-CA9C-4C32-8BC8-B6F302D87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9E249-C8E1-4A3A-BFB2-5D829E5A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1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E1F297-4AFC-4B8F-8606-75B54EE38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50" y="2926175"/>
            <a:ext cx="1209675" cy="17716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1F10FC-0D5E-49DA-8C95-F31AB291325C}"/>
              </a:ext>
            </a:extLst>
          </p:cNvPr>
          <p:cNvCxnSpPr/>
          <p:nvPr/>
        </p:nvCxnSpPr>
        <p:spPr>
          <a:xfrm>
            <a:off x="3643112" y="3221450"/>
            <a:ext cx="3149600" cy="118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8527AB0-3679-4825-B4E9-95B839580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18" y="2103451"/>
            <a:ext cx="1398857" cy="195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E9FC269-02A1-446A-9E56-703BC08EFDD9}"/>
              </a:ext>
            </a:extLst>
          </p:cNvPr>
          <p:cNvSpPr/>
          <p:nvPr/>
        </p:nvSpPr>
        <p:spPr>
          <a:xfrm>
            <a:off x="2469037" y="2412618"/>
            <a:ext cx="3848100" cy="4540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err="1"/>
              <a:t>KIT.St</a:t>
            </a:r>
            <a:r>
              <a:rPr lang="en-US" strike="sngStrike" dirty="0"/>
              <a:t>. Francis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09943A-A4D2-4F10-930B-C6506595AC7C}"/>
              </a:ext>
            </a:extLst>
          </p:cNvPr>
          <p:cNvSpPr/>
          <p:nvPr/>
        </p:nvSpPr>
        <p:spPr>
          <a:xfrm>
            <a:off x="2469037" y="1872694"/>
            <a:ext cx="3848100" cy="4651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Stanford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82DCCB-19D0-4BEB-97D1-26DCCFDE9E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724" y="3007138"/>
            <a:ext cx="1771651" cy="17716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414981-A5DF-44E9-ABFE-1FC510F2E1EE}"/>
              </a:ext>
            </a:extLst>
          </p:cNvPr>
          <p:cNvSpPr txBox="1"/>
          <p:nvPr/>
        </p:nvSpPr>
        <p:spPr>
          <a:xfrm>
            <a:off x="8444478" y="3036784"/>
            <a:ext cx="66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NYSE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D94E0A-8EBC-49F5-894F-CBA651FFF796}"/>
              </a:ext>
            </a:extLst>
          </p:cNvPr>
          <p:cNvSpPr/>
          <p:nvPr/>
        </p:nvSpPr>
        <p:spPr>
          <a:xfrm>
            <a:off x="0" y="0"/>
            <a:ext cx="12192000" cy="736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56CDE6-D31F-46BF-BD5A-B3EE4254C21B}"/>
              </a:ext>
            </a:extLst>
          </p:cNvPr>
          <p:cNvSpPr/>
          <p:nvPr/>
        </p:nvSpPr>
        <p:spPr>
          <a:xfrm>
            <a:off x="0" y="736600"/>
            <a:ext cx="12192000" cy="1762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/>
              <a:t>Development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FB4E9CF-C8A2-4F03-8A4D-0C65F76E02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595" y="3007138"/>
            <a:ext cx="2619375" cy="174307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12E8FD-FCFF-43FA-9BDB-8F80A1E8A453}"/>
              </a:ext>
            </a:extLst>
          </p:cNvPr>
          <p:cNvCxnSpPr/>
          <p:nvPr/>
        </p:nvCxnSpPr>
        <p:spPr>
          <a:xfrm flipV="1">
            <a:off x="3643112" y="2926175"/>
            <a:ext cx="4945063" cy="162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8BE3249F-D41D-4F6D-B689-AB33CD074F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57" y="3812000"/>
            <a:ext cx="1752649" cy="98476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0A5975C-0BC2-477F-A253-58EFE5205E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63" y="3062090"/>
            <a:ext cx="1560187" cy="156018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E24FA30-FB06-4360-86D0-E219F586224B}"/>
              </a:ext>
            </a:extLst>
          </p:cNvPr>
          <p:cNvSpPr/>
          <p:nvPr/>
        </p:nvSpPr>
        <p:spPr>
          <a:xfrm>
            <a:off x="2469037" y="2926175"/>
            <a:ext cx="9348933" cy="2114551"/>
          </a:xfrm>
          <a:prstGeom prst="rect">
            <a:avLst/>
          </a:prstGeom>
          <a:solidFill>
            <a:schemeClr val="bg1">
              <a:alpha val="89804"/>
            </a:schemeClr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76B1FA-06F1-416E-8410-410020F2978C}"/>
              </a:ext>
            </a:extLst>
          </p:cNvPr>
          <p:cNvSpPr txBox="1"/>
          <p:nvPr/>
        </p:nvSpPr>
        <p:spPr>
          <a:xfrm>
            <a:off x="8775498" y="2129673"/>
            <a:ext cx="228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Al </a:t>
            </a:r>
            <a:r>
              <a:rPr lang="en-US" strike="sngStrike" dirty="0" err="1"/>
              <a:t>Kaida.Itlay.Germany</a:t>
            </a:r>
            <a:endParaRPr lang="en-US" strike="sngStrik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49EB4C-2DDC-4F19-B32E-3BCA9463FCF7}"/>
              </a:ext>
            </a:extLst>
          </p:cNvPr>
          <p:cNvSpPr txBox="1"/>
          <p:nvPr/>
        </p:nvSpPr>
        <p:spPr>
          <a:xfrm>
            <a:off x="6428462" y="2067378"/>
            <a:ext cx="2150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Git-</a:t>
            </a:r>
            <a:r>
              <a:rPr lang="en-US" sz="800" strike="sngStrike" dirty="0" err="1"/>
              <a:t>e</a:t>
            </a:r>
            <a:r>
              <a:rPr lang="en-US" dirty="0" err="1"/>
              <a:t>.IPX.CPVA.</a:t>
            </a:r>
            <a:r>
              <a:rPr lang="en-US" sz="800" strike="sngStrike" dirty="0" err="1"/>
              <a:t>kayouloua</a:t>
            </a:r>
            <a:r>
              <a:rPr lang="en-US" sz="800" strike="sngStrike" dirty="0"/>
              <a:t>(donkey)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51E176-2A63-48D4-82F5-8FC7051C75B1}"/>
              </a:ext>
            </a:extLst>
          </p:cNvPr>
          <p:cNvCxnSpPr>
            <a:cxnSpLocks/>
          </p:cNvCxnSpPr>
          <p:nvPr/>
        </p:nvCxnSpPr>
        <p:spPr>
          <a:xfrm flipV="1">
            <a:off x="1203945" y="3097636"/>
            <a:ext cx="609160" cy="174307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EAD04D0-8055-46E7-8ED8-A4F371B9357C}"/>
              </a:ext>
            </a:extLst>
          </p:cNvPr>
          <p:cNvSpPr/>
          <p:nvPr/>
        </p:nvSpPr>
        <p:spPr>
          <a:xfrm>
            <a:off x="407263" y="2105262"/>
            <a:ext cx="1593364" cy="2114551"/>
          </a:xfrm>
          <a:prstGeom prst="rect">
            <a:avLst/>
          </a:prstGeom>
          <a:solidFill>
            <a:schemeClr val="bg1">
              <a:alpha val="89804"/>
            </a:schemeClr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DFBC70A-7217-4122-A2A5-C2C47A994A97}"/>
              </a:ext>
            </a:extLst>
          </p:cNvPr>
          <p:cNvCxnSpPr/>
          <p:nvPr/>
        </p:nvCxnSpPr>
        <p:spPr>
          <a:xfrm flipV="1">
            <a:off x="2957552" y="3221450"/>
            <a:ext cx="8655485" cy="11811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1E2EFCC-6E4D-44DD-BE65-2F89E9563B81}"/>
              </a:ext>
            </a:extLst>
          </p:cNvPr>
          <p:cNvSpPr txBox="1"/>
          <p:nvPr/>
        </p:nvSpPr>
        <p:spPr>
          <a:xfrm>
            <a:off x="6419955" y="1872694"/>
            <a:ext cx="140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Black Female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BEC80D-FBE5-48F1-B2EA-A0A1FDAF1653}"/>
              </a:ext>
            </a:extLst>
          </p:cNvPr>
          <p:cNvSpPr txBox="1"/>
          <p:nvPr/>
        </p:nvSpPr>
        <p:spPr>
          <a:xfrm>
            <a:off x="6900220" y="2474809"/>
            <a:ext cx="77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Italien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F7A65A-344D-473C-8684-6127B96FF485}"/>
              </a:ext>
            </a:extLst>
          </p:cNvPr>
          <p:cNvSpPr txBox="1"/>
          <p:nvPr/>
        </p:nvSpPr>
        <p:spPr>
          <a:xfrm>
            <a:off x="2469037" y="950912"/>
            <a:ext cx="3492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FBI:WMD for Top 10 </a:t>
            </a:r>
            <a:r>
              <a:rPr lang="en-US" dirty="0" err="1"/>
              <a:t>Univeristy</a:t>
            </a:r>
            <a:endParaRPr lang="en-US" dirty="0"/>
          </a:p>
          <a:p>
            <a:r>
              <a:rPr lang="en-US" dirty="0"/>
              <a:t>FBI:WMD for Pope, </a:t>
            </a:r>
            <a:r>
              <a:rPr lang="en-US" dirty="0" err="1"/>
              <a:t>Catholit</a:t>
            </a:r>
            <a:r>
              <a:rPr lang="en-US" dirty="0"/>
              <a:t> </a:t>
            </a:r>
            <a:r>
              <a:rPr lang="en-US" dirty="0" err="1"/>
              <a:t>Chruch</a:t>
            </a:r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ECE22B5-4908-4751-8637-389DB8FA62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911" y="3677351"/>
            <a:ext cx="1254063" cy="1254063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CAB59A9-5807-4FB5-B120-DDAC3203234A}"/>
              </a:ext>
            </a:extLst>
          </p:cNvPr>
          <p:cNvCxnSpPr/>
          <p:nvPr/>
        </p:nvCxnSpPr>
        <p:spPr>
          <a:xfrm>
            <a:off x="2469037" y="3677351"/>
            <a:ext cx="1746439" cy="12903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51730FFC-7BDD-4DBB-B670-65FA479C65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922" y="2957141"/>
            <a:ext cx="1914411" cy="201056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246463F-AC6A-45E0-968B-C22880C451CE}"/>
              </a:ext>
            </a:extLst>
          </p:cNvPr>
          <p:cNvCxnSpPr/>
          <p:nvPr/>
        </p:nvCxnSpPr>
        <p:spPr>
          <a:xfrm>
            <a:off x="2469037" y="1139868"/>
            <a:ext cx="3626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506DA7-F496-418A-A418-AA5F7B5A85C6}"/>
              </a:ext>
            </a:extLst>
          </p:cNvPr>
          <p:cNvCxnSpPr/>
          <p:nvPr/>
        </p:nvCxnSpPr>
        <p:spPr>
          <a:xfrm>
            <a:off x="2469037" y="1478071"/>
            <a:ext cx="4144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1C53F421-929D-4FB7-9208-8073DB9921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74" y="1082225"/>
            <a:ext cx="876300" cy="8763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2625B6DD-E681-44A9-BFB6-DBE4B9E7BB41}"/>
              </a:ext>
            </a:extLst>
          </p:cNvPr>
          <p:cNvSpPr txBox="1"/>
          <p:nvPr/>
        </p:nvSpPr>
        <p:spPr>
          <a:xfrm>
            <a:off x="953165" y="5440466"/>
            <a:ext cx="136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LEVEL: CPVA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14BFFD4-DDAC-443C-81B0-57FDC24F1A56}"/>
              </a:ext>
            </a:extLst>
          </p:cNvPr>
          <p:cNvCxnSpPr/>
          <p:nvPr/>
        </p:nvCxnSpPr>
        <p:spPr>
          <a:xfrm>
            <a:off x="2552146" y="5544047"/>
            <a:ext cx="4765079" cy="79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4ADBA38-74CE-4782-9B1B-A18D155BC191}"/>
              </a:ext>
            </a:extLst>
          </p:cNvPr>
          <p:cNvSpPr txBox="1"/>
          <p:nvPr/>
        </p:nvSpPr>
        <p:spPr>
          <a:xfrm>
            <a:off x="7593217" y="6414321"/>
            <a:ext cx="122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Africa</a:t>
            </a:r>
            <a:r>
              <a:rPr lang="en-US" strike="sngStrike" dirty="0"/>
              <a:t>(</a:t>
            </a:r>
            <a:r>
              <a:rPr lang="en-US" strike="sngStrike" dirty="0" err="1"/>
              <a:t>gite</a:t>
            </a:r>
            <a:r>
              <a:rPr lang="en-US" strike="sngStrike" dirty="0"/>
              <a:t>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7A19EE1-C4E8-4981-BD8F-7F696ABF96BE}"/>
              </a:ext>
            </a:extLst>
          </p:cNvPr>
          <p:cNvCxnSpPr/>
          <p:nvPr/>
        </p:nvCxnSpPr>
        <p:spPr>
          <a:xfrm flipH="1" flipV="1">
            <a:off x="6715562" y="5463467"/>
            <a:ext cx="877655" cy="615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47E8141-990B-4475-98E6-887B17D14C6D}"/>
              </a:ext>
            </a:extLst>
          </p:cNvPr>
          <p:cNvSpPr txBox="1"/>
          <p:nvPr/>
        </p:nvSpPr>
        <p:spPr>
          <a:xfrm>
            <a:off x="5743310" y="5311961"/>
            <a:ext cx="1141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Kayandale</a:t>
            </a:r>
            <a:endParaRPr lang="en-US" strike="sngStrike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22E25E-3FE7-48F7-94F3-A85CE21375F4}"/>
              </a:ext>
            </a:extLst>
          </p:cNvPr>
          <p:cNvCxnSpPr>
            <a:cxnSpLocks/>
            <a:stCxn id="58" idx="1"/>
          </p:cNvCxnSpPr>
          <p:nvPr/>
        </p:nvCxnSpPr>
        <p:spPr>
          <a:xfrm flipH="1">
            <a:off x="4802978" y="5496627"/>
            <a:ext cx="940332" cy="26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2068EC0-4088-473F-B3E4-B07F56866412}"/>
              </a:ext>
            </a:extLst>
          </p:cNvPr>
          <p:cNvSpPr txBox="1"/>
          <p:nvPr/>
        </p:nvSpPr>
        <p:spPr>
          <a:xfrm>
            <a:off x="3859437" y="5396267"/>
            <a:ext cx="102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Kayandal</a:t>
            </a:r>
            <a:endParaRPr lang="en-US" strike="sngStrike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EFDD31E-2C18-4EF3-8044-C2672005DE8A}"/>
              </a:ext>
            </a:extLst>
          </p:cNvPr>
          <p:cNvCxnSpPr/>
          <p:nvPr/>
        </p:nvCxnSpPr>
        <p:spPr>
          <a:xfrm>
            <a:off x="4205368" y="5311961"/>
            <a:ext cx="3546605" cy="8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7FD777C-B806-42B2-9DF5-EC508C75C6D4}"/>
              </a:ext>
            </a:extLst>
          </p:cNvPr>
          <p:cNvSpPr txBox="1"/>
          <p:nvPr/>
        </p:nvSpPr>
        <p:spPr>
          <a:xfrm>
            <a:off x="7977046" y="5311961"/>
            <a:ext cx="104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Kayoulou</a:t>
            </a:r>
            <a:endParaRPr lang="en-US" strike="sngStrike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3A76C7D-C420-410C-86EA-1E5313B35D0E}"/>
              </a:ext>
            </a:extLst>
          </p:cNvPr>
          <p:cNvSpPr txBox="1"/>
          <p:nvPr/>
        </p:nvSpPr>
        <p:spPr>
          <a:xfrm>
            <a:off x="921134" y="5198614"/>
            <a:ext cx="1133259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MATHEW:</a:t>
            </a:r>
            <a:endParaRPr lang="en-US" strike="sngStrike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AB7A8B1-3369-4DD5-B2C9-CDEAEF3DE52C}"/>
              </a:ext>
            </a:extLst>
          </p:cNvPr>
          <p:cNvSpPr/>
          <p:nvPr/>
        </p:nvSpPr>
        <p:spPr>
          <a:xfrm>
            <a:off x="2126720" y="5161279"/>
            <a:ext cx="739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err="1"/>
              <a:t>heilos</a:t>
            </a:r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105BB16-86BA-473C-8180-8822986A8DEF}"/>
              </a:ext>
            </a:extLst>
          </p:cNvPr>
          <p:cNvCxnSpPr/>
          <p:nvPr/>
        </p:nvCxnSpPr>
        <p:spPr>
          <a:xfrm>
            <a:off x="670545" y="5161279"/>
            <a:ext cx="11147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1181EADB-CD2D-485D-8C2F-4C3D9D2608EA}"/>
              </a:ext>
            </a:extLst>
          </p:cNvPr>
          <p:cNvSpPr/>
          <p:nvPr/>
        </p:nvSpPr>
        <p:spPr>
          <a:xfrm>
            <a:off x="-157659" y="3677351"/>
            <a:ext cx="3848100" cy="46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6BA1B4B-5860-44D9-8599-08E23C665635}"/>
              </a:ext>
            </a:extLst>
          </p:cNvPr>
          <p:cNvSpPr/>
          <p:nvPr/>
        </p:nvSpPr>
        <p:spPr>
          <a:xfrm>
            <a:off x="-157658" y="3677350"/>
            <a:ext cx="3848100" cy="1879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LIVE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4AA4FE6-EB9C-42BB-BFFF-3E34C9D478F1}"/>
              </a:ext>
            </a:extLst>
          </p:cNvPr>
          <p:cNvCxnSpPr/>
          <p:nvPr/>
        </p:nvCxnSpPr>
        <p:spPr>
          <a:xfrm flipV="1">
            <a:off x="3244241" y="3677351"/>
            <a:ext cx="398871" cy="28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E3EE6CB3-3803-4486-8B39-AB63883613F4}"/>
              </a:ext>
            </a:extLst>
          </p:cNvPr>
          <p:cNvSpPr/>
          <p:nvPr/>
        </p:nvSpPr>
        <p:spPr>
          <a:xfrm>
            <a:off x="2210117" y="5251982"/>
            <a:ext cx="7146789" cy="1566166"/>
          </a:xfrm>
          <a:prstGeom prst="rect">
            <a:avLst/>
          </a:prstGeom>
          <a:solidFill>
            <a:schemeClr val="bg1">
              <a:alpha val="89804"/>
            </a:schemeClr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0303B75-67FF-4A50-B4E7-ABCB7CC9086C}"/>
              </a:ext>
            </a:extLst>
          </p:cNvPr>
          <p:cNvSpPr/>
          <p:nvPr/>
        </p:nvSpPr>
        <p:spPr>
          <a:xfrm>
            <a:off x="9832932" y="5251983"/>
            <a:ext cx="1437934" cy="315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7BA30CF-4862-447D-90D2-4D9E77D0B30B}"/>
              </a:ext>
            </a:extLst>
          </p:cNvPr>
          <p:cNvSpPr txBox="1"/>
          <p:nvPr/>
        </p:nvSpPr>
        <p:spPr>
          <a:xfrm>
            <a:off x="9716512" y="5681293"/>
            <a:ext cx="140294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Gorbahce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micheala</a:t>
            </a:r>
            <a:r>
              <a:rPr lang="en-US" sz="800" strike="sngStrike" dirty="0"/>
              <a:t>)</a:t>
            </a:r>
          </a:p>
          <a:p>
            <a:r>
              <a:rPr lang="en-US" dirty="0" err="1"/>
              <a:t>nonPliceTRX</a:t>
            </a:r>
            <a:r>
              <a:rPr lang="en-US" dirty="0"/>
              <a:t>.</a:t>
            </a:r>
          </a:p>
          <a:p>
            <a:r>
              <a:rPr lang="en-US" sz="800" strike="sngStrike" dirty="0"/>
              <a:t>keep-alive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531C6EF-8B92-4C0E-9C29-7686576DA434}"/>
              </a:ext>
            </a:extLst>
          </p:cNvPr>
          <p:cNvSpPr/>
          <p:nvPr/>
        </p:nvSpPr>
        <p:spPr>
          <a:xfrm>
            <a:off x="9832932" y="5629069"/>
            <a:ext cx="1437934" cy="1154583"/>
          </a:xfrm>
          <a:prstGeom prst="rect">
            <a:avLst/>
          </a:prstGeom>
          <a:solidFill>
            <a:schemeClr val="bg1">
              <a:alpha val="89804"/>
            </a:schemeClr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365A3AA-1889-4F91-99E0-398B634BF8E1}"/>
              </a:ext>
            </a:extLst>
          </p:cNvPr>
          <p:cNvSpPr txBox="1"/>
          <p:nvPr/>
        </p:nvSpPr>
        <p:spPr>
          <a:xfrm>
            <a:off x="10176326" y="6132504"/>
            <a:ext cx="67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CPVA</a:t>
            </a:r>
          </a:p>
        </p:txBody>
      </p:sp>
    </p:spTree>
    <p:extLst>
      <p:ext uri="{BB962C8B-B14F-4D97-AF65-F5344CB8AC3E}">
        <p14:creationId xmlns:p14="http://schemas.microsoft.com/office/powerpoint/2010/main" val="311271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ED94E0A-8EBC-49F5-894F-CBA651FFF796}"/>
              </a:ext>
            </a:extLst>
          </p:cNvPr>
          <p:cNvSpPr/>
          <p:nvPr/>
        </p:nvSpPr>
        <p:spPr>
          <a:xfrm>
            <a:off x="0" y="0"/>
            <a:ext cx="12192000" cy="736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56CDE6-D31F-46BF-BD5A-B3EE4254C21B}"/>
              </a:ext>
            </a:extLst>
          </p:cNvPr>
          <p:cNvSpPr/>
          <p:nvPr/>
        </p:nvSpPr>
        <p:spPr>
          <a:xfrm>
            <a:off x="0" y="736600"/>
            <a:ext cx="12192000" cy="1762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/>
              <a:t>Development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E6D5AF-1A75-4FC0-86F3-D418F7335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3028950"/>
            <a:ext cx="1905000" cy="800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6597C9-FA54-48D7-BB0C-883B4D9A6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277" y="2749006"/>
            <a:ext cx="1359988" cy="135998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8AF528-6737-4A06-B32D-FBA21363C449}"/>
              </a:ext>
            </a:extLst>
          </p:cNvPr>
          <p:cNvCxnSpPr/>
          <p:nvPr/>
        </p:nvCxnSpPr>
        <p:spPr>
          <a:xfrm>
            <a:off x="8304756" y="2530258"/>
            <a:ext cx="2555310" cy="2317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C9099D-403D-4E27-B3B3-1EED159843C1}"/>
              </a:ext>
            </a:extLst>
          </p:cNvPr>
          <p:cNvSpPr txBox="1"/>
          <p:nvPr/>
        </p:nvSpPr>
        <p:spPr>
          <a:xfrm>
            <a:off x="4953251" y="2160926"/>
            <a:ext cx="114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8777CE-95CA-47E4-AFDC-62DF2627E3E6}"/>
              </a:ext>
            </a:extLst>
          </p:cNvPr>
          <p:cNvSpPr txBox="1"/>
          <p:nvPr/>
        </p:nvSpPr>
        <p:spPr>
          <a:xfrm>
            <a:off x="8391059" y="209432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1991-2022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C6E74C-3FAF-4CE1-A13F-D053D0722BFA}"/>
              </a:ext>
            </a:extLst>
          </p:cNvPr>
          <p:cNvSpPr txBox="1"/>
          <p:nvPr/>
        </p:nvSpPr>
        <p:spPr>
          <a:xfrm>
            <a:off x="9915265" y="2068101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!PETER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FC942BF-EAD7-49BD-A204-37CE3381A7E7}"/>
              </a:ext>
            </a:extLst>
          </p:cNvPr>
          <p:cNvCxnSpPr/>
          <p:nvPr/>
        </p:nvCxnSpPr>
        <p:spPr>
          <a:xfrm flipV="1">
            <a:off x="4509370" y="1903956"/>
            <a:ext cx="1586630" cy="951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20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74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custom-tc-ems19@FortWorthPublicLibrary.org</dc:creator>
  <cp:lastModifiedBy>custom-tc-ems19@FortWorthPublicLibrary.org</cp:lastModifiedBy>
  <cp:revision>3</cp:revision>
  <dcterms:created xsi:type="dcterms:W3CDTF">2023-08-15T23:02:57Z</dcterms:created>
  <dcterms:modified xsi:type="dcterms:W3CDTF">2023-08-15T23:10:36Z</dcterms:modified>
</cp:coreProperties>
</file>