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74B39"/>
    <a:srgbClr val="FFC000"/>
    <a:srgbClr val="FFFFFF"/>
    <a:srgbClr val="D70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91694" autoAdjust="0"/>
  </p:normalViewPr>
  <p:slideViewPr>
    <p:cSldViewPr snapToGrid="0">
      <p:cViewPr varScale="1">
        <p:scale>
          <a:sx n="70" d="100"/>
          <a:sy n="70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FC9FF-CB33-4859-9EA1-7C1B7100206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8265-6A93-436E-A77E-6C2C90EC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3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9841-5077-471A-B3CF-FE555FE27D7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F582-0AD4-4D55-94DA-6E417C58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g"/><Relationship Id="rId3" Type="http://schemas.openxmlformats.org/officeDocument/2006/relationships/image" Target="../media/image72.jpg"/><Relationship Id="rId7" Type="http://schemas.openxmlformats.org/officeDocument/2006/relationships/image" Target="../media/image76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jpeg"/><Relationship Id="rId5" Type="http://schemas.openxmlformats.org/officeDocument/2006/relationships/image" Target="../media/image74.jpg"/><Relationship Id="rId10" Type="http://schemas.openxmlformats.org/officeDocument/2006/relationships/image" Target="../media/image79.jpg"/><Relationship Id="rId4" Type="http://schemas.openxmlformats.org/officeDocument/2006/relationships/image" Target="../media/image73.jp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7.jpg"/><Relationship Id="rId10" Type="http://schemas.openxmlformats.org/officeDocument/2006/relationships/image" Target="../media/image13.jpg"/><Relationship Id="rId4" Type="http://schemas.openxmlformats.org/officeDocument/2006/relationships/image" Target="../media/image6.jp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pn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eg"/><Relationship Id="rId9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37.jpg"/><Relationship Id="rId5" Type="http://schemas.openxmlformats.org/officeDocument/2006/relationships/image" Target="../media/image32.jpg"/><Relationship Id="rId10" Type="http://schemas.openxmlformats.org/officeDocument/2006/relationships/image" Target="../media/image36.jpeg"/><Relationship Id="rId4" Type="http://schemas.openxmlformats.org/officeDocument/2006/relationships/image" Target="../media/image31.jp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13" Type="http://schemas.openxmlformats.org/officeDocument/2006/relationships/image" Target="../media/image51.jpeg"/><Relationship Id="rId18" Type="http://schemas.openxmlformats.org/officeDocument/2006/relationships/image" Target="../media/image56.jpeg"/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12" Type="http://schemas.openxmlformats.org/officeDocument/2006/relationships/image" Target="../media/image50.jpeg"/><Relationship Id="rId17" Type="http://schemas.openxmlformats.org/officeDocument/2006/relationships/image" Target="../media/image55.jpeg"/><Relationship Id="rId2" Type="http://schemas.openxmlformats.org/officeDocument/2006/relationships/image" Target="../media/image40.jpg"/><Relationship Id="rId16" Type="http://schemas.openxmlformats.org/officeDocument/2006/relationships/image" Target="../media/image54.jpg"/><Relationship Id="rId20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11" Type="http://schemas.openxmlformats.org/officeDocument/2006/relationships/image" Target="../media/image49.jpg"/><Relationship Id="rId5" Type="http://schemas.openxmlformats.org/officeDocument/2006/relationships/image" Target="../media/image43.png"/><Relationship Id="rId15" Type="http://schemas.openxmlformats.org/officeDocument/2006/relationships/image" Target="../media/image53.jpg"/><Relationship Id="rId10" Type="http://schemas.openxmlformats.org/officeDocument/2006/relationships/image" Target="../media/image48.jpg"/><Relationship Id="rId19" Type="http://schemas.openxmlformats.org/officeDocument/2006/relationships/hyperlink" Target="https://www.google.com/search?sca_esv=557962971&amp;rlz=1C1GCEU_enUS1071US1071&amp;q=Joseph+DePinto&amp;stick=H4sIAAAAAAAAAONgVuLSz9U3yLMszMowe8Royi3w8sc9YSmdSWtOXmNU4-IKzsgvd80rySypFJLgYoOy-KR4uJC08Sxi5fPKL04tyFBwSQ3IzCvJBwBUlCHXVwAAAA&amp;sa=X&amp;sqi=2&amp;ved=2ahUKEwjNjJfk8uSAAxWBlGoFHeagBQsQzIcDKAB6BAgbEAE" TargetMode="External"/><Relationship Id="rId4" Type="http://schemas.openxmlformats.org/officeDocument/2006/relationships/image" Target="../media/image42.jpg"/><Relationship Id="rId9" Type="http://schemas.openxmlformats.org/officeDocument/2006/relationships/image" Target="../media/image47.jpg"/><Relationship Id="rId14" Type="http://schemas.openxmlformats.org/officeDocument/2006/relationships/image" Target="../media/image5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6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2" y="1579427"/>
            <a:ext cx="3524250" cy="1990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32" y="1579427"/>
            <a:ext cx="2654300" cy="1990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74" y="1579427"/>
            <a:ext cx="2684363" cy="206570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4350774" y="1312606"/>
            <a:ext cx="3003755" cy="308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22323" y="1297858"/>
            <a:ext cx="2256503" cy="286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06821" y="1484015"/>
            <a:ext cx="2414188" cy="221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3401" y="1187810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/ May 1987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78181" y="1297858"/>
            <a:ext cx="2413819" cy="752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Ave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704735" y="1297858"/>
            <a:ext cx="2435997" cy="250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68" y="3900496"/>
            <a:ext cx="10171428" cy="22952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8" y="6252926"/>
            <a:ext cx="1039951" cy="546303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398206" y="4159045"/>
            <a:ext cx="11371007" cy="1445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68" y="6272468"/>
            <a:ext cx="1066967" cy="58553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73076" y="6327880"/>
            <a:ext cx="619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Paul.St</a:t>
            </a:r>
            <a:r>
              <a:rPr lang="en-US" dirty="0"/>
              <a:t>. Martin:  “Do you remember </a:t>
            </a:r>
            <a:r>
              <a:rPr lang="en-US" dirty="0" err="1"/>
              <a:t>Satuday</a:t>
            </a:r>
            <a:r>
              <a:rPr lang="en-US" dirty="0"/>
              <a:t> Morning Cartoons”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1" y="3502148"/>
            <a:ext cx="2857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7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9CD23C-932A-4126-9B0F-1A5DF15B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69" y="2924968"/>
            <a:ext cx="5204310" cy="28697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445FC7-A3EE-48AE-8F8F-0A689C8170A0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BFFE-252A-42EC-86FB-C3AAFCF72649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E5F-A866-491D-BEBB-C1F1AEE6EEDB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172DB-A50B-4E19-A495-493D3114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63" y="3003845"/>
            <a:ext cx="4929570" cy="2790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73826-38D1-4235-804C-87C695134AA3}"/>
              </a:ext>
            </a:extLst>
          </p:cNvPr>
          <p:cNvSpPr txBox="1"/>
          <p:nvPr/>
        </p:nvSpPr>
        <p:spPr>
          <a:xfrm>
            <a:off x="2947916" y="2524836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INT.JFK(BRUCE)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9C9DB-49A0-4D72-B236-99B16739BCCC}"/>
              </a:ext>
            </a:extLst>
          </p:cNvPr>
          <p:cNvCxnSpPr>
            <a:endCxn id="9" idx="3"/>
          </p:cNvCxnSpPr>
          <p:nvPr/>
        </p:nvCxnSpPr>
        <p:spPr>
          <a:xfrm>
            <a:off x="3755220" y="2709502"/>
            <a:ext cx="807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77DD59-88EF-4CBF-B359-1DB32F1C6383}"/>
              </a:ext>
            </a:extLst>
          </p:cNvPr>
          <p:cNvSpPr txBox="1"/>
          <p:nvPr/>
        </p:nvSpPr>
        <p:spPr>
          <a:xfrm>
            <a:off x="1043163" y="2155504"/>
            <a:ext cx="360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strike="sngStrike" dirty="0" err="1"/>
              <a:t>gorbachev</a:t>
            </a:r>
            <a:r>
              <a:rPr lang="en-US" strike="sngStrike" dirty="0"/>
              <a:t>(</a:t>
            </a:r>
            <a:r>
              <a:rPr lang="en-US" strike="sngStrike" dirty="0" err="1"/>
              <a:t>lee,fortin,worth</a:t>
            </a:r>
            <a:r>
              <a:rPr lang="en-US" strike="sngStrike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0E6128-CAE5-4E88-827B-F0E03CEA1043}"/>
              </a:ext>
            </a:extLst>
          </p:cNvPr>
          <p:cNvSpPr txBox="1"/>
          <p:nvPr/>
        </p:nvSpPr>
        <p:spPr>
          <a:xfrm>
            <a:off x="1861657" y="1842917"/>
            <a:ext cx="268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Grovhce</a:t>
            </a:r>
            <a:r>
              <a:rPr lang="en-US" strike="sngStrike" dirty="0"/>
              <a:t>(Visa France).</a:t>
            </a:r>
            <a:r>
              <a:rPr lang="en-US" strike="sngStrike" dirty="0" err="1"/>
              <a:t>roth</a:t>
            </a:r>
            <a:r>
              <a:rPr lang="en-US" strike="sngStrike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907953-98ED-4A91-8B59-6635BA0CC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93" y="1723820"/>
            <a:ext cx="509577" cy="4662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A7E410-9A2C-481F-9EEB-D2771433B5CA}"/>
              </a:ext>
            </a:extLst>
          </p:cNvPr>
          <p:cNvCxnSpPr/>
          <p:nvPr/>
        </p:nvCxnSpPr>
        <p:spPr>
          <a:xfrm flipV="1">
            <a:off x="2156346" y="1842917"/>
            <a:ext cx="3043451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7F1BA4-C9BA-42FE-9FC0-4C25880D2117}"/>
              </a:ext>
            </a:extLst>
          </p:cNvPr>
          <p:cNvSpPr txBox="1"/>
          <p:nvPr/>
        </p:nvSpPr>
        <p:spPr>
          <a:xfrm>
            <a:off x="7124132" y="234017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INTENTE(</a:t>
            </a:r>
            <a:r>
              <a:rPr lang="en-US" b="1" strike="sngStrike" dirty="0"/>
              <a:t>FREE)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7A0B2D-E921-4385-81DC-732984CC6EE0}"/>
              </a:ext>
            </a:extLst>
          </p:cNvPr>
          <p:cNvSpPr/>
          <p:nvPr/>
        </p:nvSpPr>
        <p:spPr>
          <a:xfrm>
            <a:off x="9990161" y="2027583"/>
            <a:ext cx="668740" cy="3125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trike="sngStrike" dirty="0"/>
              <a:t>free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48C22-384C-4C0F-B461-C1395A165CC7}"/>
              </a:ext>
            </a:extLst>
          </p:cNvPr>
          <p:cNvSpPr/>
          <p:nvPr/>
        </p:nvSpPr>
        <p:spPr>
          <a:xfrm>
            <a:off x="10658901" y="1723820"/>
            <a:ext cx="764678" cy="312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trike="sngStrike" dirty="0">
                <a:solidFill>
                  <a:schemeClr val="tx1"/>
                </a:solidFill>
                <a:highlight>
                  <a:srgbClr val="FFFF00"/>
                </a:highlight>
              </a:rPr>
              <a:t>blond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2F55AA-8D68-4AE0-B9DA-15CC3B77F420}"/>
              </a:ext>
            </a:extLst>
          </p:cNvPr>
          <p:cNvSpPr txBox="1"/>
          <p:nvPr/>
        </p:nvSpPr>
        <p:spPr>
          <a:xfrm>
            <a:off x="1500017" y="1351137"/>
            <a:ext cx="23902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avaibalat.facebook.like</a:t>
            </a:r>
            <a:endParaRPr lang="en-US" dirty="0"/>
          </a:p>
          <a:p>
            <a:r>
              <a:rPr lang="en-US" sz="800" dirty="0" err="1"/>
              <a:t>Stanford.genetech</a:t>
            </a:r>
            <a:endParaRPr lang="en-US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3DC9F9-B9E3-48A6-855E-5047BAB607D1}"/>
              </a:ext>
            </a:extLst>
          </p:cNvPr>
          <p:cNvSpPr/>
          <p:nvPr/>
        </p:nvSpPr>
        <p:spPr>
          <a:xfrm>
            <a:off x="3507948" y="1363121"/>
            <a:ext cx="764678" cy="39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5049F3-7543-47BB-95A7-411F4D76994C}"/>
              </a:ext>
            </a:extLst>
          </p:cNvPr>
          <p:cNvCxnSpPr/>
          <p:nvPr/>
        </p:nvCxnSpPr>
        <p:spPr>
          <a:xfrm>
            <a:off x="1214651" y="1514901"/>
            <a:ext cx="3301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BD276-0196-4464-91F5-C327DC1B4EC4}"/>
              </a:ext>
            </a:extLst>
          </p:cNvPr>
          <p:cNvCxnSpPr/>
          <p:nvPr/>
        </p:nvCxnSpPr>
        <p:spPr>
          <a:xfrm>
            <a:off x="1408871" y="1753383"/>
            <a:ext cx="3301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BC65D94-D494-4D5A-9B5F-BF86A8CFA6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9" y="1927882"/>
            <a:ext cx="774723" cy="77472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FD9B1E-A4F9-4FA8-A805-C4C2439D29D6}"/>
              </a:ext>
            </a:extLst>
          </p:cNvPr>
          <p:cNvCxnSpPr>
            <a:cxnSpLocks/>
          </p:cNvCxnSpPr>
          <p:nvPr/>
        </p:nvCxnSpPr>
        <p:spPr>
          <a:xfrm flipV="1">
            <a:off x="1408871" y="2581581"/>
            <a:ext cx="5527344" cy="1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FFFE30-8E73-46B0-97FA-62FEBC9FCCE9}"/>
              </a:ext>
            </a:extLst>
          </p:cNvPr>
          <p:cNvCxnSpPr>
            <a:cxnSpLocks/>
          </p:cNvCxnSpPr>
          <p:nvPr/>
        </p:nvCxnSpPr>
        <p:spPr>
          <a:xfrm>
            <a:off x="1408871" y="2737640"/>
            <a:ext cx="1131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CFA971-81FE-4994-ABFC-EAA54136984C}"/>
              </a:ext>
            </a:extLst>
          </p:cNvPr>
          <p:cNvCxnSpPr/>
          <p:nvPr/>
        </p:nvCxnSpPr>
        <p:spPr>
          <a:xfrm flipV="1">
            <a:off x="1214651" y="1723820"/>
            <a:ext cx="647006" cy="98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DC82CE-8690-4127-ACF8-058E7B62BF80}"/>
              </a:ext>
            </a:extLst>
          </p:cNvPr>
          <p:cNvSpPr txBox="1"/>
          <p:nvPr/>
        </p:nvSpPr>
        <p:spPr>
          <a:xfrm>
            <a:off x="2797874" y="2030256"/>
            <a:ext cx="16225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!FBI:WMD:GREEN; fancy pants 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820D01-0671-4843-BD71-61F5A7D796FB}"/>
              </a:ext>
            </a:extLst>
          </p:cNvPr>
          <p:cNvSpPr txBox="1"/>
          <p:nvPr/>
        </p:nvSpPr>
        <p:spPr>
          <a:xfrm>
            <a:off x="3138749" y="2051643"/>
            <a:ext cx="15712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 </a:t>
            </a:r>
            <a:r>
              <a:rPr lang="en-US" sz="800" dirty="0" err="1"/>
              <a:t>ATB.</a:t>
            </a:r>
            <a:r>
              <a:rPr lang="en-US" sz="800" strike="sngStrike" dirty="0" err="1"/>
              <a:t>dev-eng-avg</a:t>
            </a:r>
            <a:r>
              <a:rPr lang="en-US" sz="800" dirty="0" err="1"/>
              <a:t>.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marx.scaller</a:t>
            </a:r>
            <a:endParaRPr lang="en-US" sz="8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D6F224-B1A0-419C-8BA4-47E1510B873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402160" y="2190029"/>
            <a:ext cx="368422" cy="212740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8E7C50F-6276-4B35-AAF5-1F0FB650B6E0}"/>
              </a:ext>
            </a:extLst>
          </p:cNvPr>
          <p:cNvSpPr/>
          <p:nvPr/>
        </p:nvSpPr>
        <p:spPr>
          <a:xfrm>
            <a:off x="1043163" y="1267990"/>
            <a:ext cx="10450314" cy="4616233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6565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loud 105">
            <a:extLst>
              <a:ext uri="{FF2B5EF4-FFF2-40B4-BE49-F238E27FC236}">
                <a16:creationId xmlns:a16="http://schemas.microsoft.com/office/drawing/2014/main" id="{0324BBC8-3007-4C34-A762-8798A640DBDA}"/>
              </a:ext>
            </a:extLst>
          </p:cNvPr>
          <p:cNvSpPr/>
          <p:nvPr/>
        </p:nvSpPr>
        <p:spPr>
          <a:xfrm>
            <a:off x="4696891" y="3498380"/>
            <a:ext cx="1997367" cy="157602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9C7303-AA11-4F75-B21F-0D6AE598A964}"/>
              </a:ext>
            </a:extLst>
          </p:cNvPr>
          <p:cNvSpPr/>
          <p:nvPr/>
        </p:nvSpPr>
        <p:spPr>
          <a:xfrm>
            <a:off x="3575713" y="5862604"/>
            <a:ext cx="2006221" cy="29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45FC7-A3EE-48AE-8F8F-0A689C8170A0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BFFE-252A-42EC-86FB-C3AAFCF72649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E5F-A866-491D-BEBB-C1F1AEE6EEDB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C04DA-5E72-4515-8679-31F98EDC9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23" y="3753313"/>
            <a:ext cx="1001177" cy="749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A9F68A-1F7B-4054-B499-6E4359CC1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90" y="3146520"/>
            <a:ext cx="2466975" cy="1847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645D8C-B8B4-4E59-82A6-FFE7424D19EC}"/>
              </a:ext>
            </a:extLst>
          </p:cNvPr>
          <p:cNvSpPr txBox="1"/>
          <p:nvPr/>
        </p:nvSpPr>
        <p:spPr>
          <a:xfrm>
            <a:off x="4726035" y="25248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x/y 1983 -&gt; 2023 </a:t>
            </a:r>
            <a:r>
              <a:rPr lang="en-US" sz="800" strike="sngStrike" dirty="0"/>
              <a:t>drunk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617675-36C7-48F3-986D-AA143C55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29" y="3446060"/>
            <a:ext cx="2590800" cy="176212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5BA172-A0EA-4909-9A15-3D77241560A1}"/>
              </a:ext>
            </a:extLst>
          </p:cNvPr>
          <p:cNvCxnSpPr/>
          <p:nvPr/>
        </p:nvCxnSpPr>
        <p:spPr>
          <a:xfrm flipV="1">
            <a:off x="4285397" y="3429000"/>
            <a:ext cx="2292824" cy="156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127F78C-F867-4554-88B7-CEC7787A9681}"/>
              </a:ext>
            </a:extLst>
          </p:cNvPr>
          <p:cNvSpPr txBox="1"/>
          <p:nvPr/>
        </p:nvSpPr>
        <p:spPr>
          <a:xfrm>
            <a:off x="1934571" y="1519501"/>
            <a:ext cx="25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Cubby</a:t>
            </a:r>
          </a:p>
          <a:p>
            <a:r>
              <a:rPr lang="en-US" dirty="0"/>
              <a:t>Jewish sandwich</a:t>
            </a:r>
          </a:p>
          <a:p>
            <a:r>
              <a:rPr lang="en-US" dirty="0" err="1"/>
              <a:t>Kindergarden</a:t>
            </a:r>
            <a:r>
              <a:rPr lang="en-US" dirty="0"/>
              <a:t>/</a:t>
            </a:r>
            <a:r>
              <a:rPr lang="en-US" dirty="0" err="1"/>
              <a:t>Preschcool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D9D69B4-D3E8-443A-BFA6-B815C3CB3A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16" y="1253771"/>
            <a:ext cx="620225" cy="62022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5809FA-45A1-4C7E-B7F7-36A3C5054E02}"/>
              </a:ext>
            </a:extLst>
          </p:cNvPr>
          <p:cNvCxnSpPr/>
          <p:nvPr/>
        </p:nvCxnSpPr>
        <p:spPr>
          <a:xfrm flipV="1">
            <a:off x="1719618" y="1563883"/>
            <a:ext cx="2088747" cy="31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1F18CFA-B7FA-4B3D-9B89-427BC5329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743" y="1806997"/>
            <a:ext cx="429166" cy="33012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8C9B05-E0B2-4F2C-AECF-6B1A5E7AEA2C}"/>
              </a:ext>
            </a:extLst>
          </p:cNvPr>
          <p:cNvCxnSpPr/>
          <p:nvPr/>
        </p:nvCxnSpPr>
        <p:spPr>
          <a:xfrm flipH="1">
            <a:off x="3480179" y="1392072"/>
            <a:ext cx="1614644" cy="7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3F562D-FE56-45DC-BEF4-767BB47CEFAE}"/>
              </a:ext>
            </a:extLst>
          </p:cNvPr>
          <p:cNvCxnSpPr>
            <a:cxnSpLocks/>
          </p:cNvCxnSpPr>
          <p:nvPr/>
        </p:nvCxnSpPr>
        <p:spPr>
          <a:xfrm flipH="1">
            <a:off x="409433" y="2128093"/>
            <a:ext cx="1451319" cy="194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4E7B01E9-8429-4F06-B064-3C0FBDED0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58" y="1508676"/>
            <a:ext cx="2466975" cy="184785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6565D5-B0C0-4BEB-8FA3-5F06B6C5878C}"/>
              </a:ext>
            </a:extLst>
          </p:cNvPr>
          <p:cNvCxnSpPr/>
          <p:nvPr/>
        </p:nvCxnSpPr>
        <p:spPr>
          <a:xfrm>
            <a:off x="4285397" y="1972060"/>
            <a:ext cx="2947916" cy="26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DB4B72-2BFC-4DEC-A9E6-4E5E21936955}"/>
              </a:ext>
            </a:extLst>
          </p:cNvPr>
          <p:cNvCxnSpPr>
            <a:stCxn id="32" idx="3"/>
          </p:cNvCxnSpPr>
          <p:nvPr/>
        </p:nvCxnSpPr>
        <p:spPr>
          <a:xfrm flipH="1">
            <a:off x="692918" y="1981166"/>
            <a:ext cx="3789658" cy="175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278CF006-C6C3-440C-869E-4A0D9E6C1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47" y="2355201"/>
            <a:ext cx="1414463" cy="809625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0CFAC1-9BE5-451F-85EE-92E79530CF97}"/>
              </a:ext>
            </a:extLst>
          </p:cNvPr>
          <p:cNvCxnSpPr/>
          <p:nvPr/>
        </p:nvCxnSpPr>
        <p:spPr>
          <a:xfrm>
            <a:off x="9604534" y="1646686"/>
            <a:ext cx="1255594" cy="158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7A50C2F-2360-4172-A01A-D7DB0C398545}"/>
              </a:ext>
            </a:extLst>
          </p:cNvPr>
          <p:cNvCxnSpPr/>
          <p:nvPr/>
        </p:nvCxnSpPr>
        <p:spPr>
          <a:xfrm>
            <a:off x="4586110" y="2042556"/>
            <a:ext cx="4639777" cy="40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B98EA5-5950-4C8D-888B-0F917E026F68}"/>
              </a:ext>
            </a:extLst>
          </p:cNvPr>
          <p:cNvCxnSpPr/>
          <p:nvPr/>
        </p:nvCxnSpPr>
        <p:spPr>
          <a:xfrm>
            <a:off x="9321421" y="2432601"/>
            <a:ext cx="936008" cy="9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AA7F4B7-02E8-46EE-8D1E-3B8660A99531}"/>
              </a:ext>
            </a:extLst>
          </p:cNvPr>
          <p:cNvCxnSpPr/>
          <p:nvPr/>
        </p:nvCxnSpPr>
        <p:spPr>
          <a:xfrm flipV="1">
            <a:off x="4586110" y="1764597"/>
            <a:ext cx="2319888" cy="1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1856E96-7546-4E9A-BDFC-F2A83A32E7C2}"/>
              </a:ext>
            </a:extLst>
          </p:cNvPr>
          <p:cNvSpPr/>
          <p:nvPr/>
        </p:nvSpPr>
        <p:spPr>
          <a:xfrm>
            <a:off x="870843" y="1197665"/>
            <a:ext cx="10450314" cy="4616233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E9BF5E1-680C-457A-989B-DCE27948DB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861" y="2979911"/>
            <a:ext cx="1221087" cy="122108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AD21D1B-BBA1-436D-9F47-0546557498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" y="1297159"/>
            <a:ext cx="1472487" cy="1221087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CDB8EC-EAB3-4E21-857C-FDBC31CCBBFE}"/>
              </a:ext>
            </a:extLst>
          </p:cNvPr>
          <p:cNvCxnSpPr/>
          <p:nvPr/>
        </p:nvCxnSpPr>
        <p:spPr>
          <a:xfrm flipV="1">
            <a:off x="1423948" y="1718939"/>
            <a:ext cx="2321795" cy="327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EA577FA-9C1D-4391-BE60-015D52280BA6}"/>
              </a:ext>
            </a:extLst>
          </p:cNvPr>
          <p:cNvSpPr txBox="1"/>
          <p:nvPr/>
        </p:nvSpPr>
        <p:spPr>
          <a:xfrm>
            <a:off x="2030955" y="5901975"/>
            <a:ext cx="1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Taste Calls: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3990D9-2F81-46FD-A076-D30897A4A72F}"/>
              </a:ext>
            </a:extLst>
          </p:cNvPr>
          <p:cNvSpPr/>
          <p:nvPr/>
        </p:nvSpPr>
        <p:spPr>
          <a:xfrm>
            <a:off x="3745743" y="581078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9A5AFB-EC0E-49ED-A2BA-A5B7AE6B04B9}"/>
              </a:ext>
            </a:extLst>
          </p:cNvPr>
          <p:cNvSpPr/>
          <p:nvPr/>
        </p:nvSpPr>
        <p:spPr>
          <a:xfrm>
            <a:off x="3575712" y="6246753"/>
            <a:ext cx="2006221" cy="412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98746C-7113-4CE9-8FD4-12A6F616342D}"/>
              </a:ext>
            </a:extLst>
          </p:cNvPr>
          <p:cNvCxnSpPr>
            <a:stCxn id="74" idx="1"/>
          </p:cNvCxnSpPr>
          <p:nvPr/>
        </p:nvCxnSpPr>
        <p:spPr>
          <a:xfrm flipV="1">
            <a:off x="2030955" y="6011164"/>
            <a:ext cx="1177618" cy="7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D471B5C9-8037-4E48-B945-A7AFC77CD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6245" y="6316799"/>
            <a:ext cx="429166" cy="330126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06C13A-746C-49DF-9917-56547878C9D5}"/>
              </a:ext>
            </a:extLst>
          </p:cNvPr>
          <p:cNvCxnSpPr/>
          <p:nvPr/>
        </p:nvCxnSpPr>
        <p:spPr>
          <a:xfrm flipH="1">
            <a:off x="4967785" y="6246753"/>
            <a:ext cx="1128215" cy="40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37E9B24-5EB4-4FE3-81ED-D9C476D2BF50}"/>
              </a:ext>
            </a:extLst>
          </p:cNvPr>
          <p:cNvSpPr txBox="1"/>
          <p:nvPr/>
        </p:nvSpPr>
        <p:spPr>
          <a:xfrm>
            <a:off x="6610069" y="5980539"/>
            <a:ext cx="861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0.0001 invested: MAINSTERT(DEA(</a:t>
            </a:r>
            <a:r>
              <a:rPr lang="en-US" strike="sngStrike" dirty="0" err="1"/>
              <a:t>sheetrocek</a:t>
            </a:r>
            <a:r>
              <a:rPr lang="en-US" strike="sngStrike" dirty="0"/>
              <a:t>).</a:t>
            </a:r>
            <a:r>
              <a:rPr lang="en-US" strike="sngStrike" dirty="0" err="1"/>
              <a:t>apple.stemps.touch</a:t>
            </a:r>
            <a:r>
              <a:rPr lang="en-US" strike="sngStrike" dirty="0"/>
              <a:t>: </a:t>
            </a:r>
            <a:r>
              <a:rPr lang="en-US" strike="sngStrike" dirty="0" err="1"/>
              <a:t>Jeish</a:t>
            </a:r>
            <a:r>
              <a:rPr lang="en-US" strike="sngStrike" dirty="0"/>
              <a:t> </a:t>
            </a:r>
            <a:r>
              <a:rPr lang="en-US" strike="sngStrike" dirty="0" err="1"/>
              <a:t>Dely.AVABILIBITY</a:t>
            </a:r>
            <a:endParaRPr lang="en-US" strike="sngStrike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2B5423-C826-4A88-9982-AAAF50B3848A}"/>
              </a:ext>
            </a:extLst>
          </p:cNvPr>
          <p:cNvSpPr txBox="1"/>
          <p:nvPr/>
        </p:nvSpPr>
        <p:spPr>
          <a:xfrm>
            <a:off x="7942997" y="6380830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0.00001 </a:t>
            </a:r>
            <a:r>
              <a:rPr lang="en-US" strike="sngStrike" dirty="0"/>
              <a:t>scent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267111-E54F-488E-BEEC-FBA69232A708}"/>
              </a:ext>
            </a:extLst>
          </p:cNvPr>
          <p:cNvCxnSpPr/>
          <p:nvPr/>
        </p:nvCxnSpPr>
        <p:spPr>
          <a:xfrm flipV="1">
            <a:off x="9823933" y="3281763"/>
            <a:ext cx="698491" cy="341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4D9DB3-33A3-4662-AC88-78035D3E1FB1}"/>
              </a:ext>
            </a:extLst>
          </p:cNvPr>
          <p:cNvSpPr txBox="1"/>
          <p:nvPr/>
        </p:nvSpPr>
        <p:spPr>
          <a:xfrm>
            <a:off x="9604534" y="638083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000.01 </a:t>
            </a:r>
            <a:r>
              <a:rPr lang="en-US" sz="800" strike="sngStrike" dirty="0" err="1"/>
              <a:t>agg</a:t>
            </a:r>
            <a:r>
              <a:rPr lang="en-US" sz="800" strike="sngStrike" dirty="0"/>
              <a:t>?.avg room </a:t>
            </a:r>
            <a:r>
              <a:rPr lang="en-US" sz="800" strike="sngStrike" dirty="0" err="1"/>
              <a:t>cuby</a:t>
            </a:r>
            <a:r>
              <a:rPr lang="en-US" sz="800" strike="sngStrike" dirty="0"/>
              <a:t> box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610AEDD-58A0-4601-AAAE-F80466C76ABB}"/>
              </a:ext>
            </a:extLst>
          </p:cNvPr>
          <p:cNvCxnSpPr/>
          <p:nvPr/>
        </p:nvCxnSpPr>
        <p:spPr>
          <a:xfrm>
            <a:off x="5166245" y="3862316"/>
            <a:ext cx="740562" cy="46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7FD93A9-D8C7-410F-916D-94D4713FABD8}"/>
              </a:ext>
            </a:extLst>
          </p:cNvPr>
          <p:cNvSpPr/>
          <p:nvPr/>
        </p:nvSpPr>
        <p:spPr>
          <a:xfrm>
            <a:off x="2048811" y="5818928"/>
            <a:ext cx="10143189" cy="991789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F10184B-DCEC-4803-AFBA-A62F0F48FB56}"/>
              </a:ext>
            </a:extLst>
          </p:cNvPr>
          <p:cNvSpPr/>
          <p:nvPr/>
        </p:nvSpPr>
        <p:spPr>
          <a:xfrm>
            <a:off x="1783817" y="1398450"/>
            <a:ext cx="2781318" cy="991789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2A3CBC55-6C53-43BF-8D01-2BABFA0CCCFC}"/>
              </a:ext>
            </a:extLst>
          </p:cNvPr>
          <p:cNvSpPr/>
          <p:nvPr/>
        </p:nvSpPr>
        <p:spPr>
          <a:xfrm>
            <a:off x="1135092" y="5208185"/>
            <a:ext cx="648724" cy="98814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E5635E-9985-468F-8C91-D5B186164CF3}"/>
              </a:ext>
            </a:extLst>
          </p:cNvPr>
          <p:cNvSpPr/>
          <p:nvPr/>
        </p:nvSpPr>
        <p:spPr>
          <a:xfrm>
            <a:off x="1997023" y="5456035"/>
            <a:ext cx="715293" cy="39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B60F680-2C30-4E1E-9E3B-C4C65FCEF718}"/>
              </a:ext>
            </a:extLst>
          </p:cNvPr>
          <p:cNvSpPr/>
          <p:nvPr/>
        </p:nvSpPr>
        <p:spPr>
          <a:xfrm>
            <a:off x="2764104" y="5146770"/>
            <a:ext cx="265699" cy="191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172FA67-4161-4F3C-97F3-FB1F818EEDD6}"/>
              </a:ext>
            </a:extLst>
          </p:cNvPr>
          <p:cNvSpPr/>
          <p:nvPr/>
        </p:nvSpPr>
        <p:spPr>
          <a:xfrm>
            <a:off x="2820968" y="5312818"/>
            <a:ext cx="265699" cy="191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5121045-66C9-4A2D-8CFC-9960DCA3CE90}"/>
              </a:ext>
            </a:extLst>
          </p:cNvPr>
          <p:cNvSpPr/>
          <p:nvPr/>
        </p:nvSpPr>
        <p:spPr>
          <a:xfrm>
            <a:off x="3208573" y="5083904"/>
            <a:ext cx="287824" cy="22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B97B212-858F-4F1D-93B9-63973888F5FF}"/>
              </a:ext>
            </a:extLst>
          </p:cNvPr>
          <p:cNvSpPr/>
          <p:nvPr/>
        </p:nvSpPr>
        <p:spPr>
          <a:xfrm>
            <a:off x="3279085" y="5249952"/>
            <a:ext cx="287824" cy="22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7B465992-4FA1-453A-A710-A393674704F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09" y="2948517"/>
            <a:ext cx="805964" cy="40044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E2D369F-851C-44CB-B680-FF48E1E402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40" y="2964149"/>
            <a:ext cx="805964" cy="400448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CC90AA1-E06C-4F43-93C7-8BAFEFFAC707}"/>
              </a:ext>
            </a:extLst>
          </p:cNvPr>
          <p:cNvCxnSpPr/>
          <p:nvPr/>
        </p:nvCxnSpPr>
        <p:spPr>
          <a:xfrm flipH="1">
            <a:off x="4443370" y="3176671"/>
            <a:ext cx="2318645" cy="1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8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1" y="1723219"/>
            <a:ext cx="607197" cy="45539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4350774" y="1312606"/>
            <a:ext cx="3003755" cy="308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0301" y="1523502"/>
            <a:ext cx="507129" cy="79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06821" y="1484015"/>
            <a:ext cx="2414188" cy="221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3401" y="1187810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/ May 1987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78181" y="1297858"/>
            <a:ext cx="2413819" cy="752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Ave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319290" y="2795691"/>
            <a:ext cx="2435997" cy="250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8" y="6252926"/>
            <a:ext cx="1039951" cy="5463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68" y="6272468"/>
            <a:ext cx="1066967" cy="58553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73076" y="6327880"/>
            <a:ext cx="619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Paul.St</a:t>
            </a:r>
            <a:r>
              <a:rPr lang="en-US" dirty="0"/>
              <a:t>. Martin:  “Do you remember </a:t>
            </a:r>
            <a:r>
              <a:rPr lang="en-US" dirty="0" err="1"/>
              <a:t>Satuday</a:t>
            </a:r>
            <a:r>
              <a:rPr lang="en-US" dirty="0"/>
              <a:t> Morning Cartoons”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41" y="1862879"/>
            <a:ext cx="2857500" cy="21907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EBDB02-91BE-4DE2-9228-5A3C4ECE3474}"/>
              </a:ext>
            </a:extLst>
          </p:cNvPr>
          <p:cNvSpPr/>
          <p:nvPr/>
        </p:nvSpPr>
        <p:spPr>
          <a:xfrm>
            <a:off x="614648" y="6172055"/>
            <a:ext cx="9406361" cy="719252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8807" y="1531624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</a:t>
            </a:r>
            <a:r>
              <a:rPr lang="en-US" sz="800" strike="sngStrike" dirty="0" err="1"/>
              <a:t>phil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kim</a:t>
            </a:r>
            <a:r>
              <a:rPr lang="en-US" sz="800" strike="sngStrike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53" y="4310971"/>
            <a:ext cx="1445404" cy="1445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45" y="5062217"/>
            <a:ext cx="1118989" cy="77820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1224116" y="5062217"/>
            <a:ext cx="2064774" cy="7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33781" y="465245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1MLK(sin) 14 1995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24116" y="4395019"/>
            <a:ext cx="6806990" cy="30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3865" y="2321633"/>
            <a:ext cx="503978" cy="237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54529" y="4049304"/>
            <a:ext cx="20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PacifiAmerican</a:t>
            </a:r>
            <a:r>
              <a:rPr lang="en-US" dirty="0"/>
              <a:t>(x/y)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6679" y="5474923"/>
            <a:ext cx="647619" cy="419048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3595351" y="5324137"/>
            <a:ext cx="909902" cy="69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53" y="5045043"/>
            <a:ext cx="460211" cy="656046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V="1">
            <a:off x="3494353" y="4049304"/>
            <a:ext cx="2508241" cy="196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13" y="4777293"/>
            <a:ext cx="1085273" cy="588401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V="1">
            <a:off x="6096000" y="4700756"/>
            <a:ext cx="1510821" cy="97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57" y="4979592"/>
            <a:ext cx="425262" cy="45828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031106" y="4845650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0.001 CPCA SF-&gt;FORT MYEERS.PAUL</a:t>
            </a:r>
          </a:p>
          <a:p>
            <a:r>
              <a:rPr lang="en-US" sz="800" dirty="0"/>
              <a:t>	</a:t>
            </a:r>
            <a:r>
              <a:rPr lang="en-US" sz="800" strike="sngStrike" dirty="0"/>
              <a:t>1</a:t>
            </a:r>
            <a:r>
              <a:rPr lang="en-US" sz="800" strike="sngStrike" baseline="30000" dirty="0"/>
              <a:t>st</a:t>
            </a:r>
            <a:r>
              <a:rPr lang="en-US" sz="800" strike="sngStrike" dirty="0"/>
              <a:t> grade twins boy/girl Koreans(!sung)</a:t>
            </a:r>
          </a:p>
          <a:p>
            <a:r>
              <a:rPr lang="en-US" sz="800" dirty="0"/>
              <a:t>	CPVA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044476" y="4629944"/>
            <a:ext cx="890939" cy="34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27542" y="4729394"/>
            <a:ext cx="1213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Asusem</a:t>
            </a:r>
            <a:r>
              <a:rPr lang="en-US" sz="800" dirty="0"/>
              <a:t>: data 2017-2019</a:t>
            </a:r>
          </a:p>
        </p:txBody>
      </p:sp>
    </p:spTree>
    <p:extLst>
      <p:ext uri="{BB962C8B-B14F-4D97-AF65-F5344CB8AC3E}">
        <p14:creationId xmlns:p14="http://schemas.microsoft.com/office/powerpoint/2010/main" val="324743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40A7D-71A4-4CE2-A06A-654729496904}"/>
              </a:ext>
            </a:extLst>
          </p:cNvPr>
          <p:cNvSpPr/>
          <p:nvPr/>
        </p:nvSpPr>
        <p:spPr>
          <a:xfrm>
            <a:off x="834788" y="1806845"/>
            <a:ext cx="2019868" cy="1842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8E8337-78C6-4619-8A56-22BDED2F5306}"/>
              </a:ext>
            </a:extLst>
          </p:cNvPr>
          <p:cNvSpPr/>
          <p:nvPr/>
        </p:nvSpPr>
        <p:spPr>
          <a:xfrm>
            <a:off x="793845" y="4151199"/>
            <a:ext cx="2019868" cy="1842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AF6D9B-4479-45AE-8772-74A4D628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65" y="1847850"/>
            <a:ext cx="2886075" cy="1581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8DD5D8-7F7F-4D8E-AFBE-657EC035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53" y="1730831"/>
            <a:ext cx="2466975" cy="18478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460057-BB15-48E8-8362-BA024D9D387F}"/>
              </a:ext>
            </a:extLst>
          </p:cNvPr>
          <p:cNvCxnSpPr/>
          <p:nvPr/>
        </p:nvCxnSpPr>
        <p:spPr>
          <a:xfrm flipH="1" flipV="1">
            <a:off x="5853965" y="1730831"/>
            <a:ext cx="3808650" cy="19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315D3B-0D12-493F-A3B8-27A138EC668D}"/>
              </a:ext>
            </a:extLst>
          </p:cNvPr>
          <p:cNvCxnSpPr/>
          <p:nvPr/>
        </p:nvCxnSpPr>
        <p:spPr>
          <a:xfrm flipH="1" flipV="1">
            <a:off x="2813713" y="1612753"/>
            <a:ext cx="3808650" cy="19950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105A3-0414-4145-B2B7-7F6E8C238E8F}"/>
              </a:ext>
            </a:extLst>
          </p:cNvPr>
          <p:cNvSpPr txBox="1"/>
          <p:nvPr/>
        </p:nvSpPr>
        <p:spPr>
          <a:xfrm>
            <a:off x="259307" y="1309978"/>
            <a:ext cx="22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1989/90  Jan-Feb1991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B162B5-852E-4FDC-B438-99A95059C797}"/>
              </a:ext>
            </a:extLst>
          </p:cNvPr>
          <p:cNvSpPr/>
          <p:nvPr/>
        </p:nvSpPr>
        <p:spPr>
          <a:xfrm>
            <a:off x="9144000" y="1612753"/>
            <a:ext cx="3048000" cy="68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Heusenstammeralle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5BC1AB-AEBC-4C9B-A62F-CB3914ADBB17}"/>
              </a:ext>
            </a:extLst>
          </p:cNvPr>
          <p:cNvSpPr/>
          <p:nvPr/>
        </p:nvSpPr>
        <p:spPr>
          <a:xfrm>
            <a:off x="9144000" y="4071943"/>
            <a:ext cx="3048000" cy="68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Hudson Court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20EFA24-54C8-4A3C-B121-3B654A73D2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02" y="3679056"/>
            <a:ext cx="437368" cy="32760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4071AA-59BF-444A-B773-A631E910783B}"/>
              </a:ext>
            </a:extLst>
          </p:cNvPr>
          <p:cNvCxnSpPr/>
          <p:nvPr/>
        </p:nvCxnSpPr>
        <p:spPr>
          <a:xfrm>
            <a:off x="7261247" y="3840396"/>
            <a:ext cx="946246" cy="1170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060D59-11F2-4EBF-85BA-9E13EB761CDB}"/>
              </a:ext>
            </a:extLst>
          </p:cNvPr>
          <p:cNvSpPr/>
          <p:nvPr/>
        </p:nvSpPr>
        <p:spPr>
          <a:xfrm>
            <a:off x="9144000" y="1486631"/>
            <a:ext cx="3048000" cy="68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Degenfedlstrasse</a:t>
            </a:r>
            <a:endParaRPr lang="en-US" strike="sngStrik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C5C0B-CAF0-4567-A210-07818ACAE9E0}"/>
              </a:ext>
            </a:extLst>
          </p:cNvPr>
          <p:cNvSpPr txBox="1"/>
          <p:nvPr/>
        </p:nvSpPr>
        <p:spPr>
          <a:xfrm>
            <a:off x="586854" y="1460310"/>
            <a:ext cx="188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</a:t>
            </a:r>
            <a:r>
              <a:rPr lang="en-US" dirty="0" err="1"/>
              <a:t>Worth.Live</a:t>
            </a:r>
            <a:r>
              <a:rPr lang="en-US" dirty="0"/>
              <a:t>!</a:t>
            </a:r>
          </a:p>
          <a:p>
            <a:r>
              <a:rPr lang="en-US" dirty="0"/>
              <a:t>ATOMCLOCI(Live!)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24CD5-A8B1-44F7-878E-BF9CA1520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91" y="2354515"/>
            <a:ext cx="182880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3464D-7CFD-4F90-959C-55D82D640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56" y="2436919"/>
            <a:ext cx="1997407" cy="1118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0EAF35-EE36-48BB-8C52-56EF476618DF}"/>
              </a:ext>
            </a:extLst>
          </p:cNvPr>
          <p:cNvSpPr txBox="1"/>
          <p:nvPr/>
        </p:nvSpPr>
        <p:spPr>
          <a:xfrm>
            <a:off x="5174497" y="3248299"/>
            <a:ext cx="18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Alen</a:t>
            </a:r>
            <a:r>
              <a:rPr lang="en-US" strike="sngStrike" dirty="0"/>
              <a:t> </a:t>
            </a:r>
            <a:r>
              <a:rPr lang="en-US" strike="sngStrike" dirty="0" err="1"/>
              <a:t>Medulselkak</a:t>
            </a:r>
            <a:endParaRPr lang="en-US" strike="sngStri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874B8-1D60-45BC-B270-E3C5E52AC1B1}"/>
              </a:ext>
            </a:extLst>
          </p:cNvPr>
          <p:cNvSpPr txBox="1"/>
          <p:nvPr/>
        </p:nvSpPr>
        <p:spPr>
          <a:xfrm>
            <a:off x="301450" y="125662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PENVON VIGINA 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7E79C-6A66-4ED5-89BE-CDF14EA22548}"/>
              </a:ext>
            </a:extLst>
          </p:cNvPr>
          <p:cNvSpPr txBox="1"/>
          <p:nvPr/>
        </p:nvSpPr>
        <p:spPr>
          <a:xfrm>
            <a:off x="821531" y="6332561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5:34PM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FA30B-4855-4305-A76B-A6D495529A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01" y="1596337"/>
            <a:ext cx="786594" cy="786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F844F8-B814-41BB-A9CA-C64F44509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56" y="1587387"/>
            <a:ext cx="876300" cy="876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068E15-3BDF-408C-84D2-BC616DC57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56" y="3643076"/>
            <a:ext cx="1997407" cy="14961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03A4FA-344F-4792-B217-6494C6CE00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57" y="2415129"/>
            <a:ext cx="1723172" cy="11466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F35155-7396-4E76-B4B0-A42858C4D6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06" y="2471763"/>
            <a:ext cx="1847850" cy="24669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23D896-255A-4E82-9534-BB8E4D5AC82B}"/>
              </a:ext>
            </a:extLst>
          </p:cNvPr>
          <p:cNvSpPr txBox="1"/>
          <p:nvPr/>
        </p:nvSpPr>
        <p:spPr>
          <a:xfrm>
            <a:off x="4418106" y="1256623"/>
            <a:ext cx="203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 DAVID(EROS)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2DE37A-60E8-4B83-A5BC-F4573950C59E}"/>
              </a:ext>
            </a:extLst>
          </p:cNvPr>
          <p:cNvCxnSpPr/>
          <p:nvPr/>
        </p:nvCxnSpPr>
        <p:spPr>
          <a:xfrm>
            <a:off x="4080681" y="2634018"/>
            <a:ext cx="6769289" cy="3250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8563742-B28D-48AC-8EF4-4B77698128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24" y="3705250"/>
            <a:ext cx="1882033" cy="1252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A2C30DD-68CD-4D2C-8020-9052302E85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24" y="5033167"/>
            <a:ext cx="1882033" cy="11048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6DE6AF0-54AC-4572-BDB3-051AA624BB5F}"/>
              </a:ext>
            </a:extLst>
          </p:cNvPr>
          <p:cNvSpPr txBox="1"/>
          <p:nvPr/>
        </p:nvSpPr>
        <p:spPr>
          <a:xfrm>
            <a:off x="4336777" y="1063311"/>
            <a:ext cx="651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 </a:t>
            </a:r>
            <a:r>
              <a:rPr lang="en-US" dirty="0" err="1"/>
              <a:t>Francei.FEDER</a:t>
            </a:r>
            <a:r>
              <a:rPr lang="en-US" dirty="0"/>
              <a:t> BANK GREENS(ALEN).VP GERMANY.GRAZZI.P-IZ-ZA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3BF3E2-F930-410E-BC4D-1E3C5C2D920C}"/>
              </a:ext>
            </a:extLst>
          </p:cNvPr>
          <p:cNvSpPr/>
          <p:nvPr/>
        </p:nvSpPr>
        <p:spPr>
          <a:xfrm>
            <a:off x="4477567" y="2436919"/>
            <a:ext cx="5963605" cy="3860653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3ACD2E-0356-4D37-BF7C-D24C2A28B84E}"/>
              </a:ext>
            </a:extLst>
          </p:cNvPr>
          <p:cNvSpPr/>
          <p:nvPr/>
        </p:nvSpPr>
        <p:spPr>
          <a:xfrm>
            <a:off x="4477567" y="1570200"/>
            <a:ext cx="4543603" cy="80455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51FCA-6CF2-4C7C-9AE6-97B77AAC2DAC}"/>
              </a:ext>
            </a:extLst>
          </p:cNvPr>
          <p:cNvSpPr txBox="1"/>
          <p:nvPr/>
        </p:nvSpPr>
        <p:spPr>
          <a:xfrm>
            <a:off x="11033606" y="1551425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WEAPONS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C6C50B-9CF1-42C1-A97C-F7A73423468C}"/>
              </a:ext>
            </a:extLst>
          </p:cNvPr>
          <p:cNvSpPr/>
          <p:nvPr/>
        </p:nvSpPr>
        <p:spPr>
          <a:xfrm>
            <a:off x="649656" y="1458296"/>
            <a:ext cx="2389246" cy="646331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E6755-1808-407E-97C3-5880EB6CCD8F}"/>
              </a:ext>
            </a:extLst>
          </p:cNvPr>
          <p:cNvSpPr txBox="1"/>
          <p:nvPr/>
        </p:nvSpPr>
        <p:spPr>
          <a:xfrm>
            <a:off x="2850205" y="114832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WWI.MAINSTEREET</a:t>
            </a:r>
          </a:p>
          <a:p>
            <a:r>
              <a:rPr lang="en-US" strike="sngStrike" dirty="0" err="1"/>
              <a:t>Davut</a:t>
            </a:r>
            <a:endParaRPr lang="en-US" strike="sngStrike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04B998-BA2A-44CF-B983-1DF5AF14094E}"/>
              </a:ext>
            </a:extLst>
          </p:cNvPr>
          <p:cNvCxnSpPr/>
          <p:nvPr/>
        </p:nvCxnSpPr>
        <p:spPr>
          <a:xfrm flipV="1">
            <a:off x="5437167" y="1781461"/>
            <a:ext cx="828789" cy="45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8EDBEB6-DFE6-4417-A221-7658206101E0}"/>
              </a:ext>
            </a:extLst>
          </p:cNvPr>
          <p:cNvCxnSpPr/>
          <p:nvPr/>
        </p:nvCxnSpPr>
        <p:spPr>
          <a:xfrm flipV="1">
            <a:off x="4515701" y="1985317"/>
            <a:ext cx="673607" cy="31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CADFCB-925D-4A3A-BB8D-24EDDAF844A2}"/>
              </a:ext>
            </a:extLst>
          </p:cNvPr>
          <p:cNvCxnSpPr/>
          <p:nvPr/>
        </p:nvCxnSpPr>
        <p:spPr>
          <a:xfrm>
            <a:off x="4484312" y="1707452"/>
            <a:ext cx="6769289" cy="3250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611DA7-C07C-4F47-A9A4-1987D16118AD}"/>
              </a:ext>
            </a:extLst>
          </p:cNvPr>
          <p:cNvCxnSpPr/>
          <p:nvPr/>
        </p:nvCxnSpPr>
        <p:spPr>
          <a:xfrm>
            <a:off x="5531819" y="1666798"/>
            <a:ext cx="6769289" cy="3250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16725FF-C8F4-44FA-995F-E6DDE90B7F24}"/>
              </a:ext>
            </a:extLst>
          </p:cNvPr>
          <p:cNvSpPr txBox="1"/>
          <p:nvPr/>
        </p:nvSpPr>
        <p:spPr>
          <a:xfrm>
            <a:off x="3545913" y="1740266"/>
            <a:ext cx="3074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/>
              <a:t>PMP</a:t>
            </a:r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strike="sngStrike" dirty="0" err="1"/>
              <a:t>ebSpsher</a:t>
            </a:r>
            <a:r>
              <a:rPr lang="en-US" dirty="0" err="1"/>
              <a:t>.VIRINGAIA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F59FE5-2803-47F6-807F-966B1BC1BF5B}"/>
              </a:ext>
            </a:extLst>
          </p:cNvPr>
          <p:cNvCxnSpPr/>
          <p:nvPr/>
        </p:nvCxnSpPr>
        <p:spPr>
          <a:xfrm flipV="1">
            <a:off x="4477567" y="2784143"/>
            <a:ext cx="696930" cy="54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B416047-5067-430F-9BD5-186A047BF96F}"/>
              </a:ext>
            </a:extLst>
          </p:cNvPr>
          <p:cNvSpPr txBox="1"/>
          <p:nvPr/>
        </p:nvSpPr>
        <p:spPr>
          <a:xfrm>
            <a:off x="3492607" y="2285973"/>
            <a:ext cx="288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HOMCIE:JESUS.</a:t>
            </a:r>
            <a:r>
              <a:rPr lang="en-US" sz="800" strike="sngStrike" dirty="0" err="1"/>
              <a:t>story.protetuess.and</a:t>
            </a:r>
            <a:r>
              <a:rPr lang="en-US" sz="800" strike="sngStrike" dirty="0"/>
              <a:t> drunks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B63FCC-3C9A-4208-A4D0-69D69EA949B2}"/>
              </a:ext>
            </a:extLst>
          </p:cNvPr>
          <p:cNvCxnSpPr/>
          <p:nvPr/>
        </p:nvCxnSpPr>
        <p:spPr>
          <a:xfrm flipV="1">
            <a:off x="4362068" y="3332554"/>
            <a:ext cx="901777" cy="67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1D0272E-FEAE-48DD-AEAC-79C098FC7CAA}"/>
              </a:ext>
            </a:extLst>
          </p:cNvPr>
          <p:cNvSpPr txBox="1"/>
          <p:nvPr/>
        </p:nvSpPr>
        <p:spPr>
          <a:xfrm>
            <a:off x="3521981" y="4904188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 IN YUGLAVIA(MACEDDOTI)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9CFE2B7-D7FA-4B36-8CD6-B3AA06C56B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4748" y="5373880"/>
            <a:ext cx="1161905" cy="139047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F7030F-A30E-4968-ABAA-720073B7D253}"/>
              </a:ext>
            </a:extLst>
          </p:cNvPr>
          <p:cNvCxnSpPr/>
          <p:nvPr/>
        </p:nvCxnSpPr>
        <p:spPr>
          <a:xfrm>
            <a:off x="3698172" y="5273520"/>
            <a:ext cx="1833647" cy="129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7151FCF-4ED2-4DFD-9C51-E502067B4F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5" y="5244079"/>
            <a:ext cx="1389854" cy="13898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75643B4-B0DC-49FD-948A-ED764928571B}"/>
              </a:ext>
            </a:extLst>
          </p:cNvPr>
          <p:cNvSpPr txBox="1"/>
          <p:nvPr/>
        </p:nvSpPr>
        <p:spPr>
          <a:xfrm>
            <a:off x="3017846" y="4216770"/>
            <a:ext cx="155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KIT</a:t>
            </a:r>
          </a:p>
          <a:p>
            <a:r>
              <a:rPr lang="en-US" dirty="0"/>
              <a:t>St. </a:t>
            </a:r>
            <a:r>
              <a:rPr lang="en-US" dirty="0" err="1"/>
              <a:t>Francei</a:t>
            </a:r>
            <a:r>
              <a:rPr lang="en-US" dirty="0"/>
              <a:t> IPX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E796C6-86E3-44A6-B794-D3044035D8BD}"/>
              </a:ext>
            </a:extLst>
          </p:cNvPr>
          <p:cNvSpPr txBox="1"/>
          <p:nvPr/>
        </p:nvSpPr>
        <p:spPr>
          <a:xfrm>
            <a:off x="51241" y="1057242"/>
            <a:ext cx="2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G.GOD.CHERRYTREE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77F11D-5622-4896-8FA9-6C6D1052E3D3}"/>
              </a:ext>
            </a:extLst>
          </p:cNvPr>
          <p:cNvSpPr txBox="1"/>
          <p:nvPr/>
        </p:nvSpPr>
        <p:spPr>
          <a:xfrm>
            <a:off x="5096653" y="6582523"/>
            <a:ext cx="3241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Micehal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Grovhce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Grheo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Washotn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Cherreytre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Relgion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Frequeodm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Queeeu</a:t>
            </a:r>
            <a:endParaRPr lang="en-US" sz="800" strike="sngStrik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5E6DCAB-78A2-4DB2-A91B-23F315E06DAA}"/>
              </a:ext>
            </a:extLst>
          </p:cNvPr>
          <p:cNvCxnSpPr>
            <a:cxnSpLocks/>
          </p:cNvCxnSpPr>
          <p:nvPr/>
        </p:nvCxnSpPr>
        <p:spPr>
          <a:xfrm>
            <a:off x="3370599" y="5424441"/>
            <a:ext cx="2290165" cy="885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311771-FC9D-463A-A54F-533A68091E5B}"/>
              </a:ext>
            </a:extLst>
          </p:cNvPr>
          <p:cNvSpPr/>
          <p:nvPr/>
        </p:nvSpPr>
        <p:spPr>
          <a:xfrm>
            <a:off x="3725387" y="5194868"/>
            <a:ext cx="1952366" cy="1702412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16B985B8-265D-44AC-A660-789441FBF837}"/>
              </a:ext>
            </a:extLst>
          </p:cNvPr>
          <p:cNvSpPr/>
          <p:nvPr/>
        </p:nvSpPr>
        <p:spPr>
          <a:xfrm>
            <a:off x="1651379" y="5194868"/>
            <a:ext cx="1138120" cy="8852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ED29F9-7643-449D-BA5A-7A6225A2546B}"/>
              </a:ext>
            </a:extLst>
          </p:cNvPr>
          <p:cNvSpPr txBox="1"/>
          <p:nvPr/>
        </p:nvSpPr>
        <p:spPr>
          <a:xfrm>
            <a:off x="1616377" y="4818519"/>
            <a:ext cx="1591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FEDERAL BANK</a:t>
            </a:r>
          </a:p>
          <a:p>
            <a:r>
              <a:rPr lang="en-US" dirty="0"/>
              <a:t>   </a:t>
            </a:r>
            <a:r>
              <a:rPr lang="en-US" sz="1100" strike="sngStrike" dirty="0"/>
              <a:t>Shared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ADCDEDB-33F9-4E66-9510-8E7085C135FD}"/>
              </a:ext>
            </a:extLst>
          </p:cNvPr>
          <p:cNvCxnSpPr/>
          <p:nvPr/>
        </p:nvCxnSpPr>
        <p:spPr>
          <a:xfrm flipV="1">
            <a:off x="1210101" y="5585572"/>
            <a:ext cx="1265603" cy="55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F18975B-7C9A-4055-94E8-64799AA43570}"/>
              </a:ext>
            </a:extLst>
          </p:cNvPr>
          <p:cNvSpPr/>
          <p:nvPr/>
        </p:nvSpPr>
        <p:spPr>
          <a:xfrm>
            <a:off x="1531279" y="2104627"/>
            <a:ext cx="1905526" cy="27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Stanford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22A34E-72DB-44D0-B05C-48A94A50D7DE}"/>
              </a:ext>
            </a:extLst>
          </p:cNvPr>
          <p:cNvCxnSpPr/>
          <p:nvPr/>
        </p:nvCxnSpPr>
        <p:spPr>
          <a:xfrm flipV="1">
            <a:off x="5493539" y="3125337"/>
            <a:ext cx="772417" cy="76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D7582F-DE9F-40C5-AE4F-EF126A5A32F2}"/>
              </a:ext>
            </a:extLst>
          </p:cNvPr>
          <p:cNvCxnSpPr>
            <a:stCxn id="60" idx="1"/>
          </p:cNvCxnSpPr>
          <p:nvPr/>
        </p:nvCxnSpPr>
        <p:spPr>
          <a:xfrm flipV="1">
            <a:off x="3521981" y="4490113"/>
            <a:ext cx="814796" cy="59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8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09EDBC-689E-40D2-A8F1-2B27142D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05" y="2805965"/>
            <a:ext cx="1836938" cy="181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9B409-6521-41C6-939B-0B47BCD5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91" y="2805965"/>
            <a:ext cx="2514600" cy="18192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94C0FE-473A-4980-9BA5-F7A9C790DECC}"/>
              </a:ext>
            </a:extLst>
          </p:cNvPr>
          <p:cNvCxnSpPr>
            <a:cxnSpLocks/>
          </p:cNvCxnSpPr>
          <p:nvPr/>
        </p:nvCxnSpPr>
        <p:spPr>
          <a:xfrm flipH="1" flipV="1">
            <a:off x="3193576" y="2634018"/>
            <a:ext cx="2770496" cy="19912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C00EF65-6EEE-42D0-A878-FF253057756E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E9E0B6-3633-462D-8E45-FB0C934D45D2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FCA42-EF57-4D90-A1B2-EB3B838373D8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18FD7-0831-4D0A-9C65-CEC1B83C0D23}"/>
              </a:ext>
            </a:extLst>
          </p:cNvPr>
          <p:cNvSpPr txBox="1"/>
          <p:nvPr/>
        </p:nvSpPr>
        <p:spPr>
          <a:xfrm>
            <a:off x="3812905" y="243663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F7AE8A-9AB4-4FED-B113-0114C63BECE8}"/>
              </a:ext>
            </a:extLst>
          </p:cNvPr>
          <p:cNvCxnSpPr/>
          <p:nvPr/>
        </p:nvCxnSpPr>
        <p:spPr>
          <a:xfrm>
            <a:off x="3575713" y="2436633"/>
            <a:ext cx="80521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EC096E-CF8E-40F5-AEF6-59566851673E}"/>
              </a:ext>
            </a:extLst>
          </p:cNvPr>
          <p:cNvSpPr txBox="1"/>
          <p:nvPr/>
        </p:nvSpPr>
        <p:spPr>
          <a:xfrm>
            <a:off x="6096000" y="2042556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Hug.  </a:t>
            </a:r>
            <a:r>
              <a:rPr lang="en-US" strike="sngStrike" dirty="0"/>
              <a:t>?</a:t>
            </a:r>
            <a:r>
              <a:rPr lang="en-US" strike="sngStrike" dirty="0" err="1"/>
              <a:t>sex.avg</a:t>
            </a:r>
            <a:endParaRPr lang="en-US" strike="sngStrike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7955D8-EFF1-4340-A692-712F924453A4}"/>
              </a:ext>
            </a:extLst>
          </p:cNvPr>
          <p:cNvSpPr/>
          <p:nvPr/>
        </p:nvSpPr>
        <p:spPr>
          <a:xfrm>
            <a:off x="9173112" y="1597710"/>
            <a:ext cx="1506310" cy="1487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EA3602-1CAD-4D43-B1A1-ACCF3CDA1C46}"/>
              </a:ext>
            </a:extLst>
          </p:cNvPr>
          <p:cNvSpPr/>
          <p:nvPr/>
        </p:nvSpPr>
        <p:spPr>
          <a:xfrm>
            <a:off x="9741062" y="1638432"/>
            <a:ext cx="805218" cy="7511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39CAEB-212E-4CA2-B5A2-D26D38ACD3C4}"/>
              </a:ext>
            </a:extLst>
          </p:cNvPr>
          <p:cNvCxnSpPr/>
          <p:nvPr/>
        </p:nvCxnSpPr>
        <p:spPr>
          <a:xfrm flipV="1">
            <a:off x="7602310" y="2183642"/>
            <a:ext cx="2256430" cy="228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9112C4-1468-4EB8-BC7A-DBCBFDA846A1}"/>
              </a:ext>
            </a:extLst>
          </p:cNvPr>
          <p:cNvSpPr txBox="1"/>
          <p:nvPr/>
        </p:nvSpPr>
        <p:spPr>
          <a:xfrm rot="21137313">
            <a:off x="7380004" y="1971093"/>
            <a:ext cx="253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nonPoliceOpernerLogical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827E5-9905-401F-84D8-2C850BD407DA}"/>
              </a:ext>
            </a:extLst>
          </p:cNvPr>
          <p:cNvSpPr txBox="1"/>
          <p:nvPr/>
        </p:nvSpPr>
        <p:spPr>
          <a:xfrm rot="20755487">
            <a:off x="8322291" y="178785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0190-?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AF2A7C-0D45-44A0-954D-C420267D7358}"/>
              </a:ext>
            </a:extLst>
          </p:cNvPr>
          <p:cNvSpPr/>
          <p:nvPr/>
        </p:nvSpPr>
        <p:spPr>
          <a:xfrm>
            <a:off x="9283351" y="3031457"/>
            <a:ext cx="1506310" cy="1665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A26D70-27F5-4842-8A8B-7B153A964EEB}"/>
              </a:ext>
            </a:extLst>
          </p:cNvPr>
          <p:cNvCxnSpPr/>
          <p:nvPr/>
        </p:nvCxnSpPr>
        <p:spPr>
          <a:xfrm flipV="1">
            <a:off x="2579427" y="4625240"/>
            <a:ext cx="9171295" cy="20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CFC8E1-2641-49E8-99D0-795BF1493FAD}"/>
              </a:ext>
            </a:extLst>
          </p:cNvPr>
          <p:cNvSpPr txBox="1"/>
          <p:nvPr/>
        </p:nvSpPr>
        <p:spPr>
          <a:xfrm>
            <a:off x="2805596" y="1119461"/>
            <a:ext cx="273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PERNTAONG .VIRGIN MARY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E66A8F-A11D-46A4-A3C2-F048FAAB18CF}"/>
              </a:ext>
            </a:extLst>
          </p:cNvPr>
          <p:cNvCxnSpPr/>
          <p:nvPr/>
        </p:nvCxnSpPr>
        <p:spPr>
          <a:xfrm flipV="1">
            <a:off x="2505364" y="2348929"/>
            <a:ext cx="9119253" cy="245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90A49C-1A6A-44DA-B98F-9AD7C383EA41}"/>
              </a:ext>
            </a:extLst>
          </p:cNvPr>
          <p:cNvCxnSpPr/>
          <p:nvPr/>
        </p:nvCxnSpPr>
        <p:spPr>
          <a:xfrm flipV="1">
            <a:off x="6121920" y="1813155"/>
            <a:ext cx="488983" cy="73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DF2610-CAF4-43EA-8BB9-59B1E1602682}"/>
              </a:ext>
            </a:extLst>
          </p:cNvPr>
          <p:cNvSpPr txBox="1"/>
          <p:nvPr/>
        </p:nvSpPr>
        <p:spPr>
          <a:xfrm>
            <a:off x="9561822" y="1768073"/>
            <a:ext cx="104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nonPolcieTRXLogical</a:t>
            </a:r>
            <a:endParaRPr lang="en-US" sz="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B8ED43D-96DA-4109-ADA4-2A17AF17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57" y="5506726"/>
            <a:ext cx="1206443" cy="12064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EFD3BA-2BB9-4A14-A78F-13CE4BAC5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16" y="5506726"/>
            <a:ext cx="834071" cy="125338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AC552AE-FE46-496E-B988-7189AA4D078F}"/>
              </a:ext>
            </a:extLst>
          </p:cNvPr>
          <p:cNvSpPr/>
          <p:nvPr/>
        </p:nvSpPr>
        <p:spPr>
          <a:xfrm>
            <a:off x="9196965" y="1173813"/>
            <a:ext cx="3048000" cy="68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Haupstrasse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E3D7C1B-BFEE-4C59-86F9-FB07A02AFB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25" y="5581755"/>
            <a:ext cx="639966" cy="42586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959F57-CE26-4CB4-94D5-C14EBE1ED884}"/>
              </a:ext>
            </a:extLst>
          </p:cNvPr>
          <p:cNvSpPr txBox="1"/>
          <p:nvPr/>
        </p:nvSpPr>
        <p:spPr>
          <a:xfrm>
            <a:off x="4653887" y="5063821"/>
            <a:ext cx="578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Gorhoche</a:t>
            </a:r>
            <a:r>
              <a:rPr lang="en-US" dirty="0"/>
              <a:t>(</a:t>
            </a:r>
            <a:r>
              <a:rPr lang="en-US" dirty="0" err="1"/>
              <a:t>sietz</a:t>
            </a:r>
            <a:r>
              <a:rPr lang="en-US" dirty="0"/>
              <a:t>; </a:t>
            </a:r>
            <a:r>
              <a:rPr lang="en-US" dirty="0" err="1"/>
              <a:t>HOCM:WIFE;factory,goodyare</a:t>
            </a:r>
            <a:r>
              <a:rPr lang="en-US" dirty="0"/>
              <a:t> golden/blue)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DA044A-C624-4DC9-A476-5A73508E26E5}"/>
              </a:ext>
            </a:extLst>
          </p:cNvPr>
          <p:cNvSpPr txBox="1"/>
          <p:nvPr/>
        </p:nvSpPr>
        <p:spPr>
          <a:xfrm>
            <a:off x="2129054" y="5610023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FBI:WMF for Schools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45F2431-6B92-4351-B793-DA2650E86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76" y="4680685"/>
            <a:ext cx="823913" cy="61912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907E140-A525-4CDE-81F9-DE4ACC9F7F27}"/>
              </a:ext>
            </a:extLst>
          </p:cNvPr>
          <p:cNvSpPr/>
          <p:nvPr/>
        </p:nvSpPr>
        <p:spPr>
          <a:xfrm>
            <a:off x="2401676" y="5925281"/>
            <a:ext cx="1891095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Swedish:GOLDEN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8B2BBD-2F94-4841-BE5D-A264A2562143}"/>
              </a:ext>
            </a:extLst>
          </p:cNvPr>
          <p:cNvCxnSpPr/>
          <p:nvPr/>
        </p:nvCxnSpPr>
        <p:spPr>
          <a:xfrm flipV="1">
            <a:off x="2825087" y="5610023"/>
            <a:ext cx="1467684" cy="98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0A7656-EF72-415F-A888-DC5022457049}"/>
              </a:ext>
            </a:extLst>
          </p:cNvPr>
          <p:cNvSpPr/>
          <p:nvPr/>
        </p:nvSpPr>
        <p:spPr>
          <a:xfrm>
            <a:off x="3347223" y="2574924"/>
            <a:ext cx="7712673" cy="2067595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2C3724-6F8C-4720-90B8-1C97EA6A7C45}"/>
              </a:ext>
            </a:extLst>
          </p:cNvPr>
          <p:cNvSpPr/>
          <p:nvPr/>
        </p:nvSpPr>
        <p:spPr>
          <a:xfrm>
            <a:off x="3122224" y="4843601"/>
            <a:ext cx="7712673" cy="198570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51293B-E7E1-42BD-95B4-0DA528A62090}"/>
              </a:ext>
            </a:extLst>
          </p:cNvPr>
          <p:cNvSpPr/>
          <p:nvPr/>
        </p:nvSpPr>
        <p:spPr>
          <a:xfrm>
            <a:off x="9185409" y="5063821"/>
            <a:ext cx="3048000" cy="68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Haydenstrasse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DE06C-B635-4B52-8AF0-B7DFCA8D76CE}"/>
              </a:ext>
            </a:extLst>
          </p:cNvPr>
          <p:cNvCxnSpPr/>
          <p:nvPr/>
        </p:nvCxnSpPr>
        <p:spPr>
          <a:xfrm>
            <a:off x="4520736" y="5538357"/>
            <a:ext cx="1926409" cy="75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AE0AE2-0070-4FC8-9A84-BB949D8DDFE4}"/>
              </a:ext>
            </a:extLst>
          </p:cNvPr>
          <p:cNvCxnSpPr/>
          <p:nvPr/>
        </p:nvCxnSpPr>
        <p:spPr>
          <a:xfrm>
            <a:off x="6885804" y="5744424"/>
            <a:ext cx="1404046" cy="55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30093B2-6225-4992-97F9-C6CAEA675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16" y="4965972"/>
            <a:ext cx="876300" cy="8763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DB396D-5D5E-4A87-865C-C53845C159B9}"/>
              </a:ext>
            </a:extLst>
          </p:cNvPr>
          <p:cNvSpPr txBox="1"/>
          <p:nvPr/>
        </p:nvSpPr>
        <p:spPr>
          <a:xfrm>
            <a:off x="592298" y="4482051"/>
            <a:ext cx="1544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Douglass 5000</a:t>
            </a:r>
          </a:p>
          <a:p>
            <a:r>
              <a:rPr lang="en-US" sz="800" strike="sngStrike" dirty="0" err="1"/>
              <a:t>Ghoe</a:t>
            </a:r>
            <a:r>
              <a:rPr lang="en-US" sz="800" strike="sngStrike" dirty="0"/>
              <a:t>(kito,Appe.petersson.30.)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AD2ADE5-8FAB-4952-8C2B-DEC2BE10F8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2077" y="1718089"/>
            <a:ext cx="637629" cy="76306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6B11BFC-C68F-47B2-8AE3-89A6A79D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49" y="1693978"/>
            <a:ext cx="1116572" cy="80782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E1554C1-D1E0-4E7C-9803-4A637AC6B5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22" y="1707948"/>
            <a:ext cx="654578" cy="65457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3775EF9-0052-4C53-8D4F-1ABE86EF3B41}"/>
              </a:ext>
            </a:extLst>
          </p:cNvPr>
          <p:cNvSpPr/>
          <p:nvPr/>
        </p:nvSpPr>
        <p:spPr>
          <a:xfrm>
            <a:off x="3193576" y="1526648"/>
            <a:ext cx="7712673" cy="107823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E638D3E-9515-4B75-A81B-49BB08E0768E}"/>
              </a:ext>
            </a:extLst>
          </p:cNvPr>
          <p:cNvCxnSpPr/>
          <p:nvPr/>
        </p:nvCxnSpPr>
        <p:spPr>
          <a:xfrm>
            <a:off x="4236419" y="2183642"/>
            <a:ext cx="845081" cy="16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F3BDEF-47F6-4465-9C69-2881DAA7D9AE}"/>
              </a:ext>
            </a:extLst>
          </p:cNvPr>
          <p:cNvCxnSpPr/>
          <p:nvPr/>
        </p:nvCxnSpPr>
        <p:spPr>
          <a:xfrm flipH="1">
            <a:off x="3964928" y="3343038"/>
            <a:ext cx="1684915" cy="95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1738FE-EDEC-4BAE-BC6C-CD2696849868}"/>
              </a:ext>
            </a:extLst>
          </p:cNvPr>
          <p:cNvCxnSpPr/>
          <p:nvPr/>
        </p:nvCxnSpPr>
        <p:spPr>
          <a:xfrm flipH="1">
            <a:off x="3812905" y="2589505"/>
            <a:ext cx="1409544" cy="149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15FDF0-2B0A-4FB5-8B1A-014CF62FC427}"/>
              </a:ext>
            </a:extLst>
          </p:cNvPr>
          <p:cNvCxnSpPr/>
          <p:nvPr/>
        </p:nvCxnSpPr>
        <p:spPr>
          <a:xfrm flipH="1">
            <a:off x="3812905" y="1841628"/>
            <a:ext cx="1146801" cy="76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C8C62F5F-FA32-4FF8-BC64-37DA98DE2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7" y="1364672"/>
            <a:ext cx="876300" cy="8763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E0180FE-248E-4EA8-B5A1-A6AEA94647A4}"/>
              </a:ext>
            </a:extLst>
          </p:cNvPr>
          <p:cNvSpPr txBox="1"/>
          <p:nvPr/>
        </p:nvSpPr>
        <p:spPr>
          <a:xfrm>
            <a:off x="476990" y="2552974"/>
            <a:ext cx="154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30-45 </a:t>
            </a:r>
            <a:r>
              <a:rPr lang="en-US" dirty="0" err="1"/>
              <a:t>Minteus</a:t>
            </a:r>
            <a:endParaRPr lang="en-US" dirty="0"/>
          </a:p>
          <a:p>
            <a:r>
              <a:rPr lang="en-US" dirty="0"/>
              <a:t>$180/</a:t>
            </a:r>
            <a:r>
              <a:rPr lang="en-US" dirty="0" err="1"/>
              <a:t>hr</a:t>
            </a: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AB446B-E124-47B6-ABB5-812FE0CCE1D9}"/>
              </a:ext>
            </a:extLst>
          </p:cNvPr>
          <p:cNvCxnSpPr>
            <a:stCxn id="73" idx="1"/>
          </p:cNvCxnSpPr>
          <p:nvPr/>
        </p:nvCxnSpPr>
        <p:spPr>
          <a:xfrm flipV="1">
            <a:off x="476990" y="2805965"/>
            <a:ext cx="1433697" cy="7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2B89C9-CE22-4615-AD96-6C023DDFCDB2}"/>
              </a:ext>
            </a:extLst>
          </p:cNvPr>
          <p:cNvCxnSpPr/>
          <p:nvPr/>
        </p:nvCxnSpPr>
        <p:spPr>
          <a:xfrm>
            <a:off x="752162" y="2574924"/>
            <a:ext cx="668804" cy="77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8B5CE0D-8DAE-4FA6-A01C-105AFE634B4B}"/>
              </a:ext>
            </a:extLst>
          </p:cNvPr>
          <p:cNvSpPr txBox="1"/>
          <p:nvPr/>
        </p:nvSpPr>
        <p:spPr>
          <a:xfrm>
            <a:off x="1866957" y="1906840"/>
            <a:ext cx="9765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1998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1999/00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8C59D6-5C0F-4F70-AF6E-83F6B902CC51}"/>
              </a:ext>
            </a:extLst>
          </p:cNvPr>
          <p:cNvSpPr txBox="1"/>
          <p:nvPr/>
        </p:nvSpPr>
        <p:spPr>
          <a:xfrm>
            <a:off x="691816" y="114686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CHECKPON CHALIER(</a:t>
            </a:r>
            <a:r>
              <a:rPr lang="en-US" sz="800" dirty="0" err="1"/>
              <a:t>Terminator:Joephse</a:t>
            </a:r>
            <a:r>
              <a:rPr lang="en-US" sz="800" dirty="0"/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BE22D3-C82E-4D08-AD38-6ED497690077}"/>
              </a:ext>
            </a:extLst>
          </p:cNvPr>
          <p:cNvSpPr txBox="1"/>
          <p:nvPr/>
        </p:nvSpPr>
        <p:spPr>
          <a:xfrm>
            <a:off x="-54392" y="11608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F11FCE-44C3-4618-97D9-628022240E03}"/>
              </a:ext>
            </a:extLst>
          </p:cNvPr>
          <p:cNvSpPr txBox="1"/>
          <p:nvPr/>
        </p:nvSpPr>
        <p:spPr>
          <a:xfrm>
            <a:off x="-49242" y="976208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 </a:t>
            </a:r>
            <a:r>
              <a:rPr lang="en-US" strike="sngStrike" dirty="0"/>
              <a:t>St. </a:t>
            </a:r>
            <a:r>
              <a:rPr lang="en-US" strike="sngStrike" dirty="0" err="1"/>
              <a:t>Peter.Leland.Stanford</a:t>
            </a:r>
            <a:endParaRPr lang="en-US" strike="sngStrike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E1C8BF-CE04-46ED-B6FD-752C5A4AFCB7}"/>
              </a:ext>
            </a:extLst>
          </p:cNvPr>
          <p:cNvSpPr txBox="1"/>
          <p:nvPr/>
        </p:nvSpPr>
        <p:spPr>
          <a:xfrm>
            <a:off x="1193838" y="6591869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CPVA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B06EAB-2624-47D2-BAD3-2885F9252033}"/>
              </a:ext>
            </a:extLst>
          </p:cNvPr>
          <p:cNvSpPr txBox="1"/>
          <p:nvPr/>
        </p:nvSpPr>
        <p:spPr>
          <a:xfrm>
            <a:off x="106954" y="6421240"/>
            <a:ext cx="20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Polci</a:t>
            </a:r>
            <a:r>
              <a:rPr lang="en-US" dirty="0"/>
              <a:t> Sirens: 6:20PM</a:t>
            </a:r>
          </a:p>
        </p:txBody>
      </p:sp>
    </p:spTree>
    <p:extLst>
      <p:ext uri="{BB962C8B-B14F-4D97-AF65-F5344CB8AC3E}">
        <p14:creationId xmlns:p14="http://schemas.microsoft.com/office/powerpoint/2010/main" val="81612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6B42EB27-BBAA-4ECF-8810-8D08D39F85D1}"/>
              </a:ext>
            </a:extLst>
          </p:cNvPr>
          <p:cNvSpPr txBox="1"/>
          <p:nvPr/>
        </p:nvSpPr>
        <p:spPr>
          <a:xfrm>
            <a:off x="6473909" y="2089313"/>
            <a:ext cx="888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0.1 uncle fuckers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8A52AEB-1485-4984-93FE-67B437AA2D90}"/>
              </a:ext>
            </a:extLst>
          </p:cNvPr>
          <p:cNvSpPr/>
          <p:nvPr/>
        </p:nvSpPr>
        <p:spPr>
          <a:xfrm>
            <a:off x="7517639" y="2308156"/>
            <a:ext cx="245080" cy="2104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01D8B-B063-466C-B60D-895E967B3143}"/>
              </a:ext>
            </a:extLst>
          </p:cNvPr>
          <p:cNvSpPr txBox="1"/>
          <p:nvPr/>
        </p:nvSpPr>
        <p:spPr>
          <a:xfrm>
            <a:off x="9403306" y="1514901"/>
            <a:ext cx="27886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B0548-AEAD-44E2-B984-666E6EA3ED30}"/>
              </a:ext>
            </a:extLst>
          </p:cNvPr>
          <p:cNvSpPr txBox="1"/>
          <p:nvPr/>
        </p:nvSpPr>
        <p:spPr>
          <a:xfrm>
            <a:off x="863304" y="120486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1981/2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0940D-6EE1-48E6-A454-F2232711320F}"/>
              </a:ext>
            </a:extLst>
          </p:cNvPr>
          <p:cNvSpPr txBox="1"/>
          <p:nvPr/>
        </p:nvSpPr>
        <p:spPr>
          <a:xfrm>
            <a:off x="2078899" y="1397091"/>
            <a:ext cx="251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CVPA.HOMCEI:ur_ur_opi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E0FF3C-71EB-41B4-B636-F2D43A57682E}"/>
              </a:ext>
            </a:extLst>
          </p:cNvPr>
          <p:cNvSpPr/>
          <p:nvPr/>
        </p:nvSpPr>
        <p:spPr>
          <a:xfrm>
            <a:off x="5027994" y="1307823"/>
            <a:ext cx="377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Roth.ibm.damiler.apple.touch.meony</a:t>
            </a:r>
            <a:r>
              <a:rPr lang="en-US" strike="sngStrike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34813-5C0A-4292-9A56-A2D81392035B}"/>
              </a:ext>
            </a:extLst>
          </p:cNvPr>
          <p:cNvSpPr/>
          <p:nvPr/>
        </p:nvSpPr>
        <p:spPr>
          <a:xfrm>
            <a:off x="2306472" y="2538484"/>
            <a:ext cx="8311486" cy="106505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49B097-128E-49B6-815B-95343C7AE414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306472" y="3071013"/>
            <a:ext cx="8188656" cy="54324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A75881F-DA4D-451B-9FD3-0CEF7ACD945D}"/>
              </a:ext>
            </a:extLst>
          </p:cNvPr>
          <p:cNvSpPr/>
          <p:nvPr/>
        </p:nvSpPr>
        <p:spPr>
          <a:xfrm>
            <a:off x="4816009" y="2014012"/>
            <a:ext cx="652743" cy="3515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1955BF-5FF2-4EB1-9F82-54994776D35F}"/>
              </a:ext>
            </a:extLst>
          </p:cNvPr>
          <p:cNvSpPr txBox="1"/>
          <p:nvPr/>
        </p:nvSpPr>
        <p:spPr>
          <a:xfrm>
            <a:off x="953194" y="158913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1981/2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0EE25-876A-42CE-84A8-B111065AEC4D}"/>
              </a:ext>
            </a:extLst>
          </p:cNvPr>
          <p:cNvSpPr/>
          <p:nvPr/>
        </p:nvSpPr>
        <p:spPr>
          <a:xfrm>
            <a:off x="1937982" y="1204866"/>
            <a:ext cx="652743" cy="31003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Joeb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9FA77-81DE-4366-9112-CC36C4B20969}"/>
              </a:ext>
            </a:extLst>
          </p:cNvPr>
          <p:cNvSpPr txBox="1"/>
          <p:nvPr/>
        </p:nvSpPr>
        <p:spPr>
          <a:xfrm>
            <a:off x="2522042" y="1151941"/>
            <a:ext cx="20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!AVAIBLTI.!</a:t>
            </a:r>
            <a:r>
              <a:rPr lang="en-US" dirty="0" err="1"/>
              <a:t>facebook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2E3382-78F4-43F9-9A6D-BF5036530F37}"/>
              </a:ext>
            </a:extLst>
          </p:cNvPr>
          <p:cNvSpPr/>
          <p:nvPr/>
        </p:nvSpPr>
        <p:spPr>
          <a:xfrm>
            <a:off x="8529850" y="2060280"/>
            <a:ext cx="1201003" cy="4582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Pizza</a:t>
            </a:r>
          </a:p>
          <a:p>
            <a:pPr algn="ctr"/>
            <a:r>
              <a:rPr lang="en-US" strike="sngStrike" dirty="0"/>
              <a:t>Hut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FC6A7-ABDA-4A06-8168-FFD4D88E1BB5}"/>
              </a:ext>
            </a:extLst>
          </p:cNvPr>
          <p:cNvSpPr txBox="1"/>
          <p:nvPr/>
        </p:nvSpPr>
        <p:spPr>
          <a:xfrm>
            <a:off x="9908872" y="1416642"/>
            <a:ext cx="13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N. </a:t>
            </a:r>
            <a:r>
              <a:rPr lang="en-US" strike="sngStrike" dirty="0" err="1">
                <a:solidFill>
                  <a:schemeClr val="bg1"/>
                </a:solidFill>
              </a:rPr>
              <a:t>Braciforte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FF0839-BB9B-4C86-8F17-35B06207133A}"/>
              </a:ext>
            </a:extLst>
          </p:cNvPr>
          <p:cNvSpPr/>
          <p:nvPr/>
        </p:nvSpPr>
        <p:spPr>
          <a:xfrm>
            <a:off x="4816009" y="2289425"/>
            <a:ext cx="449676" cy="229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63F08D5-D6EC-49F3-B167-63E6D44680C0}"/>
              </a:ext>
            </a:extLst>
          </p:cNvPr>
          <p:cNvSpPr/>
          <p:nvPr/>
        </p:nvSpPr>
        <p:spPr>
          <a:xfrm>
            <a:off x="7343670" y="1831621"/>
            <a:ext cx="652743" cy="533898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EDA28-69D5-47AD-B5F1-3391231BD57E}"/>
              </a:ext>
            </a:extLst>
          </p:cNvPr>
          <p:cNvSpPr txBox="1"/>
          <p:nvPr/>
        </p:nvSpPr>
        <p:spPr>
          <a:xfrm>
            <a:off x="7517639" y="198685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Stanford </a:t>
            </a:r>
          </a:p>
          <a:p>
            <a:r>
              <a:rPr lang="en-US" sz="800" dirty="0"/>
              <a:t>St. Nick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CB75BB-4753-4766-9AFF-A8247861B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96" y="2538484"/>
            <a:ext cx="987301" cy="131809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70B764-1C96-4D24-AFDA-4828D24D8588}"/>
              </a:ext>
            </a:extLst>
          </p:cNvPr>
          <p:cNvCxnSpPr>
            <a:cxnSpLocks/>
          </p:cNvCxnSpPr>
          <p:nvPr/>
        </p:nvCxnSpPr>
        <p:spPr>
          <a:xfrm>
            <a:off x="1048743" y="2365519"/>
            <a:ext cx="1473299" cy="204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EEB825-AB1D-44A0-A0B7-47300C64A0C4}"/>
              </a:ext>
            </a:extLst>
          </p:cNvPr>
          <p:cNvSpPr txBox="1"/>
          <p:nvPr/>
        </p:nvSpPr>
        <p:spPr>
          <a:xfrm>
            <a:off x="3855232" y="3867828"/>
            <a:ext cx="321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Bowtie.jenny</a:t>
            </a:r>
            <a:r>
              <a:rPr lang="en-US" dirty="0"/>
              <a:t>[0].!HOMIE:BUNNY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EEB1C7-B109-435F-955F-5ED8DB9C2CA5}"/>
              </a:ext>
            </a:extLst>
          </p:cNvPr>
          <p:cNvSpPr/>
          <p:nvPr/>
        </p:nvSpPr>
        <p:spPr>
          <a:xfrm>
            <a:off x="2522042" y="4065419"/>
            <a:ext cx="1176501" cy="9567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6D7C41-12CB-49D1-97D0-5F4F97745C4E}"/>
              </a:ext>
            </a:extLst>
          </p:cNvPr>
          <p:cNvSpPr/>
          <p:nvPr/>
        </p:nvSpPr>
        <p:spPr>
          <a:xfrm>
            <a:off x="2522042" y="5022146"/>
            <a:ext cx="1176501" cy="9567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5366B27-9213-4A00-8354-F653C8BFFE02}"/>
              </a:ext>
            </a:extLst>
          </p:cNvPr>
          <p:cNvSpPr/>
          <p:nvPr/>
        </p:nvSpPr>
        <p:spPr>
          <a:xfrm rot="5400000">
            <a:off x="2620789" y="4798197"/>
            <a:ext cx="503101" cy="40105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E3EE7CE-E9F9-4129-B408-8A9BA1EBB148}"/>
              </a:ext>
            </a:extLst>
          </p:cNvPr>
          <p:cNvSpPr/>
          <p:nvPr/>
        </p:nvSpPr>
        <p:spPr>
          <a:xfrm rot="5400000" flipV="1">
            <a:off x="3124208" y="4683738"/>
            <a:ext cx="503101" cy="6299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FA7955F-5E04-4D07-A3EC-64DEC6D4401A}"/>
              </a:ext>
            </a:extLst>
          </p:cNvPr>
          <p:cNvSpPr/>
          <p:nvPr/>
        </p:nvSpPr>
        <p:spPr>
          <a:xfrm>
            <a:off x="3072865" y="5022146"/>
            <a:ext cx="149772" cy="61050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D3D5DE-D694-4A23-A045-98902BC07B4F}"/>
              </a:ext>
            </a:extLst>
          </p:cNvPr>
          <p:cNvSpPr txBox="1"/>
          <p:nvPr/>
        </p:nvSpPr>
        <p:spPr>
          <a:xfrm>
            <a:off x="1181217" y="1938824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 1-2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C4597A-2EA4-4149-8C90-985B7C5BF0CE}"/>
              </a:ext>
            </a:extLst>
          </p:cNvPr>
          <p:cNvSpPr txBox="1"/>
          <p:nvPr/>
        </p:nvSpPr>
        <p:spPr>
          <a:xfrm>
            <a:off x="5568287" y="5327399"/>
            <a:ext cx="240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x/y bear </a:t>
            </a:r>
            <a:r>
              <a:rPr lang="en-US" dirty="0" err="1"/>
              <a:t>rpped</a:t>
            </a:r>
            <a:r>
              <a:rPr lang="en-US" dirty="0"/>
              <a:t> off head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AD299A6-64DB-4977-AC11-2AF2C01A9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80" y="5158433"/>
            <a:ext cx="962025" cy="124777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EFB8B1B-4977-4520-943A-27EE0B5633BF}"/>
              </a:ext>
            </a:extLst>
          </p:cNvPr>
          <p:cNvSpPr/>
          <p:nvPr/>
        </p:nvSpPr>
        <p:spPr>
          <a:xfrm>
            <a:off x="5130720" y="5116301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1981/2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7F9A94F-1950-4C77-9697-84E8671B5743}"/>
              </a:ext>
            </a:extLst>
          </p:cNvPr>
          <p:cNvSpPr/>
          <p:nvPr/>
        </p:nvSpPr>
        <p:spPr>
          <a:xfrm>
            <a:off x="6617734" y="1974489"/>
            <a:ext cx="652743" cy="3515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02C3D1-0E18-4626-A5AD-001CA26E9667}"/>
              </a:ext>
            </a:extLst>
          </p:cNvPr>
          <p:cNvSpPr/>
          <p:nvPr/>
        </p:nvSpPr>
        <p:spPr>
          <a:xfrm>
            <a:off x="6617734" y="2249902"/>
            <a:ext cx="449676" cy="229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F0B57-149F-40F4-98C3-1D74DFEDF430}"/>
              </a:ext>
            </a:extLst>
          </p:cNvPr>
          <p:cNvSpPr txBox="1"/>
          <p:nvPr/>
        </p:nvSpPr>
        <p:spPr>
          <a:xfrm>
            <a:off x="3183231" y="1622829"/>
            <a:ext cx="1015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Soviet union </a:t>
            </a:r>
            <a:r>
              <a:rPr lang="en-US" sz="800" strike="sngStrike" dirty="0" err="1"/>
              <a:t>prisoin</a:t>
            </a:r>
            <a:endParaRPr lang="en-US" sz="800" strike="sngStrik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D9F1FD-17C7-4D46-B0C9-BA3D7D9B9862}"/>
              </a:ext>
            </a:extLst>
          </p:cNvPr>
          <p:cNvSpPr txBox="1"/>
          <p:nvPr/>
        </p:nvSpPr>
        <p:spPr>
          <a:xfrm>
            <a:off x="4013160" y="172648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!1945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355951-7A7E-40D1-8CA2-2CC3969E908F}"/>
              </a:ext>
            </a:extLst>
          </p:cNvPr>
          <p:cNvSpPr/>
          <p:nvPr/>
        </p:nvSpPr>
        <p:spPr>
          <a:xfrm>
            <a:off x="8658148" y="3776506"/>
            <a:ext cx="1072705" cy="59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Kindergard</a:t>
            </a:r>
            <a:r>
              <a:rPr lang="en-US" dirty="0"/>
              <a:t>/Pre-Scoot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A33F01-84EF-4A89-A66E-2E3340A51DB1}"/>
              </a:ext>
            </a:extLst>
          </p:cNvPr>
          <p:cNvSpPr txBox="1"/>
          <p:nvPr/>
        </p:nvSpPr>
        <p:spPr>
          <a:xfrm>
            <a:off x="9839588" y="1119879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Santa Cruz, </a:t>
            </a:r>
            <a:r>
              <a:rPr lang="en-US" dirty="0" err="1"/>
              <a:t>Califronai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EDD0B7-4A62-430E-A761-CE69E1E6F43D}"/>
              </a:ext>
            </a:extLst>
          </p:cNvPr>
          <p:cNvSpPr/>
          <p:nvPr/>
        </p:nvSpPr>
        <p:spPr>
          <a:xfrm>
            <a:off x="5318307" y="1173485"/>
            <a:ext cx="195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you remember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84901D-462B-4582-A0A3-11116DFCE0D6}"/>
              </a:ext>
            </a:extLst>
          </p:cNvPr>
          <p:cNvCxnSpPr>
            <a:endCxn id="22" idx="3"/>
          </p:cNvCxnSpPr>
          <p:nvPr/>
        </p:nvCxnSpPr>
        <p:spPr>
          <a:xfrm flipH="1" flipV="1">
            <a:off x="5265685" y="2403998"/>
            <a:ext cx="2963915" cy="346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6D89E7-7355-4D17-BB0D-DE920A939BB1}"/>
              </a:ext>
            </a:extLst>
          </p:cNvPr>
          <p:cNvCxnSpPr>
            <a:endCxn id="22" idx="2"/>
          </p:cNvCxnSpPr>
          <p:nvPr/>
        </p:nvCxnSpPr>
        <p:spPr>
          <a:xfrm flipV="1">
            <a:off x="1812725" y="2518571"/>
            <a:ext cx="3228122" cy="25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3C14C8-4F8B-423A-9F4D-D1B54BFB5B55}"/>
              </a:ext>
            </a:extLst>
          </p:cNvPr>
          <p:cNvCxnSpPr/>
          <p:nvPr/>
        </p:nvCxnSpPr>
        <p:spPr>
          <a:xfrm>
            <a:off x="7664446" y="5022146"/>
            <a:ext cx="1738860" cy="156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9F5533E-98B6-40FD-B531-0D775FE8DFA1}"/>
              </a:ext>
            </a:extLst>
          </p:cNvPr>
          <p:cNvSpPr txBox="1"/>
          <p:nvPr/>
        </p:nvSpPr>
        <p:spPr>
          <a:xfrm>
            <a:off x="9130351" y="4973768"/>
            <a:ext cx="3204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FEDERAL CONSUTSTOIN COURT</a:t>
            </a:r>
          </a:p>
          <a:p>
            <a:r>
              <a:rPr lang="en-US" sz="800" strike="sngStrike" dirty="0"/>
              <a:t>Spy </a:t>
            </a:r>
            <a:r>
              <a:rPr lang="en-US" sz="800" strike="sngStrike" dirty="0" err="1"/>
              <a:t>phil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kim</a:t>
            </a:r>
            <a:r>
              <a:rPr lang="en-US" sz="800" strike="sngStrike" dirty="0"/>
              <a:t>).</a:t>
            </a:r>
            <a:r>
              <a:rPr lang="en-US" sz="800" strike="sngStrike" dirty="0" err="1"/>
              <a:t>tonsak.dr.auerhammer.wife</a:t>
            </a:r>
            <a:r>
              <a:rPr lang="en-US" sz="800" strike="sngStrike" dirty="0"/>
              <a:t>(blond)</a:t>
            </a:r>
          </a:p>
          <a:p>
            <a:r>
              <a:rPr lang="en-US" sz="800" strike="sngStrike" dirty="0"/>
              <a:t>Prof. Business/</a:t>
            </a:r>
            <a:r>
              <a:rPr lang="en-US" dirty="0"/>
              <a:t>CONSUTA COURT JUDEGE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1C1B92-DB06-42B3-9584-A4A3FFE2EA66}"/>
              </a:ext>
            </a:extLst>
          </p:cNvPr>
          <p:cNvCxnSpPr/>
          <p:nvPr/>
        </p:nvCxnSpPr>
        <p:spPr>
          <a:xfrm>
            <a:off x="8658148" y="1622829"/>
            <a:ext cx="840694" cy="114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362B065-4551-4ADF-8330-901B7A240232}"/>
              </a:ext>
            </a:extLst>
          </p:cNvPr>
          <p:cNvSpPr txBox="1"/>
          <p:nvPr/>
        </p:nvSpPr>
        <p:spPr>
          <a:xfrm>
            <a:off x="9730853" y="4455400"/>
            <a:ext cx="329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IPX pizza hut POLCIE TICKET</a:t>
            </a:r>
          </a:p>
          <a:p>
            <a:r>
              <a:rPr lang="en-US" dirty="0"/>
              <a:t>        IPX </a:t>
            </a:r>
            <a:r>
              <a:rPr lang="en-US" strike="sngStrike" dirty="0"/>
              <a:t>Call you rice</a:t>
            </a:r>
          </a:p>
        </p:txBody>
      </p:sp>
      <p:sp>
        <p:nvSpPr>
          <p:cNvPr id="70" name="Trapezoid 69">
            <a:extLst>
              <a:ext uri="{FF2B5EF4-FFF2-40B4-BE49-F238E27FC236}">
                <a16:creationId xmlns:a16="http://schemas.microsoft.com/office/drawing/2014/main" id="{140D9ADE-D757-42CE-8A77-3740C2FCFD7A}"/>
              </a:ext>
            </a:extLst>
          </p:cNvPr>
          <p:cNvSpPr/>
          <p:nvPr/>
        </p:nvSpPr>
        <p:spPr>
          <a:xfrm>
            <a:off x="11802067" y="4805929"/>
            <a:ext cx="604827" cy="316131"/>
          </a:xfrm>
          <a:prstGeom prst="trapezoid">
            <a:avLst/>
          </a:prstGeom>
          <a:solidFill>
            <a:srgbClr val="F74B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>
            <a:extLst>
              <a:ext uri="{FF2B5EF4-FFF2-40B4-BE49-F238E27FC236}">
                <a16:creationId xmlns:a16="http://schemas.microsoft.com/office/drawing/2014/main" id="{72CFDD83-934F-4BDF-B7D5-0E5F0DA50DA2}"/>
              </a:ext>
            </a:extLst>
          </p:cNvPr>
          <p:cNvSpPr/>
          <p:nvPr/>
        </p:nvSpPr>
        <p:spPr>
          <a:xfrm>
            <a:off x="8539172" y="1737162"/>
            <a:ext cx="1573929" cy="296581"/>
          </a:xfrm>
          <a:prstGeom prst="trapezoid">
            <a:avLst/>
          </a:prstGeom>
          <a:solidFill>
            <a:srgbClr val="F74B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BC6D1F-38C9-4E41-A5C2-D12480DFC5DA}"/>
              </a:ext>
            </a:extLst>
          </p:cNvPr>
          <p:cNvSpPr txBox="1"/>
          <p:nvPr/>
        </p:nvSpPr>
        <p:spPr>
          <a:xfrm>
            <a:off x="5621990" y="10527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v2.FBI:KIDNAPPIGN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882E8B-F65D-4C6A-BE16-6329E0843DE7}"/>
              </a:ext>
            </a:extLst>
          </p:cNvPr>
          <p:cNvCxnSpPr>
            <a:stCxn id="35" idx="1"/>
          </p:cNvCxnSpPr>
          <p:nvPr/>
        </p:nvCxnSpPr>
        <p:spPr>
          <a:xfrm flipV="1">
            <a:off x="3855232" y="4049269"/>
            <a:ext cx="1613520" cy="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DEB29E2-0E19-43C8-8769-BA2DF88CFA02}"/>
              </a:ext>
            </a:extLst>
          </p:cNvPr>
          <p:cNvSpPr/>
          <p:nvPr/>
        </p:nvSpPr>
        <p:spPr>
          <a:xfrm>
            <a:off x="11409529" y="1726490"/>
            <a:ext cx="651920" cy="157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291756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D8317A8C-BE63-4823-A913-28DCD2D9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14" y="4685771"/>
            <a:ext cx="2619375" cy="174307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9DD4047-B959-44C5-87B7-6EECB8477D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52" y="3916124"/>
            <a:ext cx="489372" cy="4893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FA656E6-E1B3-4524-8BC3-9C6F734A9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04" y="3246672"/>
            <a:ext cx="1679944" cy="16799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4CE690-8987-41BD-BAD2-1EC56AA3F92A}"/>
              </a:ext>
            </a:extLst>
          </p:cNvPr>
          <p:cNvCxnSpPr>
            <a:cxnSpLocks/>
          </p:cNvCxnSpPr>
          <p:nvPr/>
        </p:nvCxnSpPr>
        <p:spPr>
          <a:xfrm>
            <a:off x="251738" y="5463107"/>
            <a:ext cx="3913316" cy="14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9B500D5-45A8-416A-8173-F2D626195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79" y="1981885"/>
            <a:ext cx="1403918" cy="15599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0D19C6-7734-43B0-A20C-A0C30D8368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9" y="1225744"/>
            <a:ext cx="2619375" cy="17430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755845-5123-4A35-BB81-6F6539976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30" y="1195800"/>
            <a:ext cx="1095995" cy="109599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FAE46F4-2725-4F35-B532-42D25F205706}"/>
              </a:ext>
            </a:extLst>
          </p:cNvPr>
          <p:cNvSpPr/>
          <p:nvPr/>
        </p:nvSpPr>
        <p:spPr>
          <a:xfrm>
            <a:off x="9644758" y="3126044"/>
            <a:ext cx="1991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cherry land 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newark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4D5265-E5CF-4826-B2C5-E443076625A1}"/>
              </a:ext>
            </a:extLst>
          </p:cNvPr>
          <p:cNvSpPr/>
          <p:nvPr/>
        </p:nvSpPr>
        <p:spPr>
          <a:xfrm>
            <a:off x="3761814" y="2331470"/>
            <a:ext cx="157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convient</a:t>
            </a:r>
            <a:r>
              <a:rPr lang="en-US" dirty="0"/>
              <a:t> store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47F93B-1256-4ABF-AE8F-9143790468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35" y="2884673"/>
            <a:ext cx="1299700" cy="12997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8FF084-67E5-482A-932B-077F2C400532}"/>
              </a:ext>
            </a:extLst>
          </p:cNvPr>
          <p:cNvCxnSpPr/>
          <p:nvPr/>
        </p:nvCxnSpPr>
        <p:spPr>
          <a:xfrm flipV="1">
            <a:off x="3608790" y="2597656"/>
            <a:ext cx="1847416" cy="18219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943E21-EAB2-4A17-B760-01D72BD90456}"/>
              </a:ext>
            </a:extLst>
          </p:cNvPr>
          <p:cNvCxnSpPr/>
          <p:nvPr/>
        </p:nvCxnSpPr>
        <p:spPr>
          <a:xfrm flipV="1">
            <a:off x="6228394" y="1149603"/>
            <a:ext cx="2921047" cy="138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074720-9E2C-406F-8AE6-8B434ABB6F21}"/>
              </a:ext>
            </a:extLst>
          </p:cNvPr>
          <p:cNvSpPr txBox="1"/>
          <p:nvPr/>
        </p:nvSpPr>
        <p:spPr>
          <a:xfrm>
            <a:off x="3166602" y="1758167"/>
            <a:ext cx="351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 err="1"/>
              <a:t>roth.ibm.damiler.raid.</a:t>
            </a:r>
            <a:r>
              <a:rPr lang="en-US" strike="sngStrike" dirty="0" err="1"/>
              <a:t>marx</a:t>
            </a:r>
            <a:endParaRPr lang="en-US" strike="sngStrike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5EA0D22-B21B-48C0-B59F-7F6D6EC3EB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46" y="4186411"/>
            <a:ext cx="1781175" cy="2562225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45E1BF-FB20-4FF0-83BB-A4CB4C27E3C3}"/>
              </a:ext>
            </a:extLst>
          </p:cNvPr>
          <p:cNvCxnSpPr/>
          <p:nvPr/>
        </p:nvCxnSpPr>
        <p:spPr>
          <a:xfrm>
            <a:off x="5950424" y="3126044"/>
            <a:ext cx="1738493" cy="76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83A113-7825-435A-A7FF-B82704F60493}"/>
              </a:ext>
            </a:extLst>
          </p:cNvPr>
          <p:cNvCxnSpPr/>
          <p:nvPr/>
        </p:nvCxnSpPr>
        <p:spPr>
          <a:xfrm>
            <a:off x="6164579" y="4996867"/>
            <a:ext cx="1738493" cy="76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5FE6A56-B938-4804-AB9B-C288D40817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47" y="1259907"/>
            <a:ext cx="1748059" cy="1748059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78D02D7-2B6D-42ED-91DB-246F6218AC08}"/>
              </a:ext>
            </a:extLst>
          </p:cNvPr>
          <p:cNvCxnSpPr/>
          <p:nvPr/>
        </p:nvCxnSpPr>
        <p:spPr>
          <a:xfrm>
            <a:off x="9485194" y="1433015"/>
            <a:ext cx="2315912" cy="1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57A094E-265E-4C0D-A767-C4B5663A3C43}"/>
              </a:ext>
            </a:extLst>
          </p:cNvPr>
          <p:cNvCxnSpPr/>
          <p:nvPr/>
        </p:nvCxnSpPr>
        <p:spPr>
          <a:xfrm flipV="1">
            <a:off x="3185835" y="1736644"/>
            <a:ext cx="1965278" cy="13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B69FD7-381D-4690-AED8-51EECEA1A77B}"/>
              </a:ext>
            </a:extLst>
          </p:cNvPr>
          <p:cNvCxnSpPr/>
          <p:nvPr/>
        </p:nvCxnSpPr>
        <p:spPr>
          <a:xfrm>
            <a:off x="3985146" y="2530755"/>
            <a:ext cx="162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ED5B7DB9-E4EC-429A-8048-ED2C39E710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294" y="3773004"/>
            <a:ext cx="524852" cy="1499576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B27A241-4D8E-4BF8-BB7D-68B0921C4FBC}"/>
              </a:ext>
            </a:extLst>
          </p:cNvPr>
          <p:cNvCxnSpPr/>
          <p:nvPr/>
        </p:nvCxnSpPr>
        <p:spPr>
          <a:xfrm flipV="1">
            <a:off x="9799093" y="3889612"/>
            <a:ext cx="1637731" cy="171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DB1CF20-F9B2-42BF-8C6C-B7C1FCEEED71}"/>
              </a:ext>
            </a:extLst>
          </p:cNvPr>
          <p:cNvSpPr txBox="1"/>
          <p:nvPr/>
        </p:nvSpPr>
        <p:spPr>
          <a:xfrm>
            <a:off x="8801239" y="5642533"/>
            <a:ext cx="3130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V2.FBI:KIDNAPPING</a:t>
            </a:r>
          </a:p>
          <a:p>
            <a:r>
              <a:rPr lang="en-US" dirty="0"/>
              <a:t>CPVA.!PREA  </a:t>
            </a:r>
            <a:r>
              <a:rPr lang="en-US" dirty="0" err="1"/>
              <a:t>franck.Newark.apt</a:t>
            </a:r>
            <a:endParaRPr lang="en-US" dirty="0"/>
          </a:p>
          <a:p>
            <a:r>
              <a:rPr lang="en-US" dirty="0" err="1"/>
              <a:t>Steve.tim.craig</a:t>
            </a:r>
            <a:endParaRPr lang="en-US" dirty="0"/>
          </a:p>
          <a:p>
            <a:r>
              <a:rPr lang="en-US" dirty="0" err="1"/>
              <a:t>Stece.tim.craig</a:t>
            </a:r>
            <a:endParaRPr lang="en-US" dirty="0"/>
          </a:p>
          <a:p>
            <a:r>
              <a:rPr lang="en-US" dirty="0"/>
              <a:t>“leave”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12893A81-E022-4DBF-85E9-7793EF8906B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063" y="5460812"/>
            <a:ext cx="575231" cy="57523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24EDE9E-4974-4CAB-A2CD-EAF350A20048}"/>
              </a:ext>
            </a:extLst>
          </p:cNvPr>
          <p:cNvSpPr txBox="1"/>
          <p:nvPr/>
        </p:nvSpPr>
        <p:spPr>
          <a:xfrm>
            <a:off x="9687027" y="5844132"/>
            <a:ext cx="1186543" cy="21544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DEA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cocaintkeynny</a:t>
            </a:r>
            <a:r>
              <a:rPr lang="en-US" sz="800" strike="sngStrike" dirty="0"/>
              <a:t>)</a:t>
            </a:r>
            <a:r>
              <a:rPr lang="en-US" sz="800" dirty="0"/>
              <a:t>.INT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9F0A72D-7F77-4F26-BA20-A34D9080D129}"/>
              </a:ext>
            </a:extLst>
          </p:cNvPr>
          <p:cNvCxnSpPr/>
          <p:nvPr/>
        </p:nvCxnSpPr>
        <p:spPr>
          <a:xfrm>
            <a:off x="9485194" y="5518160"/>
            <a:ext cx="1021526" cy="47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8E930C1-4DB7-48AE-B2A5-AF18A693F34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22" y="5269421"/>
            <a:ext cx="712922" cy="712922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E0A0786-AB0C-4250-B46C-58D8972526C3}"/>
              </a:ext>
            </a:extLst>
          </p:cNvPr>
          <p:cNvCxnSpPr/>
          <p:nvPr/>
        </p:nvCxnSpPr>
        <p:spPr>
          <a:xfrm flipV="1">
            <a:off x="10244294" y="4607714"/>
            <a:ext cx="1637731" cy="171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A61E3B1-F1F4-4C24-9C76-BAFB3CC247CA}"/>
              </a:ext>
            </a:extLst>
          </p:cNvPr>
          <p:cNvSpPr txBox="1"/>
          <p:nvPr/>
        </p:nvSpPr>
        <p:spPr>
          <a:xfrm>
            <a:off x="9081063" y="5459411"/>
            <a:ext cx="5038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VIRINGA.FEBERL.GREENSDPAN.WWI.§</a:t>
            </a:r>
            <a:r>
              <a:rPr lang="en-US" dirty="0" err="1"/>
              <a:t>Prosgestw</a:t>
            </a:r>
            <a:endParaRPr lang="en-US" dirty="0"/>
          </a:p>
          <a:p>
            <a:r>
              <a:rPr lang="en-US" sz="800" strike="sngStrike" dirty="0"/>
              <a:t>Copy room in </a:t>
            </a:r>
            <a:r>
              <a:rPr lang="en-US" sz="800" strike="sngStrike" dirty="0" err="1"/>
              <a:t>prosuton</a:t>
            </a:r>
            <a:r>
              <a:rPr lang="en-US" sz="800" strike="sngStrike" dirty="0"/>
              <a:t> to </a:t>
            </a:r>
            <a:r>
              <a:rPr lang="en-US" sz="800" strike="sngStrike" dirty="0" err="1"/>
              <a:t>daughers</a:t>
            </a:r>
            <a:r>
              <a:rPr lang="en-US" sz="800" strike="sngStrike" dirty="0"/>
              <a:t> room</a:t>
            </a:r>
          </a:p>
          <a:p>
            <a:r>
              <a:rPr lang="en-US" dirty="0"/>
              <a:t>2014. </a:t>
            </a:r>
            <a:r>
              <a:rPr lang="en-US" dirty="0" err="1"/>
              <a:t>CPCVATOMCKLIO</a:t>
            </a:r>
            <a:r>
              <a:rPr lang="en-US" sz="800" strike="sngStrike" dirty="0" err="1"/>
              <a:t>IStarbucek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bartist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fro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mhuser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stipclub</a:t>
            </a:r>
            <a:r>
              <a:rPr lang="en-US" sz="800" strike="sngStrike" dirty="0"/>
              <a:t> in basement)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A237CA-A621-479D-B86C-73C20ECAD603}"/>
              </a:ext>
            </a:extLst>
          </p:cNvPr>
          <p:cNvSpPr txBox="1"/>
          <p:nvPr/>
        </p:nvSpPr>
        <p:spPr>
          <a:xfrm>
            <a:off x="8736721" y="2880464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="1" dirty="0"/>
              <a:t>MPROT</a:t>
            </a:r>
            <a:r>
              <a:rPr lang="en-US" dirty="0"/>
              <a:t> ATOMCLOCI(CPVA.JFK</a:t>
            </a:r>
            <a:r>
              <a:rPr lang="en-US" strike="sngStrike" dirty="0"/>
              <a:t>(</a:t>
            </a:r>
            <a:r>
              <a:rPr lang="en-US" strike="sngStrike" dirty="0" err="1"/>
              <a:t>foritno</a:t>
            </a:r>
            <a:r>
              <a:rPr lang="en-US" strike="sngStrike" dirty="0"/>
              <a:t>, t-</a:t>
            </a:r>
            <a:r>
              <a:rPr lang="en-US" strike="sngStrike" dirty="0" err="1"/>
              <a:t>shrit</a:t>
            </a:r>
            <a:r>
              <a:rPr lang="en-US" strike="sngStrike" dirty="0"/>
              <a:t>, !red </a:t>
            </a:r>
            <a:r>
              <a:rPr lang="en-US" strike="sngStrike" dirty="0" err="1"/>
              <a:t>stranford</a:t>
            </a:r>
            <a:r>
              <a:rPr lang="en-US" strike="sngStrike" dirty="0"/>
              <a:t>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E428A18-D404-4CB2-B316-B79200FFA6D7}"/>
              </a:ext>
            </a:extLst>
          </p:cNvPr>
          <p:cNvCxnSpPr/>
          <p:nvPr/>
        </p:nvCxnSpPr>
        <p:spPr>
          <a:xfrm>
            <a:off x="8004517" y="3322477"/>
            <a:ext cx="392773" cy="257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C81BF121-51E2-43FA-8B7A-25BCF7E5D67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95" y="4870210"/>
            <a:ext cx="679037" cy="49572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1394CE6-D55E-43A3-8992-9351E06726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66" y="4630153"/>
            <a:ext cx="679037" cy="49572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D0E8E1C-A8B4-412A-A447-C0F9E2983D2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3" y="4595929"/>
            <a:ext cx="840731" cy="8407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232855C-10A4-41E1-9BAC-DB35F9D5DB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3" y="2989523"/>
            <a:ext cx="1803172" cy="154345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D1BFA-3684-4FAF-95B3-E1F8C5130B02}"/>
              </a:ext>
            </a:extLst>
          </p:cNvPr>
          <p:cNvCxnSpPr/>
          <p:nvPr/>
        </p:nvCxnSpPr>
        <p:spPr>
          <a:xfrm flipV="1">
            <a:off x="464661" y="3042213"/>
            <a:ext cx="2524836" cy="156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F8F690-0A34-4B94-A614-F28F60ED4AF3}"/>
              </a:ext>
            </a:extLst>
          </p:cNvPr>
          <p:cNvCxnSpPr/>
          <p:nvPr/>
        </p:nvCxnSpPr>
        <p:spPr>
          <a:xfrm flipV="1">
            <a:off x="555350" y="4730502"/>
            <a:ext cx="2382623" cy="13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BC2A3BD-876E-4DE4-B368-7C09F973FA2E}"/>
              </a:ext>
            </a:extLst>
          </p:cNvPr>
          <p:cNvCxnSpPr/>
          <p:nvPr/>
        </p:nvCxnSpPr>
        <p:spPr>
          <a:xfrm flipV="1">
            <a:off x="783979" y="5006100"/>
            <a:ext cx="2382623" cy="13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A313EC2-D8A3-4195-9F73-0573F7AE7D4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7830" y="2921948"/>
            <a:ext cx="304278" cy="54136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57CDE18-9B26-4DF4-AA0B-95746996B2A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38" y="2950492"/>
            <a:ext cx="262357" cy="541368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9307CBAA-2D38-404F-A2CA-56333B626303}"/>
              </a:ext>
            </a:extLst>
          </p:cNvPr>
          <p:cNvSpPr/>
          <p:nvPr/>
        </p:nvSpPr>
        <p:spPr>
          <a:xfrm>
            <a:off x="2999430" y="358775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1A0DAB"/>
                </a:solidFill>
                <a:latin typeface="Roboto"/>
                <a:hlinkClick r:id="rId19"/>
              </a:rPr>
              <a:t>DePinto</a:t>
            </a:r>
            <a:endParaRPr lang="en-US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D3AB467-3A14-430F-833F-B47799AB80D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23" y="3651883"/>
            <a:ext cx="446648" cy="661700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7079DC5-2FE2-4EEA-9A80-95012FF72970}"/>
              </a:ext>
            </a:extLst>
          </p:cNvPr>
          <p:cNvCxnSpPr/>
          <p:nvPr/>
        </p:nvCxnSpPr>
        <p:spPr>
          <a:xfrm flipV="1">
            <a:off x="2590284" y="3507828"/>
            <a:ext cx="1341824" cy="91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08B237C-AEBE-4E90-888E-8CABB5CAFD55}"/>
              </a:ext>
            </a:extLst>
          </p:cNvPr>
          <p:cNvSpPr/>
          <p:nvPr/>
        </p:nvSpPr>
        <p:spPr>
          <a:xfrm>
            <a:off x="3157271" y="1179782"/>
            <a:ext cx="8904693" cy="5358975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74F9BB-B6D1-407E-BDF4-D4B2B9A4120C}"/>
              </a:ext>
            </a:extLst>
          </p:cNvPr>
          <p:cNvSpPr/>
          <p:nvPr/>
        </p:nvSpPr>
        <p:spPr>
          <a:xfrm>
            <a:off x="439106" y="3065994"/>
            <a:ext cx="2555358" cy="227153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8FB1276-E9CB-4272-B488-3F7752CC3991}"/>
              </a:ext>
            </a:extLst>
          </p:cNvPr>
          <p:cNvCxnSpPr/>
          <p:nvPr/>
        </p:nvCxnSpPr>
        <p:spPr>
          <a:xfrm>
            <a:off x="6478930" y="1433015"/>
            <a:ext cx="1209987" cy="664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662DFB1-29FF-49E6-A906-2DC2DBB52C48}"/>
              </a:ext>
            </a:extLst>
          </p:cNvPr>
          <p:cNvCxnSpPr/>
          <p:nvPr/>
        </p:nvCxnSpPr>
        <p:spPr>
          <a:xfrm flipV="1">
            <a:off x="4151620" y="1968769"/>
            <a:ext cx="2327310" cy="11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D4DD1AD-4D92-4A05-B509-6CCEFEB64B9A}"/>
              </a:ext>
            </a:extLst>
          </p:cNvPr>
          <p:cNvCxnSpPr/>
          <p:nvPr/>
        </p:nvCxnSpPr>
        <p:spPr>
          <a:xfrm flipV="1">
            <a:off x="3985146" y="2429301"/>
            <a:ext cx="1165967" cy="16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6FC1F06-57E3-4A20-A2F9-23C4F662D80B}"/>
              </a:ext>
            </a:extLst>
          </p:cNvPr>
          <p:cNvCxnSpPr/>
          <p:nvPr/>
        </p:nvCxnSpPr>
        <p:spPr>
          <a:xfrm flipV="1">
            <a:off x="3424708" y="4218581"/>
            <a:ext cx="2862679" cy="210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7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9B5C32-62E0-42B6-A27B-27C9C244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92" y="2204093"/>
            <a:ext cx="2447925" cy="1866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304E0A-6482-447A-A4CF-A8E171104FFE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6FC67-1FC7-423C-AEE3-6022E42C0D1A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759CC4-C9C6-4CEC-BC7B-1EBCC5D0405E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D43880-E2B4-48F1-8353-7536BBEFB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25" y="3229669"/>
            <a:ext cx="2114266" cy="21142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98B699-D55B-42C6-94B4-20275EBB6862}"/>
              </a:ext>
            </a:extLst>
          </p:cNvPr>
          <p:cNvCxnSpPr/>
          <p:nvPr/>
        </p:nvCxnSpPr>
        <p:spPr>
          <a:xfrm flipV="1">
            <a:off x="5636525" y="3229669"/>
            <a:ext cx="3684895" cy="166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35059B2-B004-415B-B7E3-EEB11068B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9" y="4230553"/>
            <a:ext cx="1080660" cy="10758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2BA9F0-8E94-4B2A-8EED-4C4B38C00AFF}"/>
              </a:ext>
            </a:extLst>
          </p:cNvPr>
          <p:cNvCxnSpPr/>
          <p:nvPr/>
        </p:nvCxnSpPr>
        <p:spPr>
          <a:xfrm>
            <a:off x="2250810" y="2001371"/>
            <a:ext cx="1446002" cy="238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D1DADB-91F1-4075-B42F-E3D039677848}"/>
              </a:ext>
            </a:extLst>
          </p:cNvPr>
          <p:cNvCxnSpPr/>
          <p:nvPr/>
        </p:nvCxnSpPr>
        <p:spPr>
          <a:xfrm>
            <a:off x="99677" y="3229669"/>
            <a:ext cx="1446002" cy="238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75E1A8-268A-4306-9B10-6B46A6F995D2}"/>
              </a:ext>
            </a:extLst>
          </p:cNvPr>
          <p:cNvSpPr txBox="1"/>
          <p:nvPr/>
        </p:nvSpPr>
        <p:spPr>
          <a:xfrm>
            <a:off x="1487392" y="16348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1986/7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94651-5A62-4C42-A60A-91297C42BEA1}"/>
              </a:ext>
            </a:extLst>
          </p:cNvPr>
          <p:cNvSpPr/>
          <p:nvPr/>
        </p:nvSpPr>
        <p:spPr>
          <a:xfrm>
            <a:off x="531472" y="3612615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1984/5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301FB0-48EE-4981-B278-D153504CC097}"/>
              </a:ext>
            </a:extLst>
          </p:cNvPr>
          <p:cNvSpPr/>
          <p:nvPr/>
        </p:nvSpPr>
        <p:spPr>
          <a:xfrm>
            <a:off x="7379412" y="3111591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1984/5</a:t>
            </a:r>
          </a:p>
        </p:txBody>
      </p:sp>
    </p:spTree>
    <p:extLst>
      <p:ext uri="{BB962C8B-B14F-4D97-AF65-F5344CB8AC3E}">
        <p14:creationId xmlns:p14="http://schemas.microsoft.com/office/powerpoint/2010/main" val="270892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9E0783-85D2-4563-B0E4-30250353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67" y="2376619"/>
            <a:ext cx="1304762" cy="210476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E838EB-EBF6-4EF4-AEC2-4C08D2B7AE2E}"/>
              </a:ext>
            </a:extLst>
          </p:cNvPr>
          <p:cNvCxnSpPr/>
          <p:nvPr/>
        </p:nvCxnSpPr>
        <p:spPr>
          <a:xfrm>
            <a:off x="4926842" y="2376619"/>
            <a:ext cx="2866030" cy="27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24E38E-7B5E-4754-8754-B7BAFE451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" y="2376619"/>
            <a:ext cx="2795556" cy="21047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4274C-23C2-41C4-9F2B-3973DB45596B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3C7534-FEFC-4AE9-8304-563007A821D3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89F396-CFF0-4989-848A-501276443E30}"/>
              </a:ext>
            </a:extLst>
          </p:cNvPr>
          <p:cNvSpPr/>
          <p:nvPr/>
        </p:nvSpPr>
        <p:spPr>
          <a:xfrm>
            <a:off x="0" y="1063311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E8FD7-1CDA-45D8-8B66-4C74D839156A}"/>
              </a:ext>
            </a:extLst>
          </p:cNvPr>
          <p:cNvSpPr txBox="1"/>
          <p:nvPr/>
        </p:nvSpPr>
        <p:spPr>
          <a:xfrm>
            <a:off x="9144000" y="1419367"/>
            <a:ext cx="2121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Anglea.disnlenland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ddr,sovie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unio</a:t>
            </a:r>
            <a:r>
              <a:rPr lang="en-US" sz="800" strike="sngStrike" dirty="0"/>
              <a:t>).</a:t>
            </a:r>
            <a:r>
              <a:rPr lang="en-US" sz="800" strike="sngStrike" dirty="0" err="1"/>
              <a:t>eric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ludwig</a:t>
            </a:r>
            <a:endParaRPr lang="en-US" sz="800" strike="sngStrik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C5B7BD-1673-4D76-BE18-0B86FAE9E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529" y="2376619"/>
            <a:ext cx="2619375" cy="1743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07964-C4E4-4DCE-96B5-629AFD89B8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1" y="2339089"/>
            <a:ext cx="716115" cy="10899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C7A748-950A-496C-B36C-A23C090A4297}"/>
              </a:ext>
            </a:extLst>
          </p:cNvPr>
          <p:cNvCxnSpPr/>
          <p:nvPr/>
        </p:nvCxnSpPr>
        <p:spPr>
          <a:xfrm flipV="1">
            <a:off x="225991" y="2811439"/>
            <a:ext cx="8207715" cy="156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DB242-B807-4756-986E-F24B767285EF}"/>
              </a:ext>
            </a:extLst>
          </p:cNvPr>
          <p:cNvSpPr/>
          <p:nvPr/>
        </p:nvSpPr>
        <p:spPr>
          <a:xfrm>
            <a:off x="240658" y="2209845"/>
            <a:ext cx="8083865" cy="2321744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481C5E-0F17-4A36-98FC-BB01D2E2E0B6}"/>
              </a:ext>
            </a:extLst>
          </p:cNvPr>
          <p:cNvCxnSpPr/>
          <p:nvPr/>
        </p:nvCxnSpPr>
        <p:spPr>
          <a:xfrm>
            <a:off x="531652" y="2552131"/>
            <a:ext cx="7566252" cy="1678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126A5B4-B311-4745-8DF4-B00F1B467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444" y="3734386"/>
            <a:ext cx="1304762" cy="82857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D2EF3B-463E-439A-BBF7-B64DD0BA6A4A}"/>
              </a:ext>
            </a:extLst>
          </p:cNvPr>
          <p:cNvCxnSpPr/>
          <p:nvPr/>
        </p:nvCxnSpPr>
        <p:spPr>
          <a:xfrm>
            <a:off x="9164204" y="2800936"/>
            <a:ext cx="1446002" cy="238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8B7B65-9232-4108-A296-0CC00EFCC030}"/>
              </a:ext>
            </a:extLst>
          </p:cNvPr>
          <p:cNvCxnSpPr/>
          <p:nvPr/>
        </p:nvCxnSpPr>
        <p:spPr>
          <a:xfrm>
            <a:off x="9316604" y="2953336"/>
            <a:ext cx="1446002" cy="238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27834C49-5E4A-4B51-81CC-73C8CB1BD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48" y="2414809"/>
            <a:ext cx="1412258" cy="10770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1B7528-8473-467A-AE19-7868BCCBD0AA}"/>
              </a:ext>
            </a:extLst>
          </p:cNvPr>
          <p:cNvSpPr txBox="1"/>
          <p:nvPr/>
        </p:nvSpPr>
        <p:spPr>
          <a:xfrm>
            <a:off x="7644731" y="4825968"/>
            <a:ext cx="4281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MLK</a:t>
            </a:r>
            <a:r>
              <a:rPr lang="en-US" sz="800" strike="sngStrike" dirty="0"/>
              <a:t>( </a:t>
            </a:r>
            <a:r>
              <a:rPr lang="en-US" sz="800" strike="sngStrike" dirty="0" err="1"/>
              <a:t>Popet.Evaglium.Prigin</a:t>
            </a:r>
            <a:r>
              <a:rPr lang="en-US" sz="800" strike="sngStrike" dirty="0"/>
              <a:t> press</a:t>
            </a:r>
            <a:r>
              <a:rPr lang="en-US" sz="800" dirty="0"/>
              <a:t>, nonPOcleiHomcellLiasaonMPA</a:t>
            </a:r>
            <a:r>
              <a:rPr lang="en-US" sz="800" strike="sngStrike" dirty="0"/>
              <a:t>.marx</a:t>
            </a:r>
            <a:r>
              <a:rPr lang="en-US" sz="800" dirty="0"/>
              <a:t>.NAME CHANGE</a:t>
            </a:r>
            <a:r>
              <a:rPr lang="en-US" sz="800" strike="sngStrike" dirty="0"/>
              <a:t>(free pizza)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97AB23-E261-4C90-AC61-A47C392AF54E}"/>
              </a:ext>
            </a:extLst>
          </p:cNvPr>
          <p:cNvSpPr/>
          <p:nvPr/>
        </p:nvSpPr>
        <p:spPr>
          <a:xfrm>
            <a:off x="11375142" y="2711402"/>
            <a:ext cx="750627" cy="53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3A827F-6E9D-4380-98E3-81245F32EC0B}"/>
              </a:ext>
            </a:extLst>
          </p:cNvPr>
          <p:cNvSpPr/>
          <p:nvPr/>
        </p:nvSpPr>
        <p:spPr>
          <a:xfrm>
            <a:off x="11356283" y="3218148"/>
            <a:ext cx="750627" cy="53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15EED2-7795-4392-9BAA-538B92FFA328}"/>
              </a:ext>
            </a:extLst>
          </p:cNvPr>
          <p:cNvSpPr/>
          <p:nvPr/>
        </p:nvSpPr>
        <p:spPr>
          <a:xfrm>
            <a:off x="11750455" y="2720256"/>
            <a:ext cx="356455" cy="501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9D7948-FCF2-47B0-B5BE-B4B7597D0553}"/>
              </a:ext>
            </a:extLst>
          </p:cNvPr>
          <p:cNvSpPr txBox="1"/>
          <p:nvPr/>
        </p:nvSpPr>
        <p:spPr>
          <a:xfrm>
            <a:off x="11129482" y="2016210"/>
            <a:ext cx="2121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Anglea.disnlenland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ddr,sovie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unio</a:t>
            </a:r>
            <a:r>
              <a:rPr lang="en-US" sz="800" strike="sngStrike" dirty="0"/>
              <a:t>).</a:t>
            </a:r>
            <a:r>
              <a:rPr lang="en-US" sz="800" strike="sngStrike" dirty="0" err="1"/>
              <a:t>eric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ludwig</a:t>
            </a:r>
            <a:endParaRPr lang="en-US" sz="800" strike="sngStrik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B3BB72-67E2-4D3A-9E3C-392F44DF2192}"/>
              </a:ext>
            </a:extLst>
          </p:cNvPr>
          <p:cNvCxnSpPr>
            <a:endCxn id="29" idx="6"/>
          </p:cNvCxnSpPr>
          <p:nvPr/>
        </p:nvCxnSpPr>
        <p:spPr>
          <a:xfrm flipH="1">
            <a:off x="12106910" y="2536851"/>
            <a:ext cx="728542" cy="43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616486-A05D-4A9C-BE5B-132DC54D7383}"/>
              </a:ext>
            </a:extLst>
          </p:cNvPr>
          <p:cNvSpPr txBox="1"/>
          <p:nvPr/>
        </p:nvSpPr>
        <p:spPr>
          <a:xfrm>
            <a:off x="9316604" y="2209845"/>
            <a:ext cx="281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§Theft §123 </a:t>
            </a:r>
            <a:r>
              <a:rPr lang="en-US" dirty="0" err="1"/>
              <a:t>Hasufreidbruch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0E823E-DDAF-44D4-8E23-9F3523A53EF1}"/>
              </a:ext>
            </a:extLst>
          </p:cNvPr>
          <p:cNvSpPr txBox="1"/>
          <p:nvPr/>
        </p:nvSpPr>
        <p:spPr>
          <a:xfrm>
            <a:off x="8604646" y="3453571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200/1</a:t>
            </a:r>
            <a:r>
              <a:rPr lang="en-US" strike="sngStrike" dirty="0"/>
              <a:t> cabin; build a cabin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090DA-ABF1-43AE-82A7-11E7BEE774B1}"/>
              </a:ext>
            </a:extLst>
          </p:cNvPr>
          <p:cNvSpPr txBox="1"/>
          <p:nvPr/>
        </p:nvSpPr>
        <p:spPr>
          <a:xfrm>
            <a:off x="8423752" y="2983457"/>
            <a:ext cx="7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!cabin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0CB59E-2716-4892-8BD1-9BE0EFBA7DE7}"/>
              </a:ext>
            </a:extLst>
          </p:cNvPr>
          <p:cNvSpPr txBox="1"/>
          <p:nvPr/>
        </p:nvSpPr>
        <p:spPr>
          <a:xfrm>
            <a:off x="8345339" y="4325732"/>
            <a:ext cx="66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C804D0-5200-42F1-A140-11431AD627B0}"/>
              </a:ext>
            </a:extLst>
          </p:cNvPr>
          <p:cNvSpPr/>
          <p:nvPr/>
        </p:nvSpPr>
        <p:spPr>
          <a:xfrm>
            <a:off x="8423752" y="2131256"/>
            <a:ext cx="3930733" cy="291015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CEE695-24D4-481A-AFFC-1505B4C0C583}"/>
              </a:ext>
            </a:extLst>
          </p:cNvPr>
          <p:cNvCxnSpPr/>
          <p:nvPr/>
        </p:nvCxnSpPr>
        <p:spPr>
          <a:xfrm>
            <a:off x="668168" y="2961564"/>
            <a:ext cx="7566252" cy="1678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36BC1B-6C46-4095-9B90-92546E0C120D}"/>
              </a:ext>
            </a:extLst>
          </p:cNvPr>
          <p:cNvCxnSpPr/>
          <p:nvPr/>
        </p:nvCxnSpPr>
        <p:spPr>
          <a:xfrm flipV="1">
            <a:off x="9169526" y="2579177"/>
            <a:ext cx="1168230" cy="228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7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693</Words>
  <Application>Microsoft Office PowerPoint</Application>
  <PresentationFormat>Widescreen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custom-tc-ems07@FortWorthPublicLibrary.org</cp:lastModifiedBy>
  <cp:revision>152</cp:revision>
  <dcterms:created xsi:type="dcterms:W3CDTF">2023-08-15T13:09:44Z</dcterms:created>
  <dcterms:modified xsi:type="dcterms:W3CDTF">2023-08-18T00:43:41Z</dcterms:modified>
</cp:coreProperties>
</file>