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4E01-CF55-4617-A241-05339A3AB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2B9EA-0364-43DB-8F96-C035180CE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E25BC-D7E5-4F29-96B3-9D83CE3A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5A10-A80A-409E-95F5-D15C5BC0449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F440-F71F-4BE4-890F-AA8D350A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F599-1D25-4067-B4AE-7E6E5BF1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3B1B-EF30-4E15-81FB-88D16023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9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BD2A-217D-48F1-985F-53FCC51D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9431A-9282-4078-A05F-26A3A780C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AFE9-88E2-47E1-ABE4-ED87AD57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5A10-A80A-409E-95F5-D15C5BC0449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E7B9-81BE-457B-84E1-58B63833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34D3-DA1A-429D-B6EC-FC718349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3B1B-EF30-4E15-81FB-88D16023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8AA9F-74F7-4A2D-8F25-62E2560F6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E2054-FDCB-409C-918B-769F9B9A3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E56C-D7A8-4F66-BB5E-589A0A8D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5A10-A80A-409E-95F5-D15C5BC0449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8164-A98B-410F-BC37-C1448D9A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A8E6-3B45-4DA9-B9EF-1A854FF8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3B1B-EF30-4E15-81FB-88D16023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4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5498-5DB6-4FD6-8F82-8747A7A4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BF31-C6D0-454A-B4E4-F13048DF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8B93-11C4-4939-814D-EA8D20D8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5A10-A80A-409E-95F5-D15C5BC0449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CBA3-6A46-40B6-9610-28FA9FCB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DD43-D3B9-4635-81EE-C2D0EC33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3B1B-EF30-4E15-81FB-88D16023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2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5135-468F-436B-B447-BF7D4C31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2B158-F0D0-472D-9418-92869BCE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6B7BA-10D2-4339-81C2-288182AA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5A10-A80A-409E-95F5-D15C5BC0449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A8A7-6BC2-4614-9BEC-07C87DEE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D49F-372E-4AF9-92D3-E92A3DA2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3B1B-EF30-4E15-81FB-88D16023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9E61-9434-4C71-8DE6-F5E9BCBE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18F2-78A5-4614-9AFA-3624C34E0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541B-FA0D-467D-A3DE-228E95126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B0DB3-1EE5-428F-B072-B844D7E8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5A10-A80A-409E-95F5-D15C5BC0449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77E7E-0D63-4313-B158-A6DB9C2D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6BC0-7B79-4AE8-BFD1-F3DAE651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3B1B-EF30-4E15-81FB-88D16023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9843-AB9D-4F02-BD35-3D1447FF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8824-F861-4A2D-91A4-CBD6C2233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2D334-090E-4F3A-956B-F61EADEA9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7458D-59D2-4A51-B724-B8E400C60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BDAAD-38A1-43B2-B5D8-1465198BB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03B97-F5A2-4365-91D6-414D741F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5A10-A80A-409E-95F5-D15C5BC0449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00ED1-709F-4BB1-B476-4254EACD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C6993-3945-46F8-8FA5-42F5EE3D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3B1B-EF30-4E15-81FB-88D16023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2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158E-DB9E-4C93-99D8-8A6B99DB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235E3-A49E-4CDE-9C46-1CB05CC5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5A10-A80A-409E-95F5-D15C5BC0449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CD93D-DDC7-4DD2-8E19-6F85D443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4E637-14D9-419A-801F-89AA63FF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3B1B-EF30-4E15-81FB-88D16023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7574D-225F-467E-B64D-2D5C4661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5A10-A80A-409E-95F5-D15C5BC0449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9B8F3-93E1-470C-9394-93BE8199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FF653-AC7B-4F5A-97FB-35F57EE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3B1B-EF30-4E15-81FB-88D16023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4CE5-8CB5-4557-8787-B8CF27A4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F2D8-1F60-4C99-A4D7-7BBB2EF41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83681-7583-42EF-8A62-802895994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1C112-3600-4A42-8902-FF49880A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5A10-A80A-409E-95F5-D15C5BC0449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CEDF2-497A-438E-A14A-845EEF3A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1BA5-3720-4B31-9029-069FBC04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3B1B-EF30-4E15-81FB-88D16023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6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5932-89A5-4981-AC0C-64AED5D3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7FACF-6282-4D75-9908-A9A6CEC0C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9AFAB-58A5-46BE-8253-7BBE1D7DD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4E305-4595-43F9-B710-BFC4D1D1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5A10-A80A-409E-95F5-D15C5BC0449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B35A2-5B7B-4A4F-B865-8169628B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EED7A-59F8-416F-B1A4-943520DC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3B1B-EF30-4E15-81FB-88D16023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46AFD-753A-4B93-A0CE-A82F32AE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82678-9558-4A59-9492-E9F93C87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6BE9-DE39-49CC-AB9F-3E9A33B71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5A10-A80A-409E-95F5-D15C5BC04491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D2B9-0C0F-4EE6-9B70-BC448DF5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41C7A-18C1-45DC-93F2-C348D5015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B3B1B-EF30-4E15-81FB-88D16023A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3" Type="http://schemas.openxmlformats.org/officeDocument/2006/relationships/image" Target="../media/image63.jpg"/><Relationship Id="rId7" Type="http://schemas.openxmlformats.org/officeDocument/2006/relationships/image" Target="../media/image67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jpg"/><Relationship Id="rId13" Type="http://schemas.openxmlformats.org/officeDocument/2006/relationships/image" Target="../media/image80.jpg"/><Relationship Id="rId3" Type="http://schemas.openxmlformats.org/officeDocument/2006/relationships/image" Target="../media/image70.jpg"/><Relationship Id="rId7" Type="http://schemas.openxmlformats.org/officeDocument/2006/relationships/image" Target="../media/image74.jpg"/><Relationship Id="rId12" Type="http://schemas.openxmlformats.org/officeDocument/2006/relationships/image" Target="../media/image79.jpg"/><Relationship Id="rId2" Type="http://schemas.openxmlformats.org/officeDocument/2006/relationships/image" Target="../media/image18.png"/><Relationship Id="rId16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jp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jpg"/><Relationship Id="rId10" Type="http://schemas.openxmlformats.org/officeDocument/2006/relationships/image" Target="../media/image77.png"/><Relationship Id="rId4" Type="http://schemas.openxmlformats.org/officeDocument/2006/relationships/image" Target="../media/image71.jpg"/><Relationship Id="rId9" Type="http://schemas.openxmlformats.org/officeDocument/2006/relationships/image" Target="../media/image76.jpg"/><Relationship Id="rId14" Type="http://schemas.openxmlformats.org/officeDocument/2006/relationships/image" Target="../media/image8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13" Type="http://schemas.openxmlformats.org/officeDocument/2006/relationships/image" Target="../media/image50.jpg"/><Relationship Id="rId18" Type="http://schemas.openxmlformats.org/officeDocument/2006/relationships/image" Target="../media/image55.jpg"/><Relationship Id="rId3" Type="http://schemas.openxmlformats.org/officeDocument/2006/relationships/image" Target="../media/image18.png"/><Relationship Id="rId21" Type="http://schemas.openxmlformats.org/officeDocument/2006/relationships/image" Target="../media/image58.jpg"/><Relationship Id="rId7" Type="http://schemas.openxmlformats.org/officeDocument/2006/relationships/image" Target="../media/image44.png"/><Relationship Id="rId12" Type="http://schemas.openxmlformats.org/officeDocument/2006/relationships/image" Target="../media/image49.jpg"/><Relationship Id="rId17" Type="http://schemas.openxmlformats.org/officeDocument/2006/relationships/image" Target="../media/image54.jpg"/><Relationship Id="rId2" Type="http://schemas.openxmlformats.org/officeDocument/2006/relationships/image" Target="../media/image41.jpg"/><Relationship Id="rId16" Type="http://schemas.openxmlformats.org/officeDocument/2006/relationships/image" Target="../media/image53.jpg"/><Relationship Id="rId20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11" Type="http://schemas.openxmlformats.org/officeDocument/2006/relationships/image" Target="../media/image48.jpg"/><Relationship Id="rId24" Type="http://schemas.openxmlformats.org/officeDocument/2006/relationships/image" Target="../media/image61.jpg"/><Relationship Id="rId5" Type="http://schemas.openxmlformats.org/officeDocument/2006/relationships/image" Target="../media/image39.jpg"/><Relationship Id="rId15" Type="http://schemas.openxmlformats.org/officeDocument/2006/relationships/image" Target="../media/image52.jpg"/><Relationship Id="rId23" Type="http://schemas.openxmlformats.org/officeDocument/2006/relationships/image" Target="../media/image60.jpg"/><Relationship Id="rId10" Type="http://schemas.openxmlformats.org/officeDocument/2006/relationships/image" Target="../media/image47.jpg"/><Relationship Id="rId19" Type="http://schemas.openxmlformats.org/officeDocument/2006/relationships/image" Target="../media/image56.jpg"/><Relationship Id="rId4" Type="http://schemas.openxmlformats.org/officeDocument/2006/relationships/image" Target="../media/image42.jpg"/><Relationship Id="rId9" Type="http://schemas.openxmlformats.org/officeDocument/2006/relationships/image" Target="../media/image46.jpg"/><Relationship Id="rId14" Type="http://schemas.openxmlformats.org/officeDocument/2006/relationships/image" Target="../media/image51.png"/><Relationship Id="rId22" Type="http://schemas.openxmlformats.org/officeDocument/2006/relationships/image" Target="../media/image5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917373-1BD2-445F-94CD-8D4AAA88C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06" y="2161250"/>
            <a:ext cx="1651000" cy="11139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8AC1D0F-2414-4852-ABD8-854C4B60171F}"/>
              </a:ext>
            </a:extLst>
          </p:cNvPr>
          <p:cNvSpPr/>
          <p:nvPr/>
        </p:nvSpPr>
        <p:spPr>
          <a:xfrm>
            <a:off x="1879600" y="2648227"/>
            <a:ext cx="1003300" cy="3362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555D-FE54-4D8D-8223-7299CD3A4D9E}"/>
              </a:ext>
            </a:extLst>
          </p:cNvPr>
          <p:cNvSpPr txBox="1"/>
          <p:nvPr/>
        </p:nvSpPr>
        <p:spPr>
          <a:xfrm>
            <a:off x="3822702" y="2364758"/>
            <a:ext cx="4339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Zweiwochen</a:t>
            </a:r>
            <a:r>
              <a:rPr lang="en-US" dirty="0"/>
              <a:t> </a:t>
            </a:r>
            <a:r>
              <a:rPr lang="en-US" dirty="0" err="1"/>
              <a:t>amerianisher</a:t>
            </a:r>
            <a:r>
              <a:rPr lang="en-US" dirty="0"/>
              <a:t> </a:t>
            </a:r>
            <a:r>
              <a:rPr lang="en-US" dirty="0" err="1"/>
              <a:t>kriegsgefanschaft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tnral</a:t>
            </a:r>
            <a:r>
              <a:rPr lang="en-US" dirty="0"/>
              <a:t>)</a:t>
            </a:r>
          </a:p>
          <a:p>
            <a:r>
              <a:rPr lang="en-US" dirty="0"/>
              <a:t>2 week </a:t>
            </a:r>
            <a:r>
              <a:rPr lang="en-US" dirty="0" err="1"/>
              <a:t>amercian</a:t>
            </a:r>
            <a:r>
              <a:rPr lang="en-US" dirty="0"/>
              <a:t> </a:t>
            </a:r>
            <a:r>
              <a:rPr lang="en-US" dirty="0" err="1"/>
              <a:t>prision</a:t>
            </a:r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E1F040-D1D8-408A-9241-512AE0F0E388}"/>
              </a:ext>
            </a:extLst>
          </p:cNvPr>
          <p:cNvSpPr/>
          <p:nvPr/>
        </p:nvSpPr>
        <p:spPr>
          <a:xfrm>
            <a:off x="0" y="0"/>
            <a:ext cx="12192000" cy="774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26555-0D11-4547-9C8B-42C01CAE417E}"/>
              </a:ext>
            </a:extLst>
          </p:cNvPr>
          <p:cNvSpPr/>
          <p:nvPr/>
        </p:nvSpPr>
        <p:spPr>
          <a:xfrm>
            <a:off x="0" y="774700"/>
            <a:ext cx="1219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A2BAA-8500-4436-9120-3EF07EBC78FF}"/>
              </a:ext>
            </a:extLst>
          </p:cNvPr>
          <p:cNvSpPr txBox="1"/>
          <p:nvPr/>
        </p:nvSpPr>
        <p:spPr>
          <a:xfrm>
            <a:off x="200226" y="3668060"/>
            <a:ext cx="1178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 </a:t>
            </a:r>
          </a:p>
          <a:p>
            <a:r>
              <a:rPr lang="en-US" dirty="0"/>
              <a:t>HOMICIDE</a:t>
            </a:r>
          </a:p>
          <a:p>
            <a:r>
              <a:rPr lang="en-US" dirty="0" err="1"/>
              <a:t>ur_ur_opi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E8BFAA-40CC-4AE2-ACD2-2D64FDE4C3BE}"/>
              </a:ext>
            </a:extLst>
          </p:cNvPr>
          <p:cNvCxnSpPr/>
          <p:nvPr/>
        </p:nvCxnSpPr>
        <p:spPr>
          <a:xfrm>
            <a:off x="1539423" y="3530600"/>
            <a:ext cx="10030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2C7754A-E3DD-4F49-ADF1-30A877FBA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3769116"/>
            <a:ext cx="876300" cy="876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A3EFA0-7216-43AB-B9B7-2D7003AAB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73" y="3772983"/>
            <a:ext cx="876300" cy="8763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F2C8EB-A089-49EF-80D6-BB4D74C82ECE}"/>
              </a:ext>
            </a:extLst>
          </p:cNvPr>
          <p:cNvCxnSpPr/>
          <p:nvPr/>
        </p:nvCxnSpPr>
        <p:spPr>
          <a:xfrm>
            <a:off x="4673600" y="3915983"/>
            <a:ext cx="2565400" cy="5544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13EDE05-F8D8-4E93-96A2-6EEC249B5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34" y="5046794"/>
            <a:ext cx="727711" cy="5450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4736CB-8799-4CC5-A1A5-69FC57AC30D8}"/>
              </a:ext>
            </a:extLst>
          </p:cNvPr>
          <p:cNvSpPr txBox="1"/>
          <p:nvPr/>
        </p:nvSpPr>
        <p:spPr>
          <a:xfrm>
            <a:off x="2377333" y="5307488"/>
            <a:ext cx="86517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TORT-2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017716-2011-4D0F-8A3B-B231CC5D2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12" y="5073119"/>
            <a:ext cx="888854" cy="54508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63DB0B-7745-4CD1-B072-A1DA990C3BAD}"/>
              </a:ext>
            </a:extLst>
          </p:cNvPr>
          <p:cNvCxnSpPr>
            <a:cxnSpLocks/>
          </p:cNvCxnSpPr>
          <p:nvPr/>
        </p:nvCxnSpPr>
        <p:spPr>
          <a:xfrm flipV="1">
            <a:off x="3618963" y="5073120"/>
            <a:ext cx="2928620" cy="508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34AD74-C094-4BC4-9D80-5FA4417A1531}"/>
              </a:ext>
            </a:extLst>
          </p:cNvPr>
          <p:cNvSpPr txBox="1"/>
          <p:nvPr/>
        </p:nvSpPr>
        <p:spPr>
          <a:xfrm>
            <a:off x="3164987" y="5316361"/>
            <a:ext cx="16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1942 </a:t>
            </a:r>
            <a:r>
              <a:rPr lang="en-US" strike="sngStrike" dirty="0"/>
              <a:t>Stalingrad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E0580C-D435-4EF5-9C5A-7D2226F03BB0}"/>
              </a:ext>
            </a:extLst>
          </p:cNvPr>
          <p:cNvSpPr txBox="1"/>
          <p:nvPr/>
        </p:nvSpPr>
        <p:spPr>
          <a:xfrm>
            <a:off x="2336605" y="5107190"/>
            <a:ext cx="1092590" cy="2616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GENSIS(ADAM)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C48546-12BE-4825-9521-5BC8FF2FA082}"/>
              </a:ext>
            </a:extLst>
          </p:cNvPr>
          <p:cNvSpPr/>
          <p:nvPr/>
        </p:nvSpPr>
        <p:spPr>
          <a:xfrm>
            <a:off x="0" y="1016000"/>
            <a:ext cx="12192000" cy="13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Slpeeing</a:t>
            </a:r>
            <a:r>
              <a:rPr lang="en-US" sz="800" dirty="0"/>
              <a:t> </a:t>
            </a:r>
            <a:r>
              <a:rPr lang="en-US" sz="800" dirty="0" err="1"/>
              <a:t>ouside</a:t>
            </a:r>
            <a:endParaRPr lang="en-US" sz="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B5FFF6-04AD-4DA2-83BD-E1AEEFEDBAAD}"/>
              </a:ext>
            </a:extLst>
          </p:cNvPr>
          <p:cNvCxnSpPr/>
          <p:nvPr/>
        </p:nvCxnSpPr>
        <p:spPr>
          <a:xfrm>
            <a:off x="1310823" y="4940300"/>
            <a:ext cx="10030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69CC654-2491-4B5F-89EB-0AD19BEC97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2" y="3769116"/>
            <a:ext cx="992558" cy="99255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152E0D5-AAE3-443B-A04B-F743E4825CD9}"/>
              </a:ext>
            </a:extLst>
          </p:cNvPr>
          <p:cNvSpPr/>
          <p:nvPr/>
        </p:nvSpPr>
        <p:spPr>
          <a:xfrm>
            <a:off x="224731" y="2395993"/>
            <a:ext cx="1297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week</a:t>
            </a:r>
          </a:p>
          <a:p>
            <a:r>
              <a:rPr lang="en-US" dirty="0"/>
              <a:t>WW2.</a:t>
            </a:r>
            <a:r>
              <a:rPr lang="en-US" strike="sngStrike" dirty="0"/>
              <a:t>marx</a:t>
            </a:r>
            <a:r>
              <a:rPr lang="en-US" dirty="0"/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A360F8-2F9C-4A44-8318-24EA9BEA0F05}"/>
              </a:ext>
            </a:extLst>
          </p:cNvPr>
          <p:cNvSpPr/>
          <p:nvPr/>
        </p:nvSpPr>
        <p:spPr>
          <a:xfrm>
            <a:off x="185593" y="1076381"/>
            <a:ext cx="1306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4056 week</a:t>
            </a:r>
          </a:p>
          <a:p>
            <a:r>
              <a:rPr lang="en-US" dirty="0"/>
              <a:t>1945-2023+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6250AF-F15F-4FFE-9DB9-71409A6103F7}"/>
              </a:ext>
            </a:extLst>
          </p:cNvPr>
          <p:cNvSpPr/>
          <p:nvPr/>
        </p:nvSpPr>
        <p:spPr>
          <a:xfrm>
            <a:off x="1543409" y="1923109"/>
            <a:ext cx="9688350" cy="143644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A4338D-C6F6-4A7E-B074-B0C0133BC0C1}"/>
              </a:ext>
            </a:extLst>
          </p:cNvPr>
          <p:cNvCxnSpPr/>
          <p:nvPr/>
        </p:nvCxnSpPr>
        <p:spPr>
          <a:xfrm flipV="1">
            <a:off x="7239000" y="4100649"/>
            <a:ext cx="546100" cy="66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81DA69-4443-4511-B2F0-C1ADE471113B}"/>
              </a:ext>
            </a:extLst>
          </p:cNvPr>
          <p:cNvSpPr txBox="1"/>
          <p:nvPr/>
        </p:nvSpPr>
        <p:spPr>
          <a:xfrm>
            <a:off x="7343952" y="3461081"/>
            <a:ext cx="207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KOCHEMANN.JFK</a:t>
            </a:r>
            <a:r>
              <a:rPr lang="en-US" sz="800" strike="sngStrike" dirty="0"/>
              <a:t>(cigar)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D18519C-2A15-4650-B639-59A278A92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949" y="4052675"/>
            <a:ext cx="635153" cy="63515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0EDAF5F-88ED-440D-811F-A4705EF06D6D}"/>
              </a:ext>
            </a:extLst>
          </p:cNvPr>
          <p:cNvSpPr/>
          <p:nvPr/>
        </p:nvSpPr>
        <p:spPr>
          <a:xfrm>
            <a:off x="7308848" y="3830109"/>
            <a:ext cx="1771652" cy="94330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3FC305-EBB8-4993-864B-8C02AF1EA4D0}"/>
              </a:ext>
            </a:extLst>
          </p:cNvPr>
          <p:cNvCxnSpPr/>
          <p:nvPr/>
        </p:nvCxnSpPr>
        <p:spPr>
          <a:xfrm flipV="1">
            <a:off x="7343952" y="4052675"/>
            <a:ext cx="593548" cy="72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E4B0B8-AF64-453D-A722-F4F682845FEF}"/>
              </a:ext>
            </a:extLst>
          </p:cNvPr>
          <p:cNvCxnSpPr/>
          <p:nvPr/>
        </p:nvCxnSpPr>
        <p:spPr>
          <a:xfrm flipV="1">
            <a:off x="7969101" y="4052675"/>
            <a:ext cx="546100" cy="88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171374C-C200-41FE-8CC2-3CF2DB38E55C}"/>
              </a:ext>
            </a:extLst>
          </p:cNvPr>
          <p:cNvSpPr/>
          <p:nvPr/>
        </p:nvSpPr>
        <p:spPr>
          <a:xfrm>
            <a:off x="4768840" y="3785559"/>
            <a:ext cx="2131332" cy="94330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D71784-F9BD-4BC4-ADFB-EA968B8A99C6}"/>
              </a:ext>
            </a:extLst>
          </p:cNvPr>
          <p:cNvSpPr/>
          <p:nvPr/>
        </p:nvSpPr>
        <p:spPr>
          <a:xfrm>
            <a:off x="1617101" y="3583218"/>
            <a:ext cx="9799787" cy="1287560"/>
          </a:xfrm>
          <a:prstGeom prst="rect">
            <a:avLst/>
          </a:prstGeom>
          <a:solidFill>
            <a:srgbClr val="FFFFFF">
              <a:alpha val="32157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E3A566-054E-489D-9FF6-B72B8CF1A678}"/>
              </a:ext>
            </a:extLst>
          </p:cNvPr>
          <p:cNvCxnSpPr/>
          <p:nvPr/>
        </p:nvCxnSpPr>
        <p:spPr>
          <a:xfrm flipV="1">
            <a:off x="185593" y="4301760"/>
            <a:ext cx="1353830" cy="16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1F8B3CB-A5E5-4084-BD5C-F54FDC6D904A}"/>
              </a:ext>
            </a:extLst>
          </p:cNvPr>
          <p:cNvSpPr/>
          <p:nvPr/>
        </p:nvSpPr>
        <p:spPr>
          <a:xfrm>
            <a:off x="1633183" y="5020780"/>
            <a:ext cx="10030277" cy="66491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7DC028-70B0-4F09-995B-83F14DA6FD1C}"/>
              </a:ext>
            </a:extLst>
          </p:cNvPr>
          <p:cNvCxnSpPr/>
          <p:nvPr/>
        </p:nvCxnSpPr>
        <p:spPr>
          <a:xfrm flipV="1">
            <a:off x="355600" y="2364758"/>
            <a:ext cx="955223" cy="353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A26E44B-3E4F-4B10-A513-60079F54D5FB}"/>
              </a:ext>
            </a:extLst>
          </p:cNvPr>
          <p:cNvSpPr txBox="1"/>
          <p:nvPr/>
        </p:nvSpPr>
        <p:spPr>
          <a:xfrm>
            <a:off x="1809975" y="130620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V2.FBI:KIDNAPPING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D603C3-23AD-499D-BE20-1E101AA14AD8}"/>
              </a:ext>
            </a:extLst>
          </p:cNvPr>
          <p:cNvSpPr/>
          <p:nvPr/>
        </p:nvSpPr>
        <p:spPr>
          <a:xfrm>
            <a:off x="3810195" y="1473200"/>
            <a:ext cx="304605" cy="2495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E4289A-50CC-4C42-9EFD-7CAD42F3253F}"/>
              </a:ext>
            </a:extLst>
          </p:cNvPr>
          <p:cNvSpPr/>
          <p:nvPr/>
        </p:nvSpPr>
        <p:spPr>
          <a:xfrm>
            <a:off x="3962595" y="1473200"/>
            <a:ext cx="304605" cy="249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8416D8-208E-438A-A66E-0F34757A5AD1}"/>
              </a:ext>
            </a:extLst>
          </p:cNvPr>
          <p:cNvCxnSpPr>
            <a:stCxn id="51" idx="3"/>
          </p:cNvCxnSpPr>
          <p:nvPr/>
        </p:nvCxnSpPr>
        <p:spPr>
          <a:xfrm>
            <a:off x="3844506" y="1490873"/>
            <a:ext cx="562394" cy="23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A53F72E-1BB8-4EFA-A045-E0BD2281CEEE}"/>
              </a:ext>
            </a:extLst>
          </p:cNvPr>
          <p:cNvSpPr/>
          <p:nvPr/>
        </p:nvSpPr>
        <p:spPr>
          <a:xfrm>
            <a:off x="4464235" y="1245014"/>
            <a:ext cx="304605" cy="249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2C9B4BB-9B13-4605-B6AE-2D1B3411A98F}"/>
              </a:ext>
            </a:extLst>
          </p:cNvPr>
          <p:cNvSpPr/>
          <p:nvPr/>
        </p:nvSpPr>
        <p:spPr>
          <a:xfrm>
            <a:off x="4632738" y="1449454"/>
            <a:ext cx="304605" cy="249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3A3F96-D281-4899-A80C-457B57B9CBA4}"/>
              </a:ext>
            </a:extLst>
          </p:cNvPr>
          <p:cNvSpPr/>
          <p:nvPr/>
        </p:nvSpPr>
        <p:spPr>
          <a:xfrm>
            <a:off x="4743712" y="1218797"/>
            <a:ext cx="304605" cy="249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609AAB7-CF62-4B13-A110-6E466266D407}"/>
              </a:ext>
            </a:extLst>
          </p:cNvPr>
          <p:cNvSpPr/>
          <p:nvPr/>
        </p:nvSpPr>
        <p:spPr>
          <a:xfrm>
            <a:off x="5042095" y="1230780"/>
            <a:ext cx="304605" cy="249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3DE6BBB-A368-442C-930D-5C1ED968A420}"/>
              </a:ext>
            </a:extLst>
          </p:cNvPr>
          <p:cNvSpPr/>
          <p:nvPr/>
        </p:nvSpPr>
        <p:spPr>
          <a:xfrm>
            <a:off x="4921337" y="1459878"/>
            <a:ext cx="304605" cy="249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6A9DF4D-6008-47E0-BCC4-71FFA82FCF77}"/>
              </a:ext>
            </a:extLst>
          </p:cNvPr>
          <p:cNvCxnSpPr>
            <a:cxnSpLocks/>
          </p:cNvCxnSpPr>
          <p:nvPr/>
        </p:nvCxnSpPr>
        <p:spPr>
          <a:xfrm>
            <a:off x="4496110" y="1268972"/>
            <a:ext cx="882465" cy="32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7DF7C48-2B9C-4B07-B1A9-3A3892F49299}"/>
              </a:ext>
            </a:extLst>
          </p:cNvPr>
          <p:cNvSpPr/>
          <p:nvPr/>
        </p:nvSpPr>
        <p:spPr>
          <a:xfrm>
            <a:off x="3774208" y="1233286"/>
            <a:ext cx="1651001" cy="489426"/>
          </a:xfrm>
          <a:prstGeom prst="rect">
            <a:avLst/>
          </a:prstGeom>
          <a:solidFill>
            <a:srgbClr val="FFFFFF">
              <a:alpha val="32157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93FDF90-E148-4A56-BBB2-DE65A4595D94}"/>
              </a:ext>
            </a:extLst>
          </p:cNvPr>
          <p:cNvCxnSpPr>
            <a:cxnSpLocks/>
          </p:cNvCxnSpPr>
          <p:nvPr/>
        </p:nvCxnSpPr>
        <p:spPr>
          <a:xfrm flipV="1">
            <a:off x="3844506" y="1276724"/>
            <a:ext cx="1502194" cy="4201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208E1D2-F603-4A7C-9811-890A665DB24D}"/>
              </a:ext>
            </a:extLst>
          </p:cNvPr>
          <p:cNvCxnSpPr/>
          <p:nvPr/>
        </p:nvCxnSpPr>
        <p:spPr>
          <a:xfrm>
            <a:off x="1378754" y="5842000"/>
            <a:ext cx="10030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30194955-C889-47F3-949D-C188FE38C4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5055" y="5998307"/>
            <a:ext cx="1599932" cy="135246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01AC985-1C7D-4E2F-8F1F-EB20F01B46DF}"/>
              </a:ext>
            </a:extLst>
          </p:cNvPr>
          <p:cNvSpPr txBox="1"/>
          <p:nvPr/>
        </p:nvSpPr>
        <p:spPr>
          <a:xfrm>
            <a:off x="355600" y="5998308"/>
            <a:ext cx="96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41.CPVA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63FF08-9679-43B6-8554-2DDF3A271474}"/>
              </a:ext>
            </a:extLst>
          </p:cNvPr>
          <p:cNvCxnSpPr/>
          <p:nvPr/>
        </p:nvCxnSpPr>
        <p:spPr>
          <a:xfrm flipV="1">
            <a:off x="1197735" y="5998308"/>
            <a:ext cx="1493950" cy="859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449D02-92B8-4127-A8A6-F42DDEBFBD0B}"/>
              </a:ext>
            </a:extLst>
          </p:cNvPr>
          <p:cNvSpPr txBox="1"/>
          <p:nvPr/>
        </p:nvSpPr>
        <p:spPr>
          <a:xfrm>
            <a:off x="3164987" y="6182974"/>
            <a:ext cx="835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!AVABILITY.</a:t>
            </a:r>
            <a:r>
              <a:rPr lang="en-US" strike="sngStrike" dirty="0"/>
              <a:t>FACEBOOK.CPVA(</a:t>
            </a:r>
            <a:r>
              <a:rPr lang="en-US" strike="sngStrike" dirty="0" err="1"/>
              <a:t>german</a:t>
            </a:r>
            <a:r>
              <a:rPr lang="en-US" strike="sngStrike" dirty="0"/>
              <a:t> pow).</a:t>
            </a:r>
            <a:r>
              <a:rPr lang="en-US" strike="sngStrike" dirty="0" err="1"/>
              <a:t>Thomas-is-dieter:wyland</a:t>
            </a:r>
            <a:r>
              <a:rPr lang="en-US" strike="sngStrike" dirty="0"/>
              <a:t>: what he did to her.</a:t>
            </a:r>
          </a:p>
          <a:p>
            <a:r>
              <a:rPr lang="en-US" dirty="0"/>
              <a:t>					was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angetan</a:t>
            </a:r>
            <a:r>
              <a:rPr lang="en-US" dirty="0"/>
              <a:t> hat</a:t>
            </a:r>
          </a:p>
          <a:p>
            <a:r>
              <a:rPr lang="en-US" dirty="0"/>
              <a:t>	</a:t>
            </a:r>
            <a:r>
              <a:rPr lang="en-US" strike="sngStrike" dirty="0"/>
              <a:t>trained as a dog. </a:t>
            </a:r>
            <a:r>
              <a:rPr lang="en-US" strike="sngStrike" dirty="0" err="1"/>
              <a:t>HOCME:ur_ur_ope&amp;thoasm-is-dieter:wyland</a:t>
            </a:r>
            <a:endParaRPr lang="en-US" strike="sngStrike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445EB90-AA95-4DD7-9A01-0EB0D539B0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33" y="6587392"/>
            <a:ext cx="1024224" cy="42139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E83A8B8-00DA-4F60-97EB-F05B0B8804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56" y="5950322"/>
            <a:ext cx="614434" cy="92333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28F44E1-7A87-4F81-8F8F-68BE887F8A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14" y="6187446"/>
            <a:ext cx="614434" cy="92333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9EFAFD-9DD5-4E5F-AF94-9E7427E9CDA4}"/>
              </a:ext>
            </a:extLst>
          </p:cNvPr>
          <p:cNvCxnSpPr>
            <a:stCxn id="74" idx="2"/>
          </p:cNvCxnSpPr>
          <p:nvPr/>
        </p:nvCxnSpPr>
        <p:spPr>
          <a:xfrm flipV="1">
            <a:off x="7343022" y="5914901"/>
            <a:ext cx="3321314" cy="119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2A3BBE-2916-4CD8-8E4E-D7E27057BFB9}"/>
              </a:ext>
            </a:extLst>
          </p:cNvPr>
          <p:cNvCxnSpPr/>
          <p:nvPr/>
        </p:nvCxnSpPr>
        <p:spPr>
          <a:xfrm flipH="1" flipV="1">
            <a:off x="7665431" y="6324413"/>
            <a:ext cx="4162843" cy="68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E8D85F4-7E99-4607-A3A7-8EA3634DC53A}"/>
              </a:ext>
            </a:extLst>
          </p:cNvPr>
          <p:cNvSpPr/>
          <p:nvPr/>
        </p:nvSpPr>
        <p:spPr>
          <a:xfrm>
            <a:off x="1501855" y="5913781"/>
            <a:ext cx="10030277" cy="142694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3A4E59-CCA6-4114-A7BC-D410FD88AEAF}"/>
              </a:ext>
            </a:extLst>
          </p:cNvPr>
          <p:cNvSpPr/>
          <p:nvPr/>
        </p:nvSpPr>
        <p:spPr>
          <a:xfrm>
            <a:off x="10664336" y="1306207"/>
            <a:ext cx="1527664" cy="545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LIVE!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6BB21A0-2E90-4087-B761-03C8446045AF}"/>
              </a:ext>
            </a:extLst>
          </p:cNvPr>
          <p:cNvSpPr/>
          <p:nvPr/>
        </p:nvSpPr>
        <p:spPr>
          <a:xfrm>
            <a:off x="-5428" y="1167908"/>
            <a:ext cx="411307" cy="2765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LIVE!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4C9809F-D7CE-4CB4-B295-B3E18846F389}"/>
              </a:ext>
            </a:extLst>
          </p:cNvPr>
          <p:cNvSpPr/>
          <p:nvPr/>
        </p:nvSpPr>
        <p:spPr>
          <a:xfrm>
            <a:off x="-17607" y="2289088"/>
            <a:ext cx="411307" cy="1952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!LIVE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EB7D53A0-2258-4099-8DC7-5A3B5C623E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03" y="1992040"/>
            <a:ext cx="1104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47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ABACB-E229-4D12-BD46-E40D3B1F9C4D}"/>
              </a:ext>
            </a:extLst>
          </p:cNvPr>
          <p:cNvSpPr/>
          <p:nvPr/>
        </p:nvSpPr>
        <p:spPr>
          <a:xfrm>
            <a:off x="0" y="0"/>
            <a:ext cx="12192000" cy="774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62419-2D1F-4707-9398-E1D347DD2C83}"/>
              </a:ext>
            </a:extLst>
          </p:cNvPr>
          <p:cNvSpPr/>
          <p:nvPr/>
        </p:nvSpPr>
        <p:spPr>
          <a:xfrm>
            <a:off x="0" y="774700"/>
            <a:ext cx="1219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6C12B-F849-4430-92A6-DD874CF76C0D}"/>
              </a:ext>
            </a:extLst>
          </p:cNvPr>
          <p:cNvSpPr/>
          <p:nvPr/>
        </p:nvSpPr>
        <p:spPr>
          <a:xfrm>
            <a:off x="0" y="1016000"/>
            <a:ext cx="12192000" cy="13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Slpeeing</a:t>
            </a:r>
            <a:r>
              <a:rPr lang="en-US" sz="800" dirty="0"/>
              <a:t> </a:t>
            </a:r>
            <a:r>
              <a:rPr lang="en-US" sz="800" dirty="0" err="1"/>
              <a:t>ouside</a:t>
            </a:r>
            <a:endParaRPr lang="en-US" sz="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33EA9D-E418-4949-97BB-92DF8B8AF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55" y="2863975"/>
            <a:ext cx="838200" cy="1238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5C2822-144C-4638-8BF1-2D4A051E1198}"/>
              </a:ext>
            </a:extLst>
          </p:cNvPr>
          <p:cNvSpPr txBox="1"/>
          <p:nvPr/>
        </p:nvSpPr>
        <p:spPr>
          <a:xfrm>
            <a:off x="776961" y="2836769"/>
            <a:ext cx="2027478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FBI:TERRORISM:INT</a:t>
            </a:r>
          </a:p>
          <a:p>
            <a:r>
              <a:rPr lang="en-US" dirty="0"/>
              <a:t>CAMP DAVID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C20FD9-E4B5-47C8-B88C-B9D6E2EBD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22" y="2836769"/>
            <a:ext cx="2249700" cy="126545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D1166E-2214-400A-9E60-3E53F7DFED44}"/>
              </a:ext>
            </a:extLst>
          </p:cNvPr>
          <p:cNvCxnSpPr/>
          <p:nvPr/>
        </p:nvCxnSpPr>
        <p:spPr>
          <a:xfrm flipV="1">
            <a:off x="4488873" y="2863975"/>
            <a:ext cx="2980706" cy="88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96E863-2388-4B70-9A3A-9DF45646ED9C}"/>
              </a:ext>
            </a:extLst>
          </p:cNvPr>
          <p:cNvCxnSpPr/>
          <p:nvPr/>
        </p:nvCxnSpPr>
        <p:spPr>
          <a:xfrm flipV="1">
            <a:off x="2804439" y="2719684"/>
            <a:ext cx="1613182" cy="157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A3F745-747F-40F2-9E0D-F9B8170D2BB9}"/>
              </a:ext>
            </a:extLst>
          </p:cNvPr>
          <p:cNvSpPr txBox="1"/>
          <p:nvPr/>
        </p:nvSpPr>
        <p:spPr>
          <a:xfrm>
            <a:off x="6995871" y="2967335"/>
            <a:ext cx="491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!CAMP DAVID(AL KADA)</a:t>
            </a:r>
          </a:p>
          <a:p>
            <a:r>
              <a:rPr lang="en-US" dirty="0" err="1"/>
              <a:t>Gorbache</a:t>
            </a:r>
            <a:r>
              <a:rPr lang="en-US" dirty="0"/>
              <a:t>(who is god? </a:t>
            </a:r>
            <a:r>
              <a:rPr lang="en-US" dirty="0" err="1"/>
              <a:t>mciehaal</a:t>
            </a:r>
            <a:r>
              <a:rPr lang="en-US" dirty="0"/>
              <a:t>)) !PAUL, Russia-</a:t>
            </a:r>
            <a:r>
              <a:rPr lang="en-US" dirty="0" err="1"/>
              <a:t>Afgansi</a:t>
            </a:r>
            <a:r>
              <a:rPr lang="en-US" dirty="0"/>
              <a:t>/Al </a:t>
            </a:r>
            <a:r>
              <a:rPr lang="en-US" dirty="0" err="1"/>
              <a:t>Kaida</a:t>
            </a:r>
            <a:r>
              <a:rPr lang="en-US" dirty="0"/>
              <a:t>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953CED-095D-41B9-BCCB-9F07812569D8}"/>
              </a:ext>
            </a:extLst>
          </p:cNvPr>
          <p:cNvCxnSpPr/>
          <p:nvPr/>
        </p:nvCxnSpPr>
        <p:spPr>
          <a:xfrm flipV="1">
            <a:off x="6883400" y="3645725"/>
            <a:ext cx="2094345" cy="10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FD1F31-E0ED-4ADF-9317-5F4049019FEC}"/>
              </a:ext>
            </a:extLst>
          </p:cNvPr>
          <p:cNvCxnSpPr>
            <a:stCxn id="28" idx="1"/>
          </p:cNvCxnSpPr>
          <p:nvPr/>
        </p:nvCxnSpPr>
        <p:spPr>
          <a:xfrm>
            <a:off x="6995871" y="3429000"/>
            <a:ext cx="4594446" cy="4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6DD085-B55E-4B2F-A187-7720602E6C17}"/>
              </a:ext>
            </a:extLst>
          </p:cNvPr>
          <p:cNvCxnSpPr/>
          <p:nvPr/>
        </p:nvCxnSpPr>
        <p:spPr>
          <a:xfrm>
            <a:off x="7067123" y="3159934"/>
            <a:ext cx="294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12701FA-37C9-4C2E-AADD-E91889CD9D8B}"/>
              </a:ext>
            </a:extLst>
          </p:cNvPr>
          <p:cNvSpPr/>
          <p:nvPr/>
        </p:nvSpPr>
        <p:spPr>
          <a:xfrm>
            <a:off x="4488872" y="2863975"/>
            <a:ext cx="7184571" cy="119422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2A5C01B-786C-4E7C-95BB-75F834535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84" y="4233721"/>
            <a:ext cx="2619375" cy="17430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EDAC922-652E-4B92-A5CB-A88493577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26" y="4250795"/>
            <a:ext cx="1642855" cy="202510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D535A08-2066-430D-9D7E-7CCB701FEAC2}"/>
              </a:ext>
            </a:extLst>
          </p:cNvPr>
          <p:cNvSpPr txBox="1"/>
          <p:nvPr/>
        </p:nvSpPr>
        <p:spPr>
          <a:xfrm>
            <a:off x="953495" y="5105258"/>
            <a:ext cx="60721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Baden-Baden </a:t>
            </a:r>
          </a:p>
          <a:p>
            <a:r>
              <a:rPr lang="en-US" dirty="0"/>
              <a:t>Roman Bath</a:t>
            </a:r>
          </a:p>
          <a:p>
            <a:r>
              <a:rPr lang="en-US" dirty="0"/>
              <a:t>IPX CHART</a:t>
            </a:r>
          </a:p>
          <a:p>
            <a:r>
              <a:rPr lang="en-US" dirty="0" err="1"/>
              <a:t>FBI:TERRORISM:INT.Gov</a:t>
            </a:r>
            <a:r>
              <a:rPr lang="en-US" dirty="0"/>
              <a:t> Newsom MYLK</a:t>
            </a:r>
            <a:r>
              <a:rPr lang="en-US" strike="sngStrike" dirty="0"/>
              <a:t>(0.1 !</a:t>
            </a:r>
            <a:r>
              <a:rPr lang="en-US" strike="sngStrike" dirty="0" err="1"/>
              <a:t>yang,ross,tiboron</a:t>
            </a:r>
            <a:r>
              <a:rPr lang="en-US" strike="sngStrike" dirty="0"/>
              <a:t>)</a:t>
            </a:r>
          </a:p>
          <a:p>
            <a:r>
              <a:rPr lang="en-US" sz="800" strike="sngStrike" dirty="0" err="1"/>
              <a:t>Gorbahce</a:t>
            </a:r>
            <a:r>
              <a:rPr lang="en-US" sz="800" strike="sngStrike" dirty="0"/>
              <a:t>(Visa </a:t>
            </a:r>
            <a:r>
              <a:rPr lang="en-US" sz="800" strike="sngStrike" dirty="0" err="1"/>
              <a:t>Frace</a:t>
            </a:r>
            <a:r>
              <a:rPr lang="en-US" sz="800" strike="sngStrike" dirty="0"/>
              <a:t>, Korean Spa; SF; go to Korean spa 2013 </a:t>
            </a:r>
            <a:r>
              <a:rPr lang="en-US" sz="800" strike="sngStrike" dirty="0" err="1"/>
              <a:t>Visa.Manager</a:t>
            </a:r>
            <a:r>
              <a:rPr lang="en-US" sz="800" strike="sngStrike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B27B77-BF22-482E-9F08-AC2D5CBD0F90}"/>
              </a:ext>
            </a:extLst>
          </p:cNvPr>
          <p:cNvSpPr txBox="1"/>
          <p:nvPr/>
        </p:nvSpPr>
        <p:spPr>
          <a:xfrm>
            <a:off x="965864" y="6428697"/>
            <a:ext cx="24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DEFUATL</a:t>
            </a:r>
            <a:r>
              <a:rPr lang="en-US" strike="sngStrike" dirty="0" err="1"/>
              <a:t>.”The</a:t>
            </a:r>
            <a:r>
              <a:rPr lang="en-US" strike="sngStrike" dirty="0"/>
              <a:t> Massage”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B815AB-A3FC-4AFA-86FC-ABB4BAD39693}"/>
              </a:ext>
            </a:extLst>
          </p:cNvPr>
          <p:cNvSpPr/>
          <p:nvPr/>
        </p:nvSpPr>
        <p:spPr>
          <a:xfrm>
            <a:off x="700149" y="2881075"/>
            <a:ext cx="7184571" cy="119422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1222C6-4878-4C6F-BE63-621B47A76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1" y="1746404"/>
            <a:ext cx="876300" cy="8763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9B88CAA-C5AC-42DF-8994-D162E1141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1" y="1899395"/>
            <a:ext cx="806240" cy="6260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D7348DC-E511-4EBF-9BDC-9769939F7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21" y="1652278"/>
            <a:ext cx="756585" cy="7667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8E76487-A333-4CE5-8FF7-563F53DE4C88}"/>
              </a:ext>
            </a:extLst>
          </p:cNvPr>
          <p:cNvSpPr txBox="1"/>
          <p:nvPr/>
        </p:nvSpPr>
        <p:spPr>
          <a:xfrm>
            <a:off x="5172733" y="1871181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Davidfoff</a:t>
            </a:r>
            <a:endParaRPr lang="en-US" sz="800" strike="sngStrike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C9AAEC4-D77D-4C16-88AB-A6608257F2A5}"/>
              </a:ext>
            </a:extLst>
          </p:cNvPr>
          <p:cNvCxnSpPr>
            <a:stCxn id="46" idx="2"/>
            <a:endCxn id="49" idx="0"/>
          </p:cNvCxnSpPr>
          <p:nvPr/>
        </p:nvCxnSpPr>
        <p:spPr>
          <a:xfrm flipV="1">
            <a:off x="5306581" y="1871181"/>
            <a:ext cx="152449" cy="654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D28CA91-B029-429B-8B04-7DFCA57B8E4C}"/>
              </a:ext>
            </a:extLst>
          </p:cNvPr>
          <p:cNvCxnSpPr/>
          <p:nvPr/>
        </p:nvCxnSpPr>
        <p:spPr>
          <a:xfrm flipV="1">
            <a:off x="6368739" y="1695563"/>
            <a:ext cx="653895" cy="6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8198A2D-1444-46E9-9732-ED3BA1AF1A83}"/>
              </a:ext>
            </a:extLst>
          </p:cNvPr>
          <p:cNvSpPr txBox="1"/>
          <p:nvPr/>
        </p:nvSpPr>
        <p:spPr>
          <a:xfrm>
            <a:off x="1653998" y="1723208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G.GOD.WWI.PENTAGON.PAUL.BARACK.PUB</a:t>
            </a:r>
          </a:p>
          <a:p>
            <a:r>
              <a:rPr lang="en-US" sz="800" strike="sngStrike" dirty="0"/>
              <a:t>John Player    </a:t>
            </a:r>
            <a:r>
              <a:rPr lang="en-US" sz="800" dirty="0"/>
              <a:t>PENSYVANI ANE</a:t>
            </a:r>
          </a:p>
          <a:p>
            <a:r>
              <a:rPr lang="en-US" sz="800" strike="sngStrike" dirty="0"/>
              <a:t>Monte Carlo    </a:t>
            </a:r>
            <a:r>
              <a:rPr lang="en-US" sz="800" dirty="0"/>
              <a:t>!PENSYVANIA.AVE.WWI.MAINSTET.MARKET</a:t>
            </a:r>
          </a:p>
          <a:p>
            <a:r>
              <a:rPr lang="en-US" sz="800" dirty="0"/>
              <a:t>WW2.nonPOlcieTV(</a:t>
            </a:r>
            <a:r>
              <a:rPr lang="en-US" sz="800" strike="sngStrike" dirty="0"/>
              <a:t>FRANK</a:t>
            </a:r>
            <a:r>
              <a:rPr lang="en-US" sz="8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14B412-6066-45FD-9400-621BF1C79796}"/>
              </a:ext>
            </a:extLst>
          </p:cNvPr>
          <p:cNvSpPr txBox="1"/>
          <p:nvPr/>
        </p:nvSpPr>
        <p:spPr>
          <a:xfrm>
            <a:off x="5919665" y="1270432"/>
            <a:ext cx="706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ATM light </a:t>
            </a:r>
            <a:r>
              <a:rPr lang="en-US" dirty="0" err="1"/>
              <a:t>Cattlemens</a:t>
            </a:r>
            <a:r>
              <a:rPr lang="en-US" dirty="0"/>
              <a:t>, Foster City </a:t>
            </a:r>
            <a:r>
              <a:rPr lang="en-US" dirty="0" err="1"/>
              <a:t>Pizzaria</a:t>
            </a:r>
            <a:r>
              <a:rPr lang="en-US" dirty="0"/>
              <a:t> Video Game Lights</a:t>
            </a:r>
          </a:p>
          <a:p>
            <a:r>
              <a:rPr lang="en-US" dirty="0"/>
              <a:t>		Visa ATM .</a:t>
            </a:r>
            <a:r>
              <a:rPr lang="en-US" dirty="0" err="1"/>
              <a:t>nonPolcieRT.CPVA</a:t>
            </a:r>
            <a:r>
              <a:rPr lang="en-US" dirty="0"/>
              <a:t>(</a:t>
            </a:r>
            <a:r>
              <a:rPr lang="en-US" dirty="0" err="1"/>
              <a:t>gheoh</a:t>
            </a:r>
            <a:r>
              <a:rPr lang="en-US" dirty="0"/>
              <a:t>(</a:t>
            </a:r>
            <a:r>
              <a:rPr lang="en-US" dirty="0" err="1"/>
              <a:t>furessorn</a:t>
            </a:r>
            <a:r>
              <a:rPr lang="en-US" dirty="0"/>
              <a:t>).G.GOD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74FB8E7-3EFB-4436-A49B-93EE4C458DD6}"/>
              </a:ext>
            </a:extLst>
          </p:cNvPr>
          <p:cNvSpPr/>
          <p:nvPr/>
        </p:nvSpPr>
        <p:spPr>
          <a:xfrm>
            <a:off x="4831918" y="1658561"/>
            <a:ext cx="1071570" cy="119422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3F1B9E8-0DCC-4F3D-BC80-B277DC7020B8}"/>
              </a:ext>
            </a:extLst>
          </p:cNvPr>
          <p:cNvSpPr/>
          <p:nvPr/>
        </p:nvSpPr>
        <p:spPr>
          <a:xfrm>
            <a:off x="6112821" y="1645675"/>
            <a:ext cx="1071570" cy="119422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476F4F-DADD-449C-9F60-3D8F211B6A6A}"/>
              </a:ext>
            </a:extLst>
          </p:cNvPr>
          <p:cNvSpPr/>
          <p:nvPr/>
        </p:nvSpPr>
        <p:spPr>
          <a:xfrm>
            <a:off x="655005" y="5081668"/>
            <a:ext cx="5457816" cy="171636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F4F73DDD-3AC2-4572-ADDE-F502DFA539ED}"/>
              </a:ext>
            </a:extLst>
          </p:cNvPr>
          <p:cNvSpPr/>
          <p:nvPr/>
        </p:nvSpPr>
        <p:spPr>
          <a:xfrm>
            <a:off x="7303325" y="1916763"/>
            <a:ext cx="985652" cy="9125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794033-6F41-42D6-A3A7-FEC9371BA3FD}"/>
              </a:ext>
            </a:extLst>
          </p:cNvPr>
          <p:cNvSpPr txBox="1"/>
          <p:nvPr/>
        </p:nvSpPr>
        <p:spPr>
          <a:xfrm>
            <a:off x="5862150" y="2395378"/>
            <a:ext cx="270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WWI.G.GOD.St</a:t>
            </a:r>
            <a:r>
              <a:rPr lang="en-US" dirty="0"/>
              <a:t>. </a:t>
            </a:r>
            <a:r>
              <a:rPr lang="en-US" dirty="0" err="1"/>
              <a:t>Nick</a:t>
            </a:r>
            <a:r>
              <a:rPr lang="en-US" sz="800" strike="sngStrike" dirty="0" err="1"/>
              <a:t>.eishock.carter</a:t>
            </a:r>
            <a:endParaRPr lang="en-US" sz="800" strike="sngStrike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44013F-DD1C-4C49-A761-E8859AB7ECEC}"/>
              </a:ext>
            </a:extLst>
          </p:cNvPr>
          <p:cNvSpPr txBox="1"/>
          <p:nvPr/>
        </p:nvSpPr>
        <p:spPr>
          <a:xfrm>
            <a:off x="8847117" y="2434953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300,titanic</a:t>
            </a:r>
          </a:p>
        </p:txBody>
      </p:sp>
    </p:spTree>
    <p:extLst>
      <p:ext uri="{BB962C8B-B14F-4D97-AF65-F5344CB8AC3E}">
        <p14:creationId xmlns:p14="http://schemas.microsoft.com/office/powerpoint/2010/main" val="173736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ABACB-E229-4D12-BD46-E40D3B1F9C4D}"/>
              </a:ext>
            </a:extLst>
          </p:cNvPr>
          <p:cNvSpPr/>
          <p:nvPr/>
        </p:nvSpPr>
        <p:spPr>
          <a:xfrm>
            <a:off x="0" y="0"/>
            <a:ext cx="12192000" cy="774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62419-2D1F-4707-9398-E1D347DD2C83}"/>
              </a:ext>
            </a:extLst>
          </p:cNvPr>
          <p:cNvSpPr/>
          <p:nvPr/>
        </p:nvSpPr>
        <p:spPr>
          <a:xfrm>
            <a:off x="0" y="774700"/>
            <a:ext cx="1219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6C12B-F849-4430-92A6-DD874CF76C0D}"/>
              </a:ext>
            </a:extLst>
          </p:cNvPr>
          <p:cNvSpPr/>
          <p:nvPr/>
        </p:nvSpPr>
        <p:spPr>
          <a:xfrm>
            <a:off x="0" y="1016000"/>
            <a:ext cx="12192000" cy="13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Slpeeing</a:t>
            </a:r>
            <a:r>
              <a:rPr lang="en-US" sz="800" dirty="0"/>
              <a:t> </a:t>
            </a:r>
            <a:r>
              <a:rPr lang="en-US" sz="800" dirty="0" err="1"/>
              <a:t>ouside</a:t>
            </a:r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C3911-D3DC-41A2-9DDA-489B9CBA3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17" y="5930392"/>
            <a:ext cx="487362" cy="487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6B831-55EC-4FE1-9C2B-6779401F9490}"/>
              </a:ext>
            </a:extLst>
          </p:cNvPr>
          <p:cNvSpPr txBox="1"/>
          <p:nvPr/>
        </p:nvSpPr>
        <p:spPr>
          <a:xfrm flipH="1">
            <a:off x="2214217" y="5931338"/>
            <a:ext cx="396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!ATOMCLOCK(!</a:t>
            </a:r>
            <a:r>
              <a:rPr lang="en-US" strike="sngStrike" dirty="0" err="1"/>
              <a:t>ronson;darrl</a:t>
            </a:r>
            <a:r>
              <a:rPr lang="en-US" strike="sngStrike" dirty="0"/>
              <a:t>, </a:t>
            </a:r>
            <a:r>
              <a:rPr lang="en-US" dirty="0"/>
              <a:t>§Theft)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2D11B9-7558-4011-9CC2-76ECB3D7971F}"/>
              </a:ext>
            </a:extLst>
          </p:cNvPr>
          <p:cNvCxnSpPr/>
          <p:nvPr/>
        </p:nvCxnSpPr>
        <p:spPr>
          <a:xfrm flipV="1">
            <a:off x="1426817" y="5930392"/>
            <a:ext cx="787400" cy="487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41CA0C-5C43-43E5-9597-6F3A77B3103D}"/>
              </a:ext>
            </a:extLst>
          </p:cNvPr>
          <p:cNvSpPr txBox="1"/>
          <p:nvPr/>
        </p:nvSpPr>
        <p:spPr>
          <a:xfrm>
            <a:off x="269934" y="60722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Knox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D75F45-FE07-4E1E-B95D-81084C7020E0}"/>
              </a:ext>
            </a:extLst>
          </p:cNvPr>
          <p:cNvSpPr/>
          <p:nvPr/>
        </p:nvSpPr>
        <p:spPr>
          <a:xfrm>
            <a:off x="1591917" y="5930393"/>
            <a:ext cx="10185400" cy="48736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1B54197-58B8-4DFA-AEC7-A666F6BF2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55" y="2863975"/>
            <a:ext cx="838200" cy="12382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634CD4-70DB-4497-B19E-BD2F6B717B67}"/>
              </a:ext>
            </a:extLst>
          </p:cNvPr>
          <p:cNvCxnSpPr/>
          <p:nvPr/>
        </p:nvCxnSpPr>
        <p:spPr>
          <a:xfrm>
            <a:off x="1056904" y="5771408"/>
            <a:ext cx="9405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51926D-5D1C-4EE6-A7F3-00E2371E6F8D}"/>
              </a:ext>
            </a:extLst>
          </p:cNvPr>
          <p:cNvSpPr txBox="1"/>
          <p:nvPr/>
        </p:nvSpPr>
        <p:spPr>
          <a:xfrm>
            <a:off x="545843" y="528589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080CF-E4A5-4834-B570-830D40BA4873}"/>
              </a:ext>
            </a:extLst>
          </p:cNvPr>
          <p:cNvSpPr txBox="1"/>
          <p:nvPr/>
        </p:nvSpPr>
        <p:spPr>
          <a:xfrm>
            <a:off x="1930197" y="218154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Sout</a:t>
            </a:r>
            <a:r>
              <a:rPr lang="en-US" dirty="0"/>
              <a:t> East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E185CC-326A-4748-9B36-529A23CC7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4" y="1283772"/>
            <a:ext cx="876300" cy="876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CE87D8-E5C6-4237-9E68-676D569FF519}"/>
              </a:ext>
            </a:extLst>
          </p:cNvPr>
          <p:cNvSpPr txBox="1"/>
          <p:nvPr/>
        </p:nvSpPr>
        <p:spPr>
          <a:xfrm>
            <a:off x="2079279" y="1653225"/>
            <a:ext cx="495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Dr. Prof. St !</a:t>
            </a:r>
            <a:r>
              <a:rPr lang="en-US" dirty="0" err="1"/>
              <a:t>AVABILTIY.facebook.nonPolicSTatsus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09CFE-BEE4-4E0A-BE55-184B2BCDECA1}"/>
              </a:ext>
            </a:extLst>
          </p:cNvPr>
          <p:cNvSpPr/>
          <p:nvPr/>
        </p:nvSpPr>
        <p:spPr>
          <a:xfrm>
            <a:off x="2079280" y="2529482"/>
            <a:ext cx="1906376" cy="3693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!STANFORD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81968-54AC-4EB9-9888-78FAFFF43A9F}"/>
              </a:ext>
            </a:extLst>
          </p:cNvPr>
          <p:cNvSpPr txBox="1"/>
          <p:nvPr/>
        </p:nvSpPr>
        <p:spPr>
          <a:xfrm>
            <a:off x="54780" y="5032679"/>
            <a:ext cx="215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Polci</a:t>
            </a:r>
            <a:r>
              <a:rPr lang="en-US" dirty="0"/>
              <a:t> </a:t>
            </a:r>
            <a:r>
              <a:rPr lang="en-US" dirty="0" err="1"/>
              <a:t>Sirents</a:t>
            </a:r>
            <a:r>
              <a:rPr lang="en-US" dirty="0"/>
              <a:t>: 5:07PM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D8224E-10B1-476A-98B1-5EE644551EE6}"/>
              </a:ext>
            </a:extLst>
          </p:cNvPr>
          <p:cNvCxnSpPr/>
          <p:nvPr/>
        </p:nvCxnSpPr>
        <p:spPr>
          <a:xfrm>
            <a:off x="545843" y="5032679"/>
            <a:ext cx="9405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13E5AD-D39D-4DA4-B17B-4396C7A8B41A}"/>
              </a:ext>
            </a:extLst>
          </p:cNvPr>
          <p:cNvCxnSpPr/>
          <p:nvPr/>
        </p:nvCxnSpPr>
        <p:spPr>
          <a:xfrm flipV="1">
            <a:off x="1820517" y="2714141"/>
            <a:ext cx="3285873" cy="185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2F53C4-D85F-4BDD-A767-D360FC7E25BB}"/>
              </a:ext>
            </a:extLst>
          </p:cNvPr>
          <p:cNvSpPr txBox="1"/>
          <p:nvPr/>
        </p:nvSpPr>
        <p:spPr>
          <a:xfrm>
            <a:off x="5557652" y="2181540"/>
            <a:ext cx="6656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 IN YUGLAVIA</a:t>
            </a:r>
          </a:p>
          <a:p>
            <a:r>
              <a:rPr lang="en-US" dirty="0"/>
              <a:t>	</a:t>
            </a:r>
            <a:r>
              <a:rPr lang="en-US" dirty="0" err="1"/>
              <a:t>Consutiosn</a:t>
            </a:r>
            <a:r>
              <a:rPr lang="en-US" dirty="0"/>
              <a:t> </a:t>
            </a:r>
            <a:r>
              <a:rPr lang="en-US" dirty="0" err="1"/>
              <a:t>Bosina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Vosntiosn</a:t>
            </a:r>
            <a:r>
              <a:rPr lang="en-US" dirty="0"/>
              <a:t> Servia</a:t>
            </a:r>
          </a:p>
          <a:p>
            <a:r>
              <a:rPr lang="en-US" dirty="0"/>
              <a:t>	</a:t>
            </a:r>
            <a:r>
              <a:rPr lang="en-US" dirty="0" err="1"/>
              <a:t>Cosntueio</a:t>
            </a:r>
            <a:r>
              <a:rPr lang="en-US" dirty="0"/>
              <a:t> </a:t>
            </a:r>
            <a:r>
              <a:rPr lang="en-US" dirty="0" err="1"/>
              <a:t>Macedinia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Cosnteio</a:t>
            </a:r>
            <a:r>
              <a:rPr lang="en-US" dirty="0"/>
              <a:t> Greece</a:t>
            </a:r>
          </a:p>
          <a:p>
            <a:r>
              <a:rPr lang="en-US" dirty="0"/>
              <a:t>	</a:t>
            </a:r>
            <a:r>
              <a:rPr lang="en-US" dirty="0" err="1"/>
              <a:t>Staut</a:t>
            </a:r>
            <a:r>
              <a:rPr lang="en-US" dirty="0"/>
              <a:t> IPX </a:t>
            </a:r>
            <a:r>
              <a:rPr lang="en-US" dirty="0" err="1"/>
              <a:t>nonPolcieGovement.St</a:t>
            </a:r>
            <a:r>
              <a:rPr lang="en-US" dirty="0"/>
              <a:t>. </a:t>
            </a:r>
            <a:r>
              <a:rPr lang="en-US" dirty="0" err="1"/>
              <a:t>Peter.Stuatue.ITALY.ROME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ED2BAC-D59E-43C9-A8EE-6C2043D35AAB}"/>
              </a:ext>
            </a:extLst>
          </p:cNvPr>
          <p:cNvSpPr txBox="1"/>
          <p:nvPr/>
        </p:nvSpPr>
        <p:spPr>
          <a:xfrm>
            <a:off x="1776421" y="1984794"/>
            <a:ext cx="379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Add(St Peter </a:t>
            </a:r>
            <a:r>
              <a:rPr lang="en-US" dirty="0" err="1"/>
              <a:t>Satuts</a:t>
            </a:r>
            <a:r>
              <a:rPr lang="en-US" dirty="0"/>
              <a:t> ).nonPocleTRX.gov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E62559-EF1C-4AD1-8E1E-27810492CD1D}"/>
              </a:ext>
            </a:extLst>
          </p:cNvPr>
          <p:cNvCxnSpPr/>
          <p:nvPr/>
        </p:nvCxnSpPr>
        <p:spPr>
          <a:xfrm>
            <a:off x="1776421" y="2354126"/>
            <a:ext cx="1371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F3BA24-179E-4BE3-9839-43F7FF414AF3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2453738" y="2550872"/>
            <a:ext cx="2272641" cy="183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92E4B38-B6F7-4F2B-A495-032D97A0992B}"/>
              </a:ext>
            </a:extLst>
          </p:cNvPr>
          <p:cNvSpPr/>
          <p:nvPr/>
        </p:nvSpPr>
        <p:spPr>
          <a:xfrm>
            <a:off x="5917197" y="1925917"/>
            <a:ext cx="245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https://www.vatican.va/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359E83-8639-4608-942E-3E515281F683}"/>
              </a:ext>
            </a:extLst>
          </p:cNvPr>
          <p:cNvSpPr/>
          <p:nvPr/>
        </p:nvSpPr>
        <p:spPr>
          <a:xfrm>
            <a:off x="1344266" y="1642077"/>
            <a:ext cx="10847733" cy="276130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5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ABACB-E229-4D12-BD46-E40D3B1F9C4D}"/>
              </a:ext>
            </a:extLst>
          </p:cNvPr>
          <p:cNvSpPr/>
          <p:nvPr/>
        </p:nvSpPr>
        <p:spPr>
          <a:xfrm>
            <a:off x="0" y="0"/>
            <a:ext cx="12192000" cy="774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62419-2D1F-4707-9398-E1D347DD2C83}"/>
              </a:ext>
            </a:extLst>
          </p:cNvPr>
          <p:cNvSpPr/>
          <p:nvPr/>
        </p:nvSpPr>
        <p:spPr>
          <a:xfrm>
            <a:off x="0" y="774700"/>
            <a:ext cx="1219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6C12B-F849-4430-92A6-DD874CF76C0D}"/>
              </a:ext>
            </a:extLst>
          </p:cNvPr>
          <p:cNvSpPr/>
          <p:nvPr/>
        </p:nvSpPr>
        <p:spPr>
          <a:xfrm>
            <a:off x="0" y="1016000"/>
            <a:ext cx="12192000" cy="13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Slpeeing</a:t>
            </a:r>
            <a:r>
              <a:rPr lang="en-US" sz="800" dirty="0"/>
              <a:t> </a:t>
            </a:r>
            <a:r>
              <a:rPr lang="en-US" sz="800" dirty="0" err="1"/>
              <a:t>ouside</a:t>
            </a:r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D66D4-1C15-4E7F-87B3-08A699DB09AA}"/>
              </a:ext>
            </a:extLst>
          </p:cNvPr>
          <p:cNvSpPr/>
          <p:nvPr/>
        </p:nvSpPr>
        <p:spPr>
          <a:xfrm>
            <a:off x="-2198" y="1694410"/>
            <a:ext cx="2207434" cy="719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!GENESIS(JFK)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CACA0-6C6E-43FF-8594-45EFBBF9F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32" y="1485562"/>
            <a:ext cx="1404728" cy="18350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4B006DF-00D2-44DF-939F-A8044DB63868}"/>
              </a:ext>
            </a:extLst>
          </p:cNvPr>
          <p:cNvSpPr/>
          <p:nvPr/>
        </p:nvSpPr>
        <p:spPr>
          <a:xfrm>
            <a:off x="9372327" y="1460264"/>
            <a:ext cx="2870200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!WAR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B12FE2-19C3-4C47-9930-B360BB297D2E}"/>
              </a:ext>
            </a:extLst>
          </p:cNvPr>
          <p:cNvSpPr txBox="1"/>
          <p:nvPr/>
        </p:nvSpPr>
        <p:spPr>
          <a:xfrm>
            <a:off x="3309" y="120552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1998/9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0DBBF-083D-41BF-9A48-7F9BA36D41D5}"/>
              </a:ext>
            </a:extLst>
          </p:cNvPr>
          <p:cNvSpPr txBox="1"/>
          <p:nvPr/>
        </p:nvSpPr>
        <p:spPr>
          <a:xfrm>
            <a:off x="11222182" y="1444038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Freidentstrasse</a:t>
            </a:r>
            <a:endParaRPr lang="en-US" sz="800" strike="sngStri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57B30-A562-4FAC-89FF-9DEA00130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882" y="3783301"/>
            <a:ext cx="8763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184A21-D473-4BA3-922C-7284A874A85F}"/>
              </a:ext>
            </a:extLst>
          </p:cNvPr>
          <p:cNvSpPr txBox="1"/>
          <p:nvPr/>
        </p:nvSpPr>
        <p:spPr>
          <a:xfrm>
            <a:off x="1408633" y="3911873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STUDIO.DEFAULT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C2B43-A92D-4A6C-B27C-85114170E2F4}"/>
              </a:ext>
            </a:extLst>
          </p:cNvPr>
          <p:cNvSpPr/>
          <p:nvPr/>
        </p:nvSpPr>
        <p:spPr>
          <a:xfrm>
            <a:off x="8217178" y="3949729"/>
            <a:ext cx="296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STUDIO(54).DEFAULT.VRIGIAN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F22C9C-FD89-458E-B387-26A9374E2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361" y="3866262"/>
            <a:ext cx="556894" cy="48728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B3CBFD-203E-4D8B-8CD0-9BAF7A44500A}"/>
              </a:ext>
            </a:extLst>
          </p:cNvPr>
          <p:cNvCxnSpPr>
            <a:stCxn id="8" idx="1"/>
          </p:cNvCxnSpPr>
          <p:nvPr/>
        </p:nvCxnSpPr>
        <p:spPr>
          <a:xfrm>
            <a:off x="8217178" y="4134395"/>
            <a:ext cx="36357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17CC35-91CF-4C5F-856D-DDD16D988E10}"/>
              </a:ext>
            </a:extLst>
          </p:cNvPr>
          <p:cNvSpPr txBox="1"/>
          <p:nvPr/>
        </p:nvSpPr>
        <p:spPr>
          <a:xfrm>
            <a:off x="4344707" y="3893383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St. Peter 1994, </a:t>
            </a:r>
          </a:p>
          <a:p>
            <a:r>
              <a:rPr lang="en-US" sz="900" dirty="0"/>
              <a:t>!WAR 1998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561EF10-0D4C-4773-90EB-C5898B238E56}"/>
              </a:ext>
            </a:extLst>
          </p:cNvPr>
          <p:cNvSpPr/>
          <p:nvPr/>
        </p:nvSpPr>
        <p:spPr>
          <a:xfrm>
            <a:off x="1309040" y="3768874"/>
            <a:ext cx="3930464" cy="94280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9163292-E153-466C-AEFB-15D151939EBF}"/>
              </a:ext>
            </a:extLst>
          </p:cNvPr>
          <p:cNvSpPr/>
          <p:nvPr/>
        </p:nvSpPr>
        <p:spPr>
          <a:xfrm>
            <a:off x="8117585" y="3855985"/>
            <a:ext cx="3930464" cy="75186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64795-7BCB-48C4-8769-80201649BFC6}"/>
              </a:ext>
            </a:extLst>
          </p:cNvPr>
          <p:cNvSpPr txBox="1"/>
          <p:nvPr/>
        </p:nvSpPr>
        <p:spPr>
          <a:xfrm>
            <a:off x="5435970" y="3866262"/>
            <a:ext cx="154379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6686BF-44F5-460C-92DF-59C9B46A5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589" y="4279369"/>
            <a:ext cx="272488" cy="24631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372DEE-9972-41F0-88BB-0DDC5FA80D0E}"/>
              </a:ext>
            </a:extLst>
          </p:cNvPr>
          <p:cNvCxnSpPr/>
          <p:nvPr/>
        </p:nvCxnSpPr>
        <p:spPr>
          <a:xfrm>
            <a:off x="8989621" y="4221451"/>
            <a:ext cx="712290" cy="30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BC7A51A-CB0A-4352-A837-34CB4B77C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67" y="4342758"/>
            <a:ext cx="328224" cy="2458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215BE15-3751-4587-8909-F8B6F57E8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78" y="4740264"/>
            <a:ext cx="956688" cy="95668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E533C2-315C-46E2-8A31-9EF23602145E}"/>
              </a:ext>
            </a:extLst>
          </p:cNvPr>
          <p:cNvCxnSpPr/>
          <p:nvPr/>
        </p:nvCxnSpPr>
        <p:spPr>
          <a:xfrm flipV="1">
            <a:off x="8117585" y="4607853"/>
            <a:ext cx="872036" cy="1234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ADB35A2-5FF6-421E-9F6E-1A03718B9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739" y="4853383"/>
            <a:ext cx="272488" cy="2463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F5066F-951A-4FC8-8E62-F27C314EE42C}"/>
              </a:ext>
            </a:extLst>
          </p:cNvPr>
          <p:cNvSpPr txBox="1"/>
          <p:nvPr/>
        </p:nvSpPr>
        <p:spPr>
          <a:xfrm>
            <a:off x="9173866" y="509310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000.tw.pns.</a:t>
            </a:r>
            <a:r>
              <a:rPr lang="en-US" sz="800" strike="sngStrike" dirty="0"/>
              <a:t>person.*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259A3F-4F7A-4244-B605-B06D26534C5F}"/>
              </a:ext>
            </a:extLst>
          </p:cNvPr>
          <p:cNvCxnSpPr/>
          <p:nvPr/>
        </p:nvCxnSpPr>
        <p:spPr>
          <a:xfrm flipV="1">
            <a:off x="9345766" y="4853383"/>
            <a:ext cx="643964" cy="239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6A081F94-2853-40F0-96CD-9369F51810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62" y="4839677"/>
            <a:ext cx="366801" cy="27474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7957F4A-E489-48A5-AC3D-F561D7A586AA}"/>
              </a:ext>
            </a:extLst>
          </p:cNvPr>
          <p:cNvSpPr/>
          <p:nvPr/>
        </p:nvSpPr>
        <p:spPr>
          <a:xfrm>
            <a:off x="9212414" y="5369550"/>
            <a:ext cx="26404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strike="sngStrike" dirty="0">
                <a:solidFill>
                  <a:srgbClr val="202124"/>
                </a:solidFill>
                <a:latin typeface="Roboto"/>
              </a:rPr>
              <a:t>Little Bill sees his wife cheating on him in public </a:t>
            </a:r>
            <a:endParaRPr lang="en-US" sz="900" strike="sngStrike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9A2144D1-C30D-4831-8092-DDFD629527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10" y="4776230"/>
            <a:ext cx="403830" cy="60905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C5F3FD8-A67E-44F3-979B-742B0452F2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3911" y="4989571"/>
            <a:ext cx="578060" cy="49379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15E7A3E-7EBF-4C6B-8B75-2DD484D1F984}"/>
              </a:ext>
            </a:extLst>
          </p:cNvPr>
          <p:cNvSpPr txBox="1"/>
          <p:nvPr/>
        </p:nvSpPr>
        <p:spPr>
          <a:xfrm>
            <a:off x="10880353" y="462009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20BDE6-526B-4D0C-A37F-9D16CF981E28}"/>
              </a:ext>
            </a:extLst>
          </p:cNvPr>
          <p:cNvSpPr txBox="1"/>
          <p:nvPr/>
        </p:nvSpPr>
        <p:spPr>
          <a:xfrm>
            <a:off x="11381081" y="4699635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Franci</a:t>
            </a:r>
            <a:endParaRPr lang="en-US" strike="sngStrik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4F548A3-5852-4DE5-9FCF-29E490E5E6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4322" y="4642046"/>
            <a:ext cx="1004311" cy="112678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740DD4F-7D9E-409E-BD4A-726420056F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74" y="4659601"/>
            <a:ext cx="936239" cy="124351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990C99A-8A37-4045-8C9A-C2850A8CDB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18" y="4912108"/>
            <a:ext cx="658616" cy="98792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07F056C-BAF3-4A2A-92DB-EB10566D1372}"/>
              </a:ext>
            </a:extLst>
          </p:cNvPr>
          <p:cNvSpPr txBox="1"/>
          <p:nvPr/>
        </p:nvSpPr>
        <p:spPr>
          <a:xfrm>
            <a:off x="9154583" y="5482954"/>
            <a:ext cx="25786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Yoland</a:t>
            </a:r>
            <a:r>
              <a:rPr lang="en-US" sz="800" strike="sngStrike" dirty="0"/>
              <a:t>: deep sin boogie</a:t>
            </a:r>
          </a:p>
          <a:p>
            <a:r>
              <a:rPr lang="en-US" dirty="0"/>
              <a:t>KING.QUEE</a:t>
            </a:r>
            <a:r>
              <a:rPr lang="en-US" sz="800" strike="sngStrike" dirty="0">
                <a:sym typeface="Wingdings" panose="05000000000000000000" pitchFamily="2" charset="2"/>
              </a:rPr>
              <a:t>(carmen): </a:t>
            </a:r>
            <a:r>
              <a:rPr lang="en-US" sz="800" strike="sngStrike" dirty="0"/>
              <a:t>glasses boogie </a:t>
            </a:r>
            <a:r>
              <a:rPr lang="en-US" sz="800" strike="sngStrike" dirty="0" err="1"/>
              <a:t>boogie</a:t>
            </a:r>
            <a:endParaRPr lang="en-US" sz="800" strike="sngStrike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9254FEF-B477-4FAF-A356-F4EB6F6398C5}"/>
              </a:ext>
            </a:extLst>
          </p:cNvPr>
          <p:cNvSpPr/>
          <p:nvPr/>
        </p:nvSpPr>
        <p:spPr>
          <a:xfrm>
            <a:off x="8261536" y="4625728"/>
            <a:ext cx="3930464" cy="145757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029A11-851E-4D51-9B70-70D1D9B485F2}"/>
              </a:ext>
            </a:extLst>
          </p:cNvPr>
          <p:cNvSpPr txBox="1"/>
          <p:nvPr/>
        </p:nvSpPr>
        <p:spPr>
          <a:xfrm>
            <a:off x="8349634" y="6315905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G.GOD.</a:t>
            </a:r>
            <a:r>
              <a:rPr lang="en-US" sz="800" dirty="0" err="1"/>
              <a:t>roth.division.marx</a:t>
            </a:r>
            <a:endParaRPr lang="en-US" sz="800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C134ED57-439B-4BAD-BD62-DC697EAF29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730" y="6458168"/>
            <a:ext cx="181826" cy="171594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9C8C89E-5419-416D-A920-A8DB1BFADBBA}"/>
              </a:ext>
            </a:extLst>
          </p:cNvPr>
          <p:cNvCxnSpPr/>
          <p:nvPr/>
        </p:nvCxnSpPr>
        <p:spPr>
          <a:xfrm flipV="1">
            <a:off x="9455189" y="6225818"/>
            <a:ext cx="574312" cy="551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4ED1327-9BFF-4C7A-B219-C2073AFA0E87}"/>
              </a:ext>
            </a:extLst>
          </p:cNvPr>
          <p:cNvCxnSpPr/>
          <p:nvPr/>
        </p:nvCxnSpPr>
        <p:spPr>
          <a:xfrm>
            <a:off x="9176095" y="6543965"/>
            <a:ext cx="2028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39628BE-7909-4299-9BFE-47F78401C405}"/>
              </a:ext>
            </a:extLst>
          </p:cNvPr>
          <p:cNvSpPr txBox="1"/>
          <p:nvPr/>
        </p:nvSpPr>
        <p:spPr>
          <a:xfrm>
            <a:off x="9133491" y="6048668"/>
            <a:ext cx="159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Roth.</a:t>
            </a:r>
            <a:r>
              <a:rPr lang="en-US" sz="800" strike="sngStrike" dirty="0" err="1"/>
              <a:t>davison.marx</a:t>
            </a:r>
            <a:r>
              <a:rPr lang="en-US" sz="800" strike="sngStrike" dirty="0"/>
              <a:t>(boogie)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57C026E-9BCC-4F2D-98AD-9863208F7E8B}"/>
              </a:ext>
            </a:extLst>
          </p:cNvPr>
          <p:cNvSpPr/>
          <p:nvPr/>
        </p:nvSpPr>
        <p:spPr>
          <a:xfrm>
            <a:off x="8310657" y="6127975"/>
            <a:ext cx="3930464" cy="61866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8703720-FD0F-46AE-97D0-EB97FE5399E0}"/>
              </a:ext>
            </a:extLst>
          </p:cNvPr>
          <p:cNvCxnSpPr/>
          <p:nvPr/>
        </p:nvCxnSpPr>
        <p:spPr>
          <a:xfrm flipV="1">
            <a:off x="6956722" y="4554927"/>
            <a:ext cx="736509" cy="14394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8AC52BF-0557-42AD-9EFB-0E8DB1ABB691}"/>
              </a:ext>
            </a:extLst>
          </p:cNvPr>
          <p:cNvCxnSpPr/>
          <p:nvPr/>
        </p:nvCxnSpPr>
        <p:spPr>
          <a:xfrm flipV="1">
            <a:off x="7504292" y="4735813"/>
            <a:ext cx="736509" cy="1439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D48FD3D-CF95-4001-8DF7-69B31D3F73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91" y="6295367"/>
            <a:ext cx="357577" cy="53636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7F52F0F-13A1-45C3-B9DF-5FE076AB742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98" y="6430201"/>
            <a:ext cx="490199" cy="39337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BE2D3555-D6D1-4FFD-9455-9EA912A3FB68}"/>
              </a:ext>
            </a:extLst>
          </p:cNvPr>
          <p:cNvSpPr txBox="1"/>
          <p:nvPr/>
        </p:nvSpPr>
        <p:spPr>
          <a:xfrm>
            <a:off x="6662057" y="6048668"/>
            <a:ext cx="97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St. Peter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6CB4CB8-5DA1-4259-BA22-1A6DFC05BA3B}"/>
              </a:ext>
            </a:extLst>
          </p:cNvPr>
          <p:cNvCxnSpPr/>
          <p:nvPr/>
        </p:nvCxnSpPr>
        <p:spPr>
          <a:xfrm>
            <a:off x="5973288" y="6500571"/>
            <a:ext cx="1769424" cy="126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8CCB4F91-98B1-401F-BFEF-3C99F2693D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38" y="6327125"/>
            <a:ext cx="316044" cy="405430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ED56331D-6CA9-4BF2-9D55-E6E8E316E969}"/>
              </a:ext>
            </a:extLst>
          </p:cNvPr>
          <p:cNvSpPr txBox="1"/>
          <p:nvPr/>
        </p:nvSpPr>
        <p:spPr>
          <a:xfrm>
            <a:off x="5487254" y="6150017"/>
            <a:ext cx="11993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!HOMCEI:NANA(</a:t>
            </a:r>
            <a:r>
              <a:rPr lang="en-US" sz="800" strike="sngStrike" dirty="0" err="1"/>
              <a:t>monee</a:t>
            </a:r>
            <a:r>
              <a:rPr lang="en-US" sz="800" strike="sngStrike" dirty="0"/>
              <a:t>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77E206F-41B4-4857-8DF4-252C7D3A02E9}"/>
              </a:ext>
            </a:extLst>
          </p:cNvPr>
          <p:cNvSpPr/>
          <p:nvPr/>
        </p:nvSpPr>
        <p:spPr>
          <a:xfrm>
            <a:off x="5529944" y="6088167"/>
            <a:ext cx="2611950" cy="75118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0D7A58-CC2C-4ECF-B571-1B4BB320D908}"/>
              </a:ext>
            </a:extLst>
          </p:cNvPr>
          <p:cNvCxnSpPr/>
          <p:nvPr/>
        </p:nvCxnSpPr>
        <p:spPr>
          <a:xfrm flipV="1">
            <a:off x="5236839" y="4711680"/>
            <a:ext cx="1543793" cy="1044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B474962-5026-44C6-AE93-46A5A47B0BA0}"/>
              </a:ext>
            </a:extLst>
          </p:cNvPr>
          <p:cNvSpPr/>
          <p:nvPr/>
        </p:nvSpPr>
        <p:spPr>
          <a:xfrm>
            <a:off x="5552025" y="4648930"/>
            <a:ext cx="2611950" cy="134547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E1F040-D1D8-408A-9241-512AE0F0E388}"/>
              </a:ext>
            </a:extLst>
          </p:cNvPr>
          <p:cNvSpPr/>
          <p:nvPr/>
        </p:nvSpPr>
        <p:spPr>
          <a:xfrm>
            <a:off x="0" y="0"/>
            <a:ext cx="12192000" cy="774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26555-0D11-4547-9C8B-42C01CAE417E}"/>
              </a:ext>
            </a:extLst>
          </p:cNvPr>
          <p:cNvSpPr/>
          <p:nvPr/>
        </p:nvSpPr>
        <p:spPr>
          <a:xfrm>
            <a:off x="0" y="774700"/>
            <a:ext cx="1219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C48546-12BE-4825-9521-5BC8FF2FA082}"/>
              </a:ext>
            </a:extLst>
          </p:cNvPr>
          <p:cNvSpPr/>
          <p:nvPr/>
        </p:nvSpPr>
        <p:spPr>
          <a:xfrm>
            <a:off x="0" y="1016000"/>
            <a:ext cx="12192000" cy="13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Slpeeing</a:t>
            </a:r>
            <a:r>
              <a:rPr lang="en-US" sz="800" dirty="0"/>
              <a:t> </a:t>
            </a:r>
            <a:r>
              <a:rPr lang="en-US" sz="800" dirty="0" err="1"/>
              <a:t>ouside</a:t>
            </a:r>
            <a:endParaRPr lang="en-US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A360F8-2F9C-4A44-8318-24EA9BEA0F05}"/>
              </a:ext>
            </a:extLst>
          </p:cNvPr>
          <p:cNvSpPr/>
          <p:nvPr/>
        </p:nvSpPr>
        <p:spPr>
          <a:xfrm>
            <a:off x="185593" y="1076381"/>
            <a:ext cx="1306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4056 week</a:t>
            </a:r>
          </a:p>
          <a:p>
            <a:r>
              <a:rPr lang="en-US" dirty="0"/>
              <a:t>1945-2023+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0194955-C889-47F3-949D-C188FE38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70" y="1808688"/>
            <a:ext cx="4836071" cy="408804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A449D02-92B8-4127-A8A6-F42DDEBFBD0B}"/>
              </a:ext>
            </a:extLst>
          </p:cNvPr>
          <p:cNvSpPr txBox="1"/>
          <p:nvPr/>
        </p:nvSpPr>
        <p:spPr>
          <a:xfrm>
            <a:off x="6898459" y="2013401"/>
            <a:ext cx="53210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!AVABILITY.</a:t>
            </a:r>
            <a:r>
              <a:rPr lang="en-US" strike="sngStrike" dirty="0"/>
              <a:t>FACEBOOK.CPVA(</a:t>
            </a:r>
            <a:r>
              <a:rPr lang="en-US" strike="sngStrike" dirty="0" err="1"/>
              <a:t>german</a:t>
            </a:r>
            <a:r>
              <a:rPr lang="en-US" strike="sngStrike" dirty="0"/>
              <a:t> pow).Thomas</a:t>
            </a:r>
          </a:p>
          <a:p>
            <a:r>
              <a:rPr lang="en-US" strike="sngStrike" dirty="0"/>
              <a:t>-</a:t>
            </a:r>
            <a:r>
              <a:rPr lang="en-US" strike="sngStrike" dirty="0" err="1"/>
              <a:t>is-dieter:wyland</a:t>
            </a:r>
            <a:r>
              <a:rPr lang="en-US" strike="sngStrike" dirty="0"/>
              <a:t>: what he did to her. </a:t>
            </a:r>
          </a:p>
          <a:p>
            <a:r>
              <a:rPr lang="en-US" strike="sngStrike" dirty="0"/>
              <a:t>:</a:t>
            </a:r>
            <a:r>
              <a:rPr lang="en-US" strike="sngStrike" dirty="0" err="1"/>
              <a:t>wyland</a:t>
            </a:r>
            <a:endParaRPr lang="en-US" strike="sngStrike" dirty="0"/>
          </a:p>
          <a:p>
            <a:endParaRPr lang="en-US" strike="sngStrike" dirty="0"/>
          </a:p>
          <a:p>
            <a:endParaRPr lang="en-US" strike="sngStrike" dirty="0"/>
          </a:p>
          <a:p>
            <a:r>
              <a:rPr lang="en-US" strike="sngStrike" dirty="0"/>
              <a:t>RIPED OPEN VAGAINA AND HYMEN IN THE MIDDLE</a:t>
            </a:r>
          </a:p>
          <a:p>
            <a:r>
              <a:rPr lang="en-US" strike="sngStrike" dirty="0"/>
              <a:t>OF the </a:t>
            </a:r>
            <a:r>
              <a:rPr lang="en-US" strike="sngStrike" dirty="0" err="1"/>
              <a:t>mainstere</a:t>
            </a:r>
            <a:r>
              <a:rPr lang="en-US" strike="sngStrike" dirty="0"/>
              <a:t>(</a:t>
            </a:r>
            <a:r>
              <a:rPr lang="en-US" strike="sngStrike" dirty="0" err="1"/>
              <a:t>markplazt</a:t>
            </a:r>
            <a:r>
              <a:rPr lang="en-US" strike="sngStrike" dirty="0"/>
              <a:t>) </a:t>
            </a:r>
            <a:r>
              <a:rPr lang="en-US" strike="sngStrike" dirty="0" err="1"/>
              <a:t>itnanion</a:t>
            </a:r>
            <a:r>
              <a:rPr lang="en-US" strike="sngStrike" dirty="0"/>
              <a:t> ( daily)</a:t>
            </a:r>
          </a:p>
          <a:p>
            <a:endParaRPr lang="en-US" strike="sngStrike" dirty="0"/>
          </a:p>
          <a:p>
            <a:r>
              <a:rPr lang="en-US" strike="sngStrike" dirty="0"/>
              <a:t>STEVE: MOTEHR OF OTHE GIRELFE): </a:t>
            </a:r>
            <a:r>
              <a:rPr lang="en-US" strike="sngStrike" dirty="0" err="1"/>
              <a:t>rippppeeeed</a:t>
            </a:r>
            <a:r>
              <a:rPr lang="en-US" strike="sngStrike" dirty="0"/>
              <a:t> open</a:t>
            </a:r>
          </a:p>
          <a:p>
            <a:r>
              <a:rPr lang="en-US" strike="sngStrike" dirty="0"/>
              <a:t>INFANT VAGAINA THEREFORE; </a:t>
            </a:r>
          </a:p>
          <a:p>
            <a:endParaRPr lang="en-US" strike="sngStrike" dirty="0"/>
          </a:p>
          <a:p>
            <a:endParaRPr lang="en-US" strike="sngStrike" dirty="0"/>
          </a:p>
          <a:p>
            <a:r>
              <a:rPr lang="en-US" strike="sngStrike" dirty="0"/>
              <a:t>soviet union,. PRISION IN 2023</a:t>
            </a:r>
          </a:p>
          <a:p>
            <a:endParaRPr lang="en-US" strike="sngStrike" dirty="0"/>
          </a:p>
          <a:p>
            <a:r>
              <a:rPr lang="en-US" strike="sngStrike" dirty="0" err="1"/>
              <a:t>gtfa</a:t>
            </a:r>
            <a:endParaRPr lang="en-US" strike="sngStrike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445EB90-AA95-4DD7-9A01-0EB0D539B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07" y="5839323"/>
            <a:ext cx="1024224" cy="42139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28F44E1-7A87-4F81-8F8F-68BE887F8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783" y="1973323"/>
            <a:ext cx="614434" cy="92333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99EFAFD-9DD5-4E5F-AF94-9E7427E9CDA4}"/>
              </a:ext>
            </a:extLst>
          </p:cNvPr>
          <p:cNvCxnSpPr>
            <a:stCxn id="74" idx="2"/>
          </p:cNvCxnSpPr>
          <p:nvPr/>
        </p:nvCxnSpPr>
        <p:spPr>
          <a:xfrm flipV="1">
            <a:off x="9558995" y="1745341"/>
            <a:ext cx="4838813" cy="4515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E2A3BBE-2916-4CD8-8E4E-D7E27057BFB9}"/>
              </a:ext>
            </a:extLst>
          </p:cNvPr>
          <p:cNvCxnSpPr/>
          <p:nvPr/>
        </p:nvCxnSpPr>
        <p:spPr>
          <a:xfrm flipH="1" flipV="1">
            <a:off x="5951990" y="5739681"/>
            <a:ext cx="4162843" cy="68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99566C-7B6E-49DE-92BB-187D0F767980}"/>
              </a:ext>
            </a:extLst>
          </p:cNvPr>
          <p:cNvSpPr txBox="1"/>
          <p:nvPr/>
        </p:nvSpPr>
        <p:spPr>
          <a:xfrm>
            <a:off x="8655662" y="5951726"/>
            <a:ext cx="42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this log in your ass hole. Go the </a:t>
            </a:r>
            <a:r>
              <a:rPr lang="en-US" sz="800" strike="sngStrike" dirty="0"/>
              <a:t>fuck away)(GTFA)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C3D14-233A-4CFE-A683-0FFB1B365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677" y="6229626"/>
            <a:ext cx="797283" cy="478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8E31EC-994C-4A77-88CD-FDCEB3B88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33" y="5688751"/>
            <a:ext cx="1404405" cy="789097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82628B7-A4AC-497D-8270-43C37AE66D5E}"/>
              </a:ext>
            </a:extLst>
          </p:cNvPr>
          <p:cNvSpPr/>
          <p:nvPr/>
        </p:nvSpPr>
        <p:spPr>
          <a:xfrm>
            <a:off x="5725422" y="1884045"/>
            <a:ext cx="6278316" cy="493489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5F6E3B-C69A-4E82-8FB5-7BA457956F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65" y="1457550"/>
            <a:ext cx="977438" cy="97743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31455F-227E-414D-AA11-C5AB7C52DAF9}"/>
              </a:ext>
            </a:extLst>
          </p:cNvPr>
          <p:cNvCxnSpPr/>
          <p:nvPr/>
        </p:nvCxnSpPr>
        <p:spPr>
          <a:xfrm>
            <a:off x="6096000" y="1722712"/>
            <a:ext cx="1708597" cy="41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7BC6D9F4-ECE4-4584-ABA3-03A64A95CB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25" y="1580809"/>
            <a:ext cx="759696" cy="759696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805CE2-B619-452A-A8D1-4338F06D91A3}"/>
              </a:ext>
            </a:extLst>
          </p:cNvPr>
          <p:cNvCxnSpPr/>
          <p:nvPr/>
        </p:nvCxnSpPr>
        <p:spPr>
          <a:xfrm>
            <a:off x="10152557" y="1642473"/>
            <a:ext cx="1708597" cy="41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09A077C-7AB4-4556-A2D5-1E603ED3F248}"/>
              </a:ext>
            </a:extLst>
          </p:cNvPr>
          <p:cNvSpPr/>
          <p:nvPr/>
        </p:nvSpPr>
        <p:spPr>
          <a:xfrm>
            <a:off x="484911" y="1768437"/>
            <a:ext cx="4836071" cy="505049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DE5EB2-C0A5-4E61-8EA0-29BDF4492C83}"/>
              </a:ext>
            </a:extLst>
          </p:cNvPr>
          <p:cNvCxnSpPr/>
          <p:nvPr/>
        </p:nvCxnSpPr>
        <p:spPr>
          <a:xfrm flipV="1">
            <a:off x="811369" y="5589431"/>
            <a:ext cx="4095482" cy="9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E1F040-D1D8-408A-9241-512AE0F0E388}"/>
              </a:ext>
            </a:extLst>
          </p:cNvPr>
          <p:cNvSpPr/>
          <p:nvPr/>
        </p:nvSpPr>
        <p:spPr>
          <a:xfrm>
            <a:off x="0" y="0"/>
            <a:ext cx="12192000" cy="774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26555-0D11-4547-9C8B-42C01CAE417E}"/>
              </a:ext>
            </a:extLst>
          </p:cNvPr>
          <p:cNvSpPr/>
          <p:nvPr/>
        </p:nvSpPr>
        <p:spPr>
          <a:xfrm>
            <a:off x="0" y="774700"/>
            <a:ext cx="1219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C48546-12BE-4825-9521-5BC8FF2FA082}"/>
              </a:ext>
            </a:extLst>
          </p:cNvPr>
          <p:cNvSpPr/>
          <p:nvPr/>
        </p:nvSpPr>
        <p:spPr>
          <a:xfrm>
            <a:off x="0" y="1016000"/>
            <a:ext cx="12192000" cy="13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Slpeeing</a:t>
            </a:r>
            <a:r>
              <a:rPr lang="en-US" sz="800" dirty="0"/>
              <a:t> </a:t>
            </a:r>
            <a:r>
              <a:rPr lang="en-US" sz="800" dirty="0" err="1"/>
              <a:t>ouside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C1A49-F8FB-4AC9-9AA3-5891C3D6C24A}"/>
              </a:ext>
            </a:extLst>
          </p:cNvPr>
          <p:cNvSpPr txBox="1"/>
          <p:nvPr/>
        </p:nvSpPr>
        <p:spPr>
          <a:xfrm>
            <a:off x="596900" y="1676400"/>
            <a:ext cx="4681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nonPoliceTRX</a:t>
            </a:r>
            <a:r>
              <a:rPr lang="en-US" sz="6000" dirty="0"/>
              <a:t>{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E38DC-02A3-4D5D-BAD2-49A237AF87D7}"/>
              </a:ext>
            </a:extLst>
          </p:cNvPr>
          <p:cNvSpPr txBox="1"/>
          <p:nvPr/>
        </p:nvSpPr>
        <p:spPr>
          <a:xfrm>
            <a:off x="3454400" y="2852831"/>
            <a:ext cx="6385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XA-Driver </a:t>
            </a:r>
            <a:r>
              <a:rPr lang="en-US" dirty="0" err="1"/>
              <a:t>Transction</a:t>
            </a:r>
            <a:r>
              <a:rPr lang="en-US" dirty="0"/>
              <a:t> </a:t>
            </a:r>
            <a:r>
              <a:rPr lang="en-US" dirty="0" err="1"/>
              <a:t>Avability</a:t>
            </a:r>
            <a:r>
              <a:rPr lang="en-US" dirty="0"/>
              <a:t> </a:t>
            </a:r>
            <a:r>
              <a:rPr lang="en-US" strike="sngStrike" dirty="0"/>
              <a:t>( IBM Web Sphere Rollback Feature)</a:t>
            </a:r>
          </a:p>
          <a:p>
            <a:r>
              <a:rPr lang="en-US" strike="sngStrike" dirty="0"/>
              <a:t>VISA 10,000 </a:t>
            </a:r>
            <a:r>
              <a:rPr lang="en-US" strike="sngStrike" dirty="0" err="1"/>
              <a:t>Transotni</a:t>
            </a:r>
            <a:r>
              <a:rPr lang="en-US" strike="sngStrike" dirty="0"/>
              <a:t> per second (TPM)</a:t>
            </a:r>
          </a:p>
          <a:p>
            <a:r>
              <a:rPr lang="en-US" dirty="0"/>
              <a:t>INTERNET PAYMENTS </a:t>
            </a:r>
            <a:r>
              <a:rPr lang="en-US" strike="sngStrike" dirty="0"/>
              <a:t>600TPS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C2092-8408-4ADC-ACFB-9C8632A2BDE3}"/>
              </a:ext>
            </a:extLst>
          </p:cNvPr>
          <p:cNvSpPr/>
          <p:nvPr/>
        </p:nvSpPr>
        <p:spPr>
          <a:xfrm>
            <a:off x="794806" y="5118725"/>
            <a:ext cx="5389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346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E1F040-D1D8-408A-9241-512AE0F0E388}"/>
              </a:ext>
            </a:extLst>
          </p:cNvPr>
          <p:cNvSpPr/>
          <p:nvPr/>
        </p:nvSpPr>
        <p:spPr>
          <a:xfrm>
            <a:off x="0" y="0"/>
            <a:ext cx="12192000" cy="774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26555-0D11-4547-9C8B-42C01CAE417E}"/>
              </a:ext>
            </a:extLst>
          </p:cNvPr>
          <p:cNvSpPr/>
          <p:nvPr/>
        </p:nvSpPr>
        <p:spPr>
          <a:xfrm>
            <a:off x="0" y="774700"/>
            <a:ext cx="1219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C48546-12BE-4825-9521-5BC8FF2FA082}"/>
              </a:ext>
            </a:extLst>
          </p:cNvPr>
          <p:cNvSpPr/>
          <p:nvPr/>
        </p:nvSpPr>
        <p:spPr>
          <a:xfrm>
            <a:off x="0" y="1016000"/>
            <a:ext cx="12192000" cy="13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Slpeeing</a:t>
            </a:r>
            <a:r>
              <a:rPr lang="en-US" sz="800" dirty="0"/>
              <a:t> </a:t>
            </a:r>
            <a:r>
              <a:rPr lang="en-US" sz="800" dirty="0" err="1"/>
              <a:t>ouside</a:t>
            </a: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4A194-AE0D-4E03-BD1D-516F27E90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89" y="1352612"/>
            <a:ext cx="4726271" cy="2908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BAA281-5695-43DB-A19B-A48F3393B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075" y="1406717"/>
            <a:ext cx="2168435" cy="2854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C0BDA2-E07E-40AD-9083-E5B15A1B1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66" y="1348524"/>
            <a:ext cx="2164869" cy="28279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4D5E00-1055-4A22-96F2-A292B148C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89" y="4718318"/>
            <a:ext cx="2219325" cy="2057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3268624-F0AA-4700-B0DB-59FA99F8EF79}"/>
              </a:ext>
            </a:extLst>
          </p:cNvPr>
          <p:cNvSpPr/>
          <p:nvPr/>
        </p:nvSpPr>
        <p:spPr>
          <a:xfrm>
            <a:off x="6252462" y="5509476"/>
            <a:ext cx="1823951" cy="1271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C5</a:t>
            </a:r>
            <a:r>
              <a:rPr lang="en-US" sz="800" strike="sngStrike" dirty="0"/>
              <a:t>!J5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0FCE42-4029-45C7-9A61-34E0EDE36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331" y="4664729"/>
            <a:ext cx="2638425" cy="1733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6C919B-07C0-4B95-AA4F-00EE2E341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93401"/>
            <a:ext cx="1980413" cy="92982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03F05B-47CD-4E1F-ACE8-4E69C1A179FD}"/>
              </a:ext>
            </a:extLst>
          </p:cNvPr>
          <p:cNvCxnSpPr/>
          <p:nvPr/>
        </p:nvCxnSpPr>
        <p:spPr>
          <a:xfrm flipV="1">
            <a:off x="8873544" y="1348524"/>
            <a:ext cx="2519966" cy="33162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D34BFC-B4EE-4A5C-8E6C-2D9E0B21C48F}"/>
              </a:ext>
            </a:extLst>
          </p:cNvPr>
          <p:cNvCxnSpPr/>
          <p:nvPr/>
        </p:nvCxnSpPr>
        <p:spPr>
          <a:xfrm flipV="1">
            <a:off x="6326455" y="1778000"/>
            <a:ext cx="2547089" cy="248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3C40BE-B14A-4191-A1E9-49A3DEBE6671}"/>
              </a:ext>
            </a:extLst>
          </p:cNvPr>
          <p:cNvCxnSpPr/>
          <p:nvPr/>
        </p:nvCxnSpPr>
        <p:spPr>
          <a:xfrm flipH="1">
            <a:off x="4707543" y="1997662"/>
            <a:ext cx="1591789" cy="226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2280A12-1097-4710-BD6F-FFF65BBCC520}"/>
              </a:ext>
            </a:extLst>
          </p:cNvPr>
          <p:cNvSpPr/>
          <p:nvPr/>
        </p:nvSpPr>
        <p:spPr>
          <a:xfrm>
            <a:off x="1030968" y="1263633"/>
            <a:ext cx="10362542" cy="303908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6CD28C-31F3-4D80-A4B7-52E9AA9AAB18}"/>
              </a:ext>
            </a:extLst>
          </p:cNvPr>
          <p:cNvSpPr/>
          <p:nvPr/>
        </p:nvSpPr>
        <p:spPr>
          <a:xfrm>
            <a:off x="6096000" y="4391586"/>
            <a:ext cx="2246448" cy="99357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401497-0417-4B5A-B346-8545A8D3B69A}"/>
              </a:ext>
            </a:extLst>
          </p:cNvPr>
          <p:cNvCxnSpPr/>
          <p:nvPr/>
        </p:nvCxnSpPr>
        <p:spPr>
          <a:xfrm flipV="1">
            <a:off x="6344183" y="4858315"/>
            <a:ext cx="1484045" cy="41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ACFE3E6C-A5BC-44F1-89EE-FC19BD92C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27" y="4660708"/>
            <a:ext cx="2895600" cy="15811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9681EC0-1DCE-429F-BFCA-AC9BC00F1443}"/>
              </a:ext>
            </a:extLst>
          </p:cNvPr>
          <p:cNvSpPr txBox="1"/>
          <p:nvPr/>
        </p:nvSpPr>
        <p:spPr>
          <a:xfrm>
            <a:off x="530698" y="4325852"/>
            <a:ext cx="319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SQ.INT.!PAUL.BRACKS.AIRFIELED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6F74623-520A-4415-B0E6-15D9118B9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11" y="1424402"/>
            <a:ext cx="2390775" cy="1905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1B4FB8C-CB91-4C80-AA76-EE08D0102B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9" y="506595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E1F040-D1D8-408A-9241-512AE0F0E388}"/>
              </a:ext>
            </a:extLst>
          </p:cNvPr>
          <p:cNvSpPr/>
          <p:nvPr/>
        </p:nvSpPr>
        <p:spPr>
          <a:xfrm>
            <a:off x="0" y="0"/>
            <a:ext cx="12192000" cy="774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26555-0D11-4547-9C8B-42C01CAE417E}"/>
              </a:ext>
            </a:extLst>
          </p:cNvPr>
          <p:cNvSpPr/>
          <p:nvPr/>
        </p:nvSpPr>
        <p:spPr>
          <a:xfrm>
            <a:off x="0" y="774700"/>
            <a:ext cx="1219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C48546-12BE-4825-9521-5BC8FF2FA082}"/>
              </a:ext>
            </a:extLst>
          </p:cNvPr>
          <p:cNvSpPr/>
          <p:nvPr/>
        </p:nvSpPr>
        <p:spPr>
          <a:xfrm>
            <a:off x="0" y="1016000"/>
            <a:ext cx="12192000" cy="13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Slpeeing</a:t>
            </a:r>
            <a:r>
              <a:rPr lang="en-US" sz="800" dirty="0"/>
              <a:t> </a:t>
            </a:r>
            <a:r>
              <a:rPr lang="en-US" sz="800" dirty="0" err="1"/>
              <a:t>ouside</a:t>
            </a: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D8B25-3BAD-478A-A1D9-17BD85F6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61" y="2505075"/>
            <a:ext cx="2466975" cy="1847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CDC265-F154-4659-BE11-780CB50F0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511425"/>
            <a:ext cx="2927778" cy="184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2DFA64-7D8F-446F-8BDA-050CF80E6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2444750"/>
            <a:ext cx="876300" cy="87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FB780C-B7AB-4FCD-9CA2-834AF6CF5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000"/>
            <a:ext cx="3981450" cy="1152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509C36-A48C-4229-8EA5-8F3FAC619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142" y="2511425"/>
            <a:ext cx="1187454" cy="790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71A648-33EF-496E-8466-1EA35B534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61" y="4606740"/>
            <a:ext cx="2268539" cy="10922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E8B142-48D5-493B-A266-C454BE29077C}"/>
              </a:ext>
            </a:extLst>
          </p:cNvPr>
          <p:cNvSpPr txBox="1"/>
          <p:nvPr/>
        </p:nvSpPr>
        <p:spPr>
          <a:xfrm>
            <a:off x="1740436" y="4422074"/>
            <a:ext cx="205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!VIRIGINIA.DEFAULT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20AB69-99ED-4C5D-95A6-E23C253B914F}"/>
              </a:ext>
            </a:extLst>
          </p:cNvPr>
          <p:cNvCxnSpPr/>
          <p:nvPr/>
        </p:nvCxnSpPr>
        <p:spPr>
          <a:xfrm>
            <a:off x="1028700" y="4422074"/>
            <a:ext cx="1061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5F06D53-C52B-4E71-BFFD-9B974B9CBD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75" y="4491224"/>
            <a:ext cx="2143125" cy="2143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A88DE0-8481-468A-AB82-AB518EC24A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06" y="449122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3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E1F040-D1D8-408A-9241-512AE0F0E388}"/>
              </a:ext>
            </a:extLst>
          </p:cNvPr>
          <p:cNvSpPr/>
          <p:nvPr/>
        </p:nvSpPr>
        <p:spPr>
          <a:xfrm>
            <a:off x="0" y="0"/>
            <a:ext cx="12192000" cy="774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26555-0D11-4547-9C8B-42C01CAE417E}"/>
              </a:ext>
            </a:extLst>
          </p:cNvPr>
          <p:cNvSpPr/>
          <p:nvPr/>
        </p:nvSpPr>
        <p:spPr>
          <a:xfrm>
            <a:off x="0" y="774700"/>
            <a:ext cx="1219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C48546-12BE-4825-9521-5BC8FF2FA082}"/>
              </a:ext>
            </a:extLst>
          </p:cNvPr>
          <p:cNvSpPr/>
          <p:nvPr/>
        </p:nvSpPr>
        <p:spPr>
          <a:xfrm>
            <a:off x="0" y="1016000"/>
            <a:ext cx="12192000" cy="13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Slpeeing</a:t>
            </a:r>
            <a:r>
              <a:rPr lang="en-US" sz="800" dirty="0"/>
              <a:t> </a:t>
            </a:r>
            <a:r>
              <a:rPr lang="en-US" sz="800" dirty="0" err="1"/>
              <a:t>ouside</a:t>
            </a:r>
            <a:endParaRPr lang="en-US" sz="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FB780C-B7AB-4FCD-9CA2-834AF6CF5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000"/>
            <a:ext cx="3981450" cy="1152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206FDE-131C-460C-9A2A-AA56A655ACC1}"/>
              </a:ext>
            </a:extLst>
          </p:cNvPr>
          <p:cNvSpPr txBox="1"/>
          <p:nvPr/>
        </p:nvSpPr>
        <p:spPr>
          <a:xfrm>
            <a:off x="2856170" y="3264025"/>
            <a:ext cx="64796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SON-OF-MAN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B74FB-1283-41E8-8CC2-40FE93E52605}"/>
              </a:ext>
            </a:extLst>
          </p:cNvPr>
          <p:cNvSpPr txBox="1"/>
          <p:nvPr/>
        </p:nvSpPr>
        <p:spPr>
          <a:xfrm>
            <a:off x="3276600" y="2463806"/>
            <a:ext cx="62728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COLEMAN</a:t>
            </a:r>
          </a:p>
          <a:p>
            <a:r>
              <a:rPr lang="en-US" sz="9600" dirty="0"/>
              <a:t>MANNHEIM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28164-B37E-400D-8D21-62D493CD002C}"/>
              </a:ext>
            </a:extLst>
          </p:cNvPr>
          <p:cNvSpPr txBox="1"/>
          <p:nvPr/>
        </p:nvSpPr>
        <p:spPr>
          <a:xfrm>
            <a:off x="7322579" y="1727200"/>
            <a:ext cx="2226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HOMCIDE:JESUS:HOMICDE:PETER </a:t>
            </a:r>
            <a:r>
              <a:rPr lang="en-US" sz="800" strike="sngStrike" dirty="0"/>
              <a:t>SON-OF-PETER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69357-9D17-4730-AA25-10DBBE21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578100"/>
            <a:ext cx="2247900" cy="2362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28E19F-FDFE-4C49-9509-C2B27EC6FC40}"/>
              </a:ext>
            </a:extLst>
          </p:cNvPr>
          <p:cNvSpPr/>
          <p:nvPr/>
        </p:nvSpPr>
        <p:spPr>
          <a:xfrm>
            <a:off x="2642528" y="2508718"/>
            <a:ext cx="2894671" cy="6479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INT.SQ.GENESIS(MANSON)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4BF3B1-F4A4-47E4-8865-430DAF9D81E3}"/>
              </a:ext>
            </a:extLst>
          </p:cNvPr>
          <p:cNvCxnSpPr/>
          <p:nvPr/>
        </p:nvCxnSpPr>
        <p:spPr>
          <a:xfrm flipV="1">
            <a:off x="3276600" y="3911600"/>
            <a:ext cx="1130300" cy="58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6155378-86A7-4C3A-BB6D-903225454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172" y="2530838"/>
            <a:ext cx="2843828" cy="25745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BD21B-9255-4737-A040-D500D876E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0" y="4913775"/>
            <a:ext cx="2010575" cy="18653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40EF61-CE14-4459-AD71-1B9987DC08B3}"/>
              </a:ext>
            </a:extLst>
          </p:cNvPr>
          <p:cNvSpPr txBox="1"/>
          <p:nvPr/>
        </p:nvSpPr>
        <p:spPr>
          <a:xfrm>
            <a:off x="2642528" y="5699000"/>
            <a:ext cx="398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 Black and White table </a:t>
            </a:r>
            <a:r>
              <a:rPr lang="en-US" dirty="0" err="1"/>
              <a:t>phil</a:t>
            </a:r>
            <a:r>
              <a:rPr lang="en-US" dirty="0"/>
              <a:t>/</a:t>
            </a:r>
            <a:r>
              <a:rPr lang="en-US" dirty="0" err="1"/>
              <a:t>kim</a:t>
            </a:r>
            <a:r>
              <a:rPr lang="en-US" dirty="0"/>
              <a:t> pool</a:t>
            </a:r>
          </a:p>
        </p:txBody>
      </p:sp>
    </p:spTree>
    <p:extLst>
      <p:ext uri="{BB962C8B-B14F-4D97-AF65-F5344CB8AC3E}">
        <p14:creationId xmlns:p14="http://schemas.microsoft.com/office/powerpoint/2010/main" val="213262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B91E5BD-39C2-4D97-97C6-091B6831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467" y="3980393"/>
            <a:ext cx="381140" cy="381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B820A2-8F3D-49EE-99A1-FDC58107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315610"/>
            <a:ext cx="4752975" cy="5057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6F8E62-26AA-4131-851E-F38F08EECD8C}"/>
              </a:ext>
            </a:extLst>
          </p:cNvPr>
          <p:cNvSpPr/>
          <p:nvPr/>
        </p:nvSpPr>
        <p:spPr>
          <a:xfrm>
            <a:off x="0" y="0"/>
            <a:ext cx="12192000" cy="774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DB1E0-8951-40DA-9934-B1C3CA388A60}"/>
              </a:ext>
            </a:extLst>
          </p:cNvPr>
          <p:cNvSpPr/>
          <p:nvPr/>
        </p:nvSpPr>
        <p:spPr>
          <a:xfrm>
            <a:off x="0" y="774700"/>
            <a:ext cx="1219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BF7E7-8FAB-48DB-A77C-FF80050E8F8D}"/>
              </a:ext>
            </a:extLst>
          </p:cNvPr>
          <p:cNvSpPr/>
          <p:nvPr/>
        </p:nvSpPr>
        <p:spPr>
          <a:xfrm>
            <a:off x="0" y="1016000"/>
            <a:ext cx="12192000" cy="13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Slpeeing</a:t>
            </a:r>
            <a:r>
              <a:rPr lang="en-US" sz="800" dirty="0"/>
              <a:t> </a:t>
            </a:r>
            <a:r>
              <a:rPr lang="en-US" sz="800" dirty="0" err="1"/>
              <a:t>ouside</a:t>
            </a:r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7666F-BD23-4789-A8C3-AB9A65BD7646}"/>
              </a:ext>
            </a:extLst>
          </p:cNvPr>
          <p:cNvSpPr txBox="1"/>
          <p:nvPr/>
        </p:nvSpPr>
        <p:spPr>
          <a:xfrm>
            <a:off x="8299037" y="3476744"/>
            <a:ext cx="22685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 </a:t>
            </a:r>
          </a:p>
          <a:p>
            <a:r>
              <a:rPr lang="en-US" dirty="0" err="1"/>
              <a:t>Geneteche.apple</a:t>
            </a:r>
            <a:endParaRPr lang="en-US" dirty="0"/>
          </a:p>
          <a:p>
            <a:r>
              <a:rPr lang="en-US" dirty="0"/>
              <a:t>QA </a:t>
            </a:r>
            <a:r>
              <a:rPr lang="en-US" dirty="0" err="1"/>
              <a:t>Andew</a:t>
            </a:r>
            <a:r>
              <a:rPr lang="en-US" dirty="0"/>
              <a:t> </a:t>
            </a:r>
            <a:r>
              <a:rPr lang="en-US" dirty="0" err="1"/>
              <a:t>Beneete</a:t>
            </a:r>
            <a:endParaRPr lang="en-US" dirty="0"/>
          </a:p>
          <a:p>
            <a:r>
              <a:rPr lang="en-US" dirty="0"/>
              <a:t>IMPPORT </a:t>
            </a:r>
          </a:p>
          <a:p>
            <a:r>
              <a:rPr lang="en-US" dirty="0"/>
              <a:t>QA Nick Adams</a:t>
            </a:r>
          </a:p>
          <a:p>
            <a:r>
              <a:rPr lang="en-US" dirty="0"/>
              <a:t> QA Chair Adams, Eula</a:t>
            </a:r>
          </a:p>
          <a:p>
            <a:r>
              <a:rPr lang="en-US" dirty="0"/>
              <a:t>CPVA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DD0D4-2329-4E17-9951-9E4D1092646C}"/>
              </a:ext>
            </a:extLst>
          </p:cNvPr>
          <p:cNvSpPr/>
          <p:nvPr/>
        </p:nvSpPr>
        <p:spPr>
          <a:xfrm>
            <a:off x="6864679" y="5713968"/>
            <a:ext cx="3984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andrew</a:t>
            </a:r>
            <a:r>
              <a:rPr lang="en-US" dirty="0"/>
              <a:t> </a:t>
            </a:r>
            <a:r>
              <a:rPr lang="en-US" dirty="0" err="1"/>
              <a:t>bennett</a:t>
            </a:r>
            <a:r>
              <a:rPr lang="en-US" dirty="0"/>
              <a:t> </a:t>
            </a:r>
            <a:r>
              <a:rPr lang="en-US" dirty="0" err="1"/>
              <a:t>genenttech</a:t>
            </a:r>
            <a:r>
              <a:rPr lang="en-US" dirty="0"/>
              <a:t> san </a:t>
            </a:r>
            <a:r>
              <a:rPr lang="en-US" dirty="0" err="1"/>
              <a:t>francico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B7EEB-F1B9-4279-9C59-5D789F63F680}"/>
              </a:ext>
            </a:extLst>
          </p:cNvPr>
          <p:cNvSpPr/>
          <p:nvPr/>
        </p:nvSpPr>
        <p:spPr>
          <a:xfrm>
            <a:off x="10058427" y="2086804"/>
            <a:ext cx="1581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andrew</a:t>
            </a:r>
            <a:r>
              <a:rPr lang="en-US" dirty="0"/>
              <a:t> </a:t>
            </a:r>
            <a:r>
              <a:rPr lang="en-US" dirty="0" err="1"/>
              <a:t>bennett</a:t>
            </a:r>
            <a:r>
              <a:rPr lang="en-US" dirty="0"/>
              <a:t> </a:t>
            </a:r>
            <a:r>
              <a:rPr lang="en-US" dirty="0" err="1"/>
              <a:t>genentech</a:t>
            </a:r>
            <a:r>
              <a:rPr lang="en-US" dirty="0"/>
              <a:t> san </a:t>
            </a:r>
            <a:r>
              <a:rPr lang="en-US" dirty="0" err="1"/>
              <a:t>francisco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255311-2672-4170-9296-4527F80DC858}"/>
              </a:ext>
            </a:extLst>
          </p:cNvPr>
          <p:cNvCxnSpPr/>
          <p:nvPr/>
        </p:nvCxnSpPr>
        <p:spPr>
          <a:xfrm>
            <a:off x="5854700" y="1714500"/>
            <a:ext cx="4529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00C512-27E3-474B-868E-9B87C2725245}"/>
              </a:ext>
            </a:extLst>
          </p:cNvPr>
          <p:cNvSpPr txBox="1"/>
          <p:nvPr/>
        </p:nvSpPr>
        <p:spPr>
          <a:xfrm>
            <a:off x="5861379" y="1323255"/>
            <a:ext cx="124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INTERUPTS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47B82C-C2C8-4593-919F-2A128041F65B}"/>
              </a:ext>
            </a:extLst>
          </p:cNvPr>
          <p:cNvCxnSpPr/>
          <p:nvPr/>
        </p:nvCxnSpPr>
        <p:spPr>
          <a:xfrm flipV="1">
            <a:off x="6985000" y="5842000"/>
            <a:ext cx="3975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77A622-942E-4FC6-9DCB-68B0366D907D}"/>
              </a:ext>
            </a:extLst>
          </p:cNvPr>
          <p:cNvCxnSpPr/>
          <p:nvPr/>
        </p:nvCxnSpPr>
        <p:spPr>
          <a:xfrm flipV="1">
            <a:off x="8115300" y="3240524"/>
            <a:ext cx="1638300" cy="2601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FD2594-02E7-41B0-B0EF-10E5B979AE79}"/>
              </a:ext>
            </a:extLst>
          </p:cNvPr>
          <p:cNvCxnSpPr/>
          <p:nvPr/>
        </p:nvCxnSpPr>
        <p:spPr>
          <a:xfrm flipV="1">
            <a:off x="10261600" y="2282701"/>
            <a:ext cx="818821" cy="79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0079EF-B8B3-429E-AFF2-4DA2AE96CAD6}"/>
              </a:ext>
            </a:extLst>
          </p:cNvPr>
          <p:cNvCxnSpPr/>
          <p:nvPr/>
        </p:nvCxnSpPr>
        <p:spPr>
          <a:xfrm flipV="1">
            <a:off x="9940307" y="4170963"/>
            <a:ext cx="882978" cy="265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99C000C-48BE-4019-A179-5970DAA32D2D}"/>
              </a:ext>
            </a:extLst>
          </p:cNvPr>
          <p:cNvSpPr/>
          <p:nvPr/>
        </p:nvSpPr>
        <p:spPr>
          <a:xfrm>
            <a:off x="8466170" y="416086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https://www.linkedin.com/in/andrewleebennett?original_referer=https%3A%2F%2Fwww.google.com%2F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6B66DB-49A9-4166-BF0E-E587AEE278F6}"/>
              </a:ext>
            </a:extLst>
          </p:cNvPr>
          <p:cNvSpPr/>
          <p:nvPr/>
        </p:nvSpPr>
        <p:spPr>
          <a:xfrm>
            <a:off x="5764541" y="1807866"/>
            <a:ext cx="6184571" cy="456551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A919A3-83CB-4A94-80AE-3797FAEC449A}"/>
              </a:ext>
            </a:extLst>
          </p:cNvPr>
          <p:cNvSpPr/>
          <p:nvPr/>
        </p:nvSpPr>
        <p:spPr>
          <a:xfrm>
            <a:off x="10567607" y="1507921"/>
            <a:ext cx="1624393" cy="655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GENSIS(ADAM)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5CF47-61EA-474D-BEA4-3ABAAA3E562A}"/>
              </a:ext>
            </a:extLst>
          </p:cNvPr>
          <p:cNvSpPr txBox="1"/>
          <p:nvPr/>
        </p:nvSpPr>
        <p:spPr>
          <a:xfrm>
            <a:off x="10565254" y="1419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5346C0-D3B4-4011-AFD0-B3AEFE0842C9}"/>
              </a:ext>
            </a:extLst>
          </p:cNvPr>
          <p:cNvSpPr/>
          <p:nvPr/>
        </p:nvSpPr>
        <p:spPr>
          <a:xfrm>
            <a:off x="10616538" y="2536450"/>
            <a:ext cx="1624393" cy="655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GENSIS(ADAM)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718FB0-2B8F-4582-AD7C-57F58584C253}"/>
              </a:ext>
            </a:extLst>
          </p:cNvPr>
          <p:cNvSpPr txBox="1"/>
          <p:nvPr/>
        </p:nvSpPr>
        <p:spPr>
          <a:xfrm>
            <a:off x="10671010" y="2568699"/>
            <a:ext cx="11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IPX.41.</a:t>
            </a:r>
            <a:r>
              <a:rPr lang="en-US" sz="800" strike="sngStrike" dirty="0"/>
              <a:t>angala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9744A8-EF8B-459F-ADE2-B91262D28426}"/>
              </a:ext>
            </a:extLst>
          </p:cNvPr>
          <p:cNvSpPr txBox="1"/>
          <p:nvPr/>
        </p:nvSpPr>
        <p:spPr>
          <a:xfrm>
            <a:off x="10738941" y="291499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cornylius</a:t>
            </a:r>
            <a:r>
              <a:rPr lang="en-US" sz="800" strike="sngStrike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9876F1-E3B7-4110-9AF1-C4AEB20B905A}"/>
              </a:ext>
            </a:extLst>
          </p:cNvPr>
          <p:cNvSpPr txBox="1"/>
          <p:nvPr/>
        </p:nvSpPr>
        <p:spPr>
          <a:xfrm>
            <a:off x="10833861" y="293450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Invert.ddr.</a:t>
            </a:r>
            <a:r>
              <a:rPr lang="en-US" dirty="0" err="1"/>
              <a:t>FBI.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(corny)</a:t>
            </a:r>
          </a:p>
        </p:txBody>
      </p:sp>
    </p:spTree>
    <p:extLst>
      <p:ext uri="{BB962C8B-B14F-4D97-AF65-F5344CB8AC3E}">
        <p14:creationId xmlns:p14="http://schemas.microsoft.com/office/powerpoint/2010/main" val="196892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60A584-9629-426F-8F57-DAC9D276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936" y="3525837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E4AF90-F675-4F14-8CE6-2B353A933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62" y="1420812"/>
            <a:ext cx="1743075" cy="261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31F5A8-D064-4E61-87FF-36AE901F6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37" y="3429000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E84AB-A496-4751-B158-254BB6B9E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37" y="1357311"/>
            <a:ext cx="2108474" cy="27543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ABACB-E229-4D12-BD46-E40D3B1F9C4D}"/>
              </a:ext>
            </a:extLst>
          </p:cNvPr>
          <p:cNvSpPr/>
          <p:nvPr/>
        </p:nvSpPr>
        <p:spPr>
          <a:xfrm>
            <a:off x="0" y="0"/>
            <a:ext cx="12192000" cy="774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62419-2D1F-4707-9398-E1D347DD2C83}"/>
              </a:ext>
            </a:extLst>
          </p:cNvPr>
          <p:cNvSpPr/>
          <p:nvPr/>
        </p:nvSpPr>
        <p:spPr>
          <a:xfrm>
            <a:off x="0" y="774700"/>
            <a:ext cx="1219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6C12B-F849-4430-92A6-DD874CF76C0D}"/>
              </a:ext>
            </a:extLst>
          </p:cNvPr>
          <p:cNvSpPr/>
          <p:nvPr/>
        </p:nvSpPr>
        <p:spPr>
          <a:xfrm>
            <a:off x="0" y="1016000"/>
            <a:ext cx="12192000" cy="13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Slpeeing</a:t>
            </a:r>
            <a:r>
              <a:rPr lang="en-US" sz="800" dirty="0"/>
              <a:t> </a:t>
            </a:r>
            <a:r>
              <a:rPr lang="en-US" sz="800" dirty="0" err="1"/>
              <a:t>ouside</a:t>
            </a:r>
            <a:endParaRPr lang="en-US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FECC3C-A7C1-4D3C-BDB4-9AA73D737521}"/>
              </a:ext>
            </a:extLst>
          </p:cNvPr>
          <p:cNvSpPr/>
          <p:nvPr/>
        </p:nvSpPr>
        <p:spPr>
          <a:xfrm>
            <a:off x="10567607" y="1507921"/>
            <a:ext cx="1624393" cy="655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GENSIS(ADAM)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BB5244-F45D-41C1-8383-A4A786760F26}"/>
              </a:ext>
            </a:extLst>
          </p:cNvPr>
          <p:cNvSpPr txBox="1"/>
          <p:nvPr/>
        </p:nvSpPr>
        <p:spPr>
          <a:xfrm>
            <a:off x="10565254" y="1419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C4179F-DEE7-40A5-911C-91BE096E6CC0}"/>
              </a:ext>
            </a:extLst>
          </p:cNvPr>
          <p:cNvSpPr/>
          <p:nvPr/>
        </p:nvSpPr>
        <p:spPr>
          <a:xfrm>
            <a:off x="10616538" y="2536450"/>
            <a:ext cx="1624393" cy="6558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GENSIS(ADAM)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7A43D3-5392-4C04-8A8F-A47475485058}"/>
              </a:ext>
            </a:extLst>
          </p:cNvPr>
          <p:cNvSpPr txBox="1"/>
          <p:nvPr/>
        </p:nvSpPr>
        <p:spPr>
          <a:xfrm>
            <a:off x="10671010" y="2568699"/>
            <a:ext cx="11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IPX.41.</a:t>
            </a:r>
            <a:r>
              <a:rPr lang="en-US" sz="800" strike="sngStrike" dirty="0"/>
              <a:t>angala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DA90E-3DAE-4B14-8296-9255E303B8E8}"/>
              </a:ext>
            </a:extLst>
          </p:cNvPr>
          <p:cNvSpPr txBox="1"/>
          <p:nvPr/>
        </p:nvSpPr>
        <p:spPr>
          <a:xfrm>
            <a:off x="10738941" y="291499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cornylius</a:t>
            </a:r>
            <a:r>
              <a:rPr lang="en-US" sz="800" strike="sngStrike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7A202-9E2E-4A5E-818D-4CA051CD2630}"/>
              </a:ext>
            </a:extLst>
          </p:cNvPr>
          <p:cNvSpPr txBox="1"/>
          <p:nvPr/>
        </p:nvSpPr>
        <p:spPr>
          <a:xfrm>
            <a:off x="10833861" y="293450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Invert.ddr.</a:t>
            </a:r>
            <a:r>
              <a:rPr lang="en-US" dirty="0" err="1"/>
              <a:t>FBI.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(corny)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D66D4-1C15-4E7F-87B3-08A699DB09AA}"/>
              </a:ext>
            </a:extLst>
          </p:cNvPr>
          <p:cNvSpPr/>
          <p:nvPr/>
        </p:nvSpPr>
        <p:spPr>
          <a:xfrm>
            <a:off x="0" y="1357311"/>
            <a:ext cx="2207434" cy="18350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GENESIS(JFK)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35ADF7-81FC-4407-BD2A-899B2217A5F0}"/>
              </a:ext>
            </a:extLst>
          </p:cNvPr>
          <p:cNvCxnSpPr/>
          <p:nvPr/>
        </p:nvCxnSpPr>
        <p:spPr>
          <a:xfrm flipV="1">
            <a:off x="7518400" y="4040187"/>
            <a:ext cx="2705100" cy="110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1D8F30-6F1F-469A-8518-A9FD6530228D}"/>
              </a:ext>
            </a:extLst>
          </p:cNvPr>
          <p:cNvCxnSpPr/>
          <p:nvPr/>
        </p:nvCxnSpPr>
        <p:spPr>
          <a:xfrm flipV="1">
            <a:off x="2476500" y="4040187"/>
            <a:ext cx="3136900" cy="93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F40B-E8E7-49FE-A4D5-22B5A2C95EC0}"/>
              </a:ext>
            </a:extLst>
          </p:cNvPr>
          <p:cNvSpPr/>
          <p:nvPr/>
        </p:nvSpPr>
        <p:spPr>
          <a:xfrm>
            <a:off x="7754936" y="1357311"/>
            <a:ext cx="2258056" cy="362108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1A15D-4509-44C6-A5FB-43FF9FCAE931}"/>
              </a:ext>
            </a:extLst>
          </p:cNvPr>
          <p:cNvSpPr/>
          <p:nvPr/>
        </p:nvSpPr>
        <p:spPr>
          <a:xfrm>
            <a:off x="2674937" y="4111624"/>
            <a:ext cx="2200590" cy="81809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0E9989-8F98-47D7-B850-C7B62B273597}"/>
              </a:ext>
            </a:extLst>
          </p:cNvPr>
          <p:cNvCxnSpPr/>
          <p:nvPr/>
        </p:nvCxnSpPr>
        <p:spPr>
          <a:xfrm flipV="1">
            <a:off x="3365500" y="2163786"/>
            <a:ext cx="1219200" cy="922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5B7590-69CE-4690-A282-4378ABE068CD}"/>
              </a:ext>
            </a:extLst>
          </p:cNvPr>
          <p:cNvCxnSpPr/>
          <p:nvPr/>
        </p:nvCxnSpPr>
        <p:spPr>
          <a:xfrm flipV="1">
            <a:off x="7912100" y="4406900"/>
            <a:ext cx="2100892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D28D7B9-B059-456C-9444-F84A3BE8BE6B}"/>
              </a:ext>
            </a:extLst>
          </p:cNvPr>
          <p:cNvSpPr/>
          <p:nvPr/>
        </p:nvSpPr>
        <p:spPr>
          <a:xfrm>
            <a:off x="5191372" y="3177084"/>
            <a:ext cx="2200590" cy="271363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ADA000-F21B-4504-A7C5-E46171A6570B}"/>
              </a:ext>
            </a:extLst>
          </p:cNvPr>
          <p:cNvCxnSpPr/>
          <p:nvPr/>
        </p:nvCxnSpPr>
        <p:spPr>
          <a:xfrm flipV="1">
            <a:off x="2838203" y="4111624"/>
            <a:ext cx="1246909" cy="8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45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40">
            <a:extLst>
              <a:ext uri="{FF2B5EF4-FFF2-40B4-BE49-F238E27FC236}">
                <a16:creationId xmlns:a16="http://schemas.microsoft.com/office/drawing/2014/main" id="{7BC53CDC-A9C4-443D-920D-C46914B003D9}"/>
              </a:ext>
            </a:extLst>
          </p:cNvPr>
          <p:cNvSpPr txBox="1"/>
          <p:nvPr/>
        </p:nvSpPr>
        <p:spPr>
          <a:xfrm>
            <a:off x="8969587" y="4495289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/>
              <a:t>!</a:t>
            </a:r>
            <a:r>
              <a:rPr lang="en-US" sz="900" strike="sngStrike" dirty="0" err="1"/>
              <a:t>Atlatik</a:t>
            </a:r>
            <a:endParaRPr lang="en-US" sz="900" strike="sngStrik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4ABACB-E229-4D12-BD46-E40D3B1F9C4D}"/>
              </a:ext>
            </a:extLst>
          </p:cNvPr>
          <p:cNvSpPr/>
          <p:nvPr/>
        </p:nvSpPr>
        <p:spPr>
          <a:xfrm>
            <a:off x="0" y="0"/>
            <a:ext cx="12192000" cy="774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62419-2D1F-4707-9398-E1D347DD2C83}"/>
              </a:ext>
            </a:extLst>
          </p:cNvPr>
          <p:cNvSpPr/>
          <p:nvPr/>
        </p:nvSpPr>
        <p:spPr>
          <a:xfrm>
            <a:off x="0" y="774700"/>
            <a:ext cx="121920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6C12B-F849-4430-92A6-DD874CF76C0D}"/>
              </a:ext>
            </a:extLst>
          </p:cNvPr>
          <p:cNvSpPr/>
          <p:nvPr/>
        </p:nvSpPr>
        <p:spPr>
          <a:xfrm>
            <a:off x="0" y="1016000"/>
            <a:ext cx="12192000" cy="13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Slpeeing</a:t>
            </a:r>
            <a:r>
              <a:rPr lang="en-US" sz="800" dirty="0"/>
              <a:t> </a:t>
            </a:r>
            <a:r>
              <a:rPr lang="en-US" sz="800" dirty="0" err="1"/>
              <a:t>ouside</a:t>
            </a:r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7D66D4-1C15-4E7F-87B3-08A699DB09AA}"/>
              </a:ext>
            </a:extLst>
          </p:cNvPr>
          <p:cNvSpPr/>
          <p:nvPr/>
        </p:nvSpPr>
        <p:spPr>
          <a:xfrm>
            <a:off x="-2198" y="1694410"/>
            <a:ext cx="2207434" cy="719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GENESIS(JFK)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29169-7B39-4E43-AA87-85D31C73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3586183"/>
            <a:ext cx="812800" cy="4064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337845-B02C-4BB9-84A1-BD39D9A684B1}"/>
              </a:ext>
            </a:extLst>
          </p:cNvPr>
          <p:cNvCxnSpPr>
            <a:cxnSpLocks/>
          </p:cNvCxnSpPr>
          <p:nvPr/>
        </p:nvCxnSpPr>
        <p:spPr>
          <a:xfrm>
            <a:off x="838200" y="3746668"/>
            <a:ext cx="1397000" cy="24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C3CACA0-6C6E-43FF-8594-45EFBBF9F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32" y="1485562"/>
            <a:ext cx="1404728" cy="18350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4B006DF-00D2-44DF-939F-A8044DB63868}"/>
              </a:ext>
            </a:extLst>
          </p:cNvPr>
          <p:cNvSpPr/>
          <p:nvPr/>
        </p:nvSpPr>
        <p:spPr>
          <a:xfrm>
            <a:off x="9372327" y="1460264"/>
            <a:ext cx="2870200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MAINSTREET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C132B7A-A0E0-441E-88B2-1796F3544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71" y="3476185"/>
            <a:ext cx="966009" cy="54096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4F1B230-F2C9-448A-BC05-223406B21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7" y="3507362"/>
            <a:ext cx="322892" cy="4852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E140CD-AC6C-4117-9A99-0BC6C95E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5" y="4280067"/>
            <a:ext cx="812800" cy="406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25C355F-28B0-4B6B-B481-13E22FFB6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2" y="4201246"/>
            <a:ext cx="322892" cy="4852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517787B-FBB1-4E6E-9AFC-3C500F1D99CB}"/>
              </a:ext>
            </a:extLst>
          </p:cNvPr>
          <p:cNvSpPr txBox="1"/>
          <p:nvPr/>
        </p:nvSpPr>
        <p:spPr>
          <a:xfrm>
            <a:off x="303111" y="3985802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JFK.BULLET.SHOOTER.</a:t>
            </a:r>
            <a:r>
              <a:rPr lang="en-US" sz="800" strike="sngStrike" dirty="0" err="1"/>
              <a:t>”Peng</a:t>
            </a:r>
            <a:r>
              <a:rPr lang="en-US" sz="800" strike="sngStrike" dirty="0"/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8F98AB-407E-484B-9B0B-7483B43B91A4}"/>
              </a:ext>
            </a:extLst>
          </p:cNvPr>
          <p:cNvSpPr txBox="1"/>
          <p:nvPr/>
        </p:nvSpPr>
        <p:spPr>
          <a:xfrm>
            <a:off x="303111" y="4729827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JFK.BULLET.SHOOTER.</a:t>
            </a:r>
            <a:r>
              <a:rPr lang="en-US" sz="800" strike="sngStrike" dirty="0" err="1"/>
              <a:t>”Peng</a:t>
            </a:r>
            <a:r>
              <a:rPr lang="en-US" sz="800" strike="sngStrike" dirty="0"/>
              <a:t>”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C66367A-8900-4A69-A23C-A34BDC260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36" y="4208019"/>
            <a:ext cx="671943" cy="67194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CCA750-6F6D-41A2-A0AF-54D8BB61025F}"/>
              </a:ext>
            </a:extLst>
          </p:cNvPr>
          <p:cNvCxnSpPr/>
          <p:nvPr/>
        </p:nvCxnSpPr>
        <p:spPr>
          <a:xfrm flipV="1">
            <a:off x="2257016" y="3412689"/>
            <a:ext cx="1314076" cy="146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7F50C14-EE32-4ED3-A5E4-D2D4C2391985}"/>
              </a:ext>
            </a:extLst>
          </p:cNvPr>
          <p:cNvSpPr/>
          <p:nvPr/>
        </p:nvSpPr>
        <p:spPr>
          <a:xfrm>
            <a:off x="303111" y="4190568"/>
            <a:ext cx="4104598" cy="71910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F9E8EC0-98FC-4E6A-9B70-E80DECE67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36" y="5122673"/>
            <a:ext cx="812800" cy="4064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6517FF8-7967-4C10-A0CA-6CA7D4BB6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3" y="5043852"/>
            <a:ext cx="322892" cy="48522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8FB443D-AA24-49AA-B8BA-869EAA81C4C0}"/>
              </a:ext>
            </a:extLst>
          </p:cNvPr>
          <p:cNvSpPr txBox="1"/>
          <p:nvPr/>
        </p:nvSpPr>
        <p:spPr>
          <a:xfrm>
            <a:off x="315002" y="5572433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JFK.BULLET.SHOOTER.</a:t>
            </a:r>
            <a:r>
              <a:rPr lang="en-US" sz="800" strike="sngStrike" dirty="0" err="1"/>
              <a:t>”Peng</a:t>
            </a:r>
            <a:r>
              <a:rPr lang="en-US" sz="800" strike="sngStrike" dirty="0"/>
              <a:t>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C76873-F562-4DFF-A144-248ACE964829}"/>
              </a:ext>
            </a:extLst>
          </p:cNvPr>
          <p:cNvSpPr/>
          <p:nvPr/>
        </p:nvSpPr>
        <p:spPr>
          <a:xfrm>
            <a:off x="6844051" y="5381288"/>
            <a:ext cx="4104598" cy="71910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88EC06D-F582-470A-A669-3C2DB1B8E47B}"/>
              </a:ext>
            </a:extLst>
          </p:cNvPr>
          <p:cNvCxnSpPr/>
          <p:nvPr/>
        </p:nvCxnSpPr>
        <p:spPr>
          <a:xfrm flipV="1">
            <a:off x="623008" y="4208019"/>
            <a:ext cx="1281992" cy="47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AE7AD3-B14B-4AE0-9C3D-E56A2AAF831D}"/>
              </a:ext>
            </a:extLst>
          </p:cNvPr>
          <p:cNvCxnSpPr/>
          <p:nvPr/>
        </p:nvCxnSpPr>
        <p:spPr>
          <a:xfrm>
            <a:off x="1402575" y="3588860"/>
            <a:ext cx="3093629" cy="28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3FA0687C-74C2-4496-8C32-FC48E8AAF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536" y="3453837"/>
            <a:ext cx="423651" cy="58583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D906856-D452-46B9-B40A-EC686A644284}"/>
              </a:ext>
            </a:extLst>
          </p:cNvPr>
          <p:cNvSpPr/>
          <p:nvPr/>
        </p:nvSpPr>
        <p:spPr>
          <a:xfrm>
            <a:off x="316928" y="3405320"/>
            <a:ext cx="4104598" cy="71910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B12FE2-19C3-4C47-9930-B360BB297D2E}"/>
              </a:ext>
            </a:extLst>
          </p:cNvPr>
          <p:cNvSpPr txBox="1"/>
          <p:nvPr/>
        </p:nvSpPr>
        <p:spPr>
          <a:xfrm>
            <a:off x="37605" y="132507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1997/8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C50B22-A52D-4803-B82E-EF01119C8016}"/>
              </a:ext>
            </a:extLst>
          </p:cNvPr>
          <p:cNvSpPr/>
          <p:nvPr/>
        </p:nvSpPr>
        <p:spPr>
          <a:xfrm>
            <a:off x="37605" y="1098036"/>
            <a:ext cx="5528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1993 JFK.BULLET.SHOOTER</a:t>
            </a:r>
            <a:r>
              <a:rPr lang="en-US" strike="sngStrike" dirty="0"/>
              <a:t>(way</a:t>
            </a:r>
            <a:r>
              <a:rPr lang="en-US" dirty="0"/>
              <a:t>): FBI:INVESTIGATION</a:t>
            </a:r>
            <a:r>
              <a:rPr lang="en-US" sz="800" strike="sngStrike" dirty="0"/>
              <a:t>(Man)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4DED1EC-2D11-4486-B678-76089313E3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65" y="5773834"/>
            <a:ext cx="563562" cy="56356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06C316-9D64-4D3F-B860-FA370353BFAA}"/>
              </a:ext>
            </a:extLst>
          </p:cNvPr>
          <p:cNvCxnSpPr/>
          <p:nvPr/>
        </p:nvCxnSpPr>
        <p:spPr>
          <a:xfrm flipV="1">
            <a:off x="2016975" y="5672028"/>
            <a:ext cx="897079" cy="63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0FDBB1-D831-4FA5-A15A-B2C9FDA01F91}"/>
              </a:ext>
            </a:extLst>
          </p:cNvPr>
          <p:cNvCxnSpPr/>
          <p:nvPr/>
        </p:nvCxnSpPr>
        <p:spPr>
          <a:xfrm>
            <a:off x="315002" y="5114434"/>
            <a:ext cx="1495725" cy="32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FEEE6C57-FD37-4157-96AC-ED245BE301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29" y="5742002"/>
            <a:ext cx="563563" cy="541414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7222E1-76FD-4F67-8A21-F70B96758843}"/>
              </a:ext>
            </a:extLst>
          </p:cNvPr>
          <p:cNvCxnSpPr/>
          <p:nvPr/>
        </p:nvCxnSpPr>
        <p:spPr>
          <a:xfrm flipV="1">
            <a:off x="2472686" y="5697327"/>
            <a:ext cx="897079" cy="63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1DA7F8EC-81F9-4782-AD4E-EEBCB5C84A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48" y="5714034"/>
            <a:ext cx="468285" cy="60853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41EF5AA-4F5E-49E9-9617-E1BFA53E3BBB}"/>
              </a:ext>
            </a:extLst>
          </p:cNvPr>
          <p:cNvSpPr txBox="1"/>
          <p:nvPr/>
        </p:nvSpPr>
        <p:spPr>
          <a:xfrm>
            <a:off x="155384" y="6484505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Sirens: 4:23PM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3306471-B44C-48AC-B68E-87CA6B620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54" y="3330195"/>
            <a:ext cx="322892" cy="485221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964F48-B039-4763-BC17-6D314921C96D}"/>
              </a:ext>
            </a:extLst>
          </p:cNvPr>
          <p:cNvCxnSpPr/>
          <p:nvPr/>
        </p:nvCxnSpPr>
        <p:spPr>
          <a:xfrm flipV="1">
            <a:off x="4667003" y="3063834"/>
            <a:ext cx="1032299" cy="80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B1409EF-18E8-4205-93EF-881AD81BD72B}"/>
              </a:ext>
            </a:extLst>
          </p:cNvPr>
          <p:cNvSpPr txBox="1"/>
          <p:nvPr/>
        </p:nvSpPr>
        <p:spPr>
          <a:xfrm>
            <a:off x="5968766" y="3318915"/>
            <a:ext cx="397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 Human </a:t>
            </a:r>
            <a:r>
              <a:rPr lang="en-US" dirty="0" err="1"/>
              <a:t>Traffing</a:t>
            </a:r>
            <a:r>
              <a:rPr lang="en-US" dirty="0"/>
              <a:t>, WAR IN YUGLAVIA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B61862-58C4-47FA-9C3A-7E743C2849E6}"/>
              </a:ext>
            </a:extLst>
          </p:cNvPr>
          <p:cNvSpPr txBox="1"/>
          <p:nvPr/>
        </p:nvSpPr>
        <p:spPr>
          <a:xfrm>
            <a:off x="4184078" y="2176553"/>
            <a:ext cx="341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 East !South-</a:t>
            </a:r>
            <a:r>
              <a:rPr lang="en-US" dirty="0" err="1"/>
              <a:t>West.CIVIL</a:t>
            </a:r>
            <a:r>
              <a:rPr lang="en-US" dirty="0"/>
              <a:t> WAR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8B235BF-7419-440E-A1D7-7671B30F84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890" y="1957220"/>
            <a:ext cx="641407" cy="641407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E3AF104-3E21-424A-AB0B-0F0E3A461275}"/>
              </a:ext>
            </a:extLst>
          </p:cNvPr>
          <p:cNvCxnSpPr>
            <a:stCxn id="78" idx="1"/>
          </p:cNvCxnSpPr>
          <p:nvPr/>
        </p:nvCxnSpPr>
        <p:spPr>
          <a:xfrm>
            <a:off x="4184078" y="2361219"/>
            <a:ext cx="2216722" cy="5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D4D0D31D-C816-4119-80E0-C642B9E69F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18" y="2222399"/>
            <a:ext cx="348160" cy="47082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C5A3319-2ED7-4DE4-8605-E3D2F34814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9" y="3945002"/>
            <a:ext cx="345413" cy="51248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A34D0B9-6E6D-4C7B-AEDC-54892D2A83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65970" y="4043986"/>
            <a:ext cx="448790" cy="495363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8E0EC65-4068-404B-93DE-294824D225AC}"/>
              </a:ext>
            </a:extLst>
          </p:cNvPr>
          <p:cNvCxnSpPr>
            <a:endCxn id="87" idx="0"/>
          </p:cNvCxnSpPr>
          <p:nvPr/>
        </p:nvCxnSpPr>
        <p:spPr>
          <a:xfrm flipV="1">
            <a:off x="8065970" y="4043986"/>
            <a:ext cx="224395" cy="597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372785E-568B-442D-9E36-9E1AC58562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01" y="3932861"/>
            <a:ext cx="563674" cy="34687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9710224-FE04-413F-9843-8C5EB851AA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26" y="4033831"/>
            <a:ext cx="706180" cy="39546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6E71D316-E88F-4F6D-A8CB-65AE7A9EE8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31" y="4213790"/>
            <a:ext cx="641920" cy="359475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95C0363-8D6C-4D54-A05B-7A8193BDC98F}"/>
              </a:ext>
            </a:extLst>
          </p:cNvPr>
          <p:cNvCxnSpPr>
            <a:endCxn id="95" idx="3"/>
          </p:cNvCxnSpPr>
          <p:nvPr/>
        </p:nvCxnSpPr>
        <p:spPr>
          <a:xfrm>
            <a:off x="5496669" y="4033831"/>
            <a:ext cx="1347382" cy="3596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12F5A71-3003-4EB3-98F2-2BB7CA64D066}"/>
              </a:ext>
            </a:extLst>
          </p:cNvPr>
          <p:cNvSpPr txBox="1"/>
          <p:nvPr/>
        </p:nvSpPr>
        <p:spPr>
          <a:xfrm>
            <a:off x="4751803" y="400828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!G.GOD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D025D39-FCEE-4092-B40F-4768D629D544}"/>
              </a:ext>
            </a:extLst>
          </p:cNvPr>
          <p:cNvSpPr/>
          <p:nvPr/>
        </p:nvSpPr>
        <p:spPr>
          <a:xfrm>
            <a:off x="5496669" y="3879376"/>
            <a:ext cx="1494611" cy="71910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5BFCD3-112B-4102-AD50-55F9F52F409D}"/>
              </a:ext>
            </a:extLst>
          </p:cNvPr>
          <p:cNvSpPr txBox="1"/>
          <p:nvPr/>
        </p:nvSpPr>
        <p:spPr>
          <a:xfrm>
            <a:off x="5566343" y="4042078"/>
            <a:ext cx="13397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INT.41.WWI.</a:t>
            </a:r>
          </a:p>
          <a:p>
            <a:r>
              <a:rPr lang="en-US" sz="800" dirty="0" err="1"/>
              <a:t>nonPolcieTheater</a:t>
            </a:r>
            <a:endParaRPr lang="en-US" sz="800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1C38EEE-A866-45D0-89B0-A3625DFFC4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575" y="3731637"/>
            <a:ext cx="455835" cy="29678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FF45E199-6AF9-4E56-94AE-5FC6048CCC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37" y="3745720"/>
            <a:ext cx="441025" cy="323917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225F5260-9E33-4C40-BEF2-21AB16B26F24}"/>
              </a:ext>
            </a:extLst>
          </p:cNvPr>
          <p:cNvSpPr txBox="1"/>
          <p:nvPr/>
        </p:nvSpPr>
        <p:spPr>
          <a:xfrm>
            <a:off x="7277624" y="3686567"/>
            <a:ext cx="190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MLK.CPVA(Sinbad)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68EBB90-6FE4-4B04-BA3E-334E046DC9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15" y="4101017"/>
            <a:ext cx="308644" cy="492444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A5B64DB4-D573-41DE-93B7-DEF1C55C2CF4}"/>
              </a:ext>
            </a:extLst>
          </p:cNvPr>
          <p:cNvSpPr txBox="1"/>
          <p:nvPr/>
        </p:nvSpPr>
        <p:spPr>
          <a:xfrm>
            <a:off x="7511915" y="4626568"/>
            <a:ext cx="103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A.D   B.C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150EB60-316E-4AE1-9275-69DA9CCFE406}"/>
              </a:ext>
            </a:extLst>
          </p:cNvPr>
          <p:cNvCxnSpPr/>
          <p:nvPr/>
        </p:nvCxnSpPr>
        <p:spPr>
          <a:xfrm flipH="1" flipV="1">
            <a:off x="5408831" y="4194026"/>
            <a:ext cx="2145369" cy="35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CE8C1D7-D97A-41E1-A040-97081398E116}"/>
              </a:ext>
            </a:extLst>
          </p:cNvPr>
          <p:cNvCxnSpPr/>
          <p:nvPr/>
        </p:nvCxnSpPr>
        <p:spPr>
          <a:xfrm flipV="1">
            <a:off x="7644890" y="3809192"/>
            <a:ext cx="1030947" cy="78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00690DD-1658-44BC-88EB-CE093DC4D7A2}"/>
              </a:ext>
            </a:extLst>
          </p:cNvPr>
          <p:cNvCxnSpPr/>
          <p:nvPr/>
        </p:nvCxnSpPr>
        <p:spPr>
          <a:xfrm flipV="1">
            <a:off x="7753723" y="3745720"/>
            <a:ext cx="1317131" cy="1065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5B05124-1CC0-4DEB-B8FC-EC7E51D204E4}"/>
              </a:ext>
            </a:extLst>
          </p:cNvPr>
          <p:cNvCxnSpPr/>
          <p:nvPr/>
        </p:nvCxnSpPr>
        <p:spPr>
          <a:xfrm>
            <a:off x="8138136" y="4729827"/>
            <a:ext cx="166179" cy="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9E719E8-7B8F-4135-9C81-FB07C5E9EC6D}"/>
              </a:ext>
            </a:extLst>
          </p:cNvPr>
          <p:cNvSpPr/>
          <p:nvPr/>
        </p:nvSpPr>
        <p:spPr>
          <a:xfrm>
            <a:off x="4957144" y="3268667"/>
            <a:ext cx="4977840" cy="48522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282AF26-29CB-4332-BD7B-DDFEE50AEA3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74" y="3318915"/>
            <a:ext cx="326257" cy="490277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54EB61E-AC10-410E-B53E-40C407882541}"/>
              </a:ext>
            </a:extLst>
          </p:cNvPr>
          <p:cNvCxnSpPr/>
          <p:nvPr/>
        </p:nvCxnSpPr>
        <p:spPr>
          <a:xfrm flipV="1">
            <a:off x="1402575" y="5973288"/>
            <a:ext cx="1768137" cy="12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5001ECE-D571-4A10-B7A6-711754CF3E90}"/>
              </a:ext>
            </a:extLst>
          </p:cNvPr>
          <p:cNvSpPr/>
          <p:nvPr/>
        </p:nvSpPr>
        <p:spPr>
          <a:xfrm>
            <a:off x="1695158" y="5748343"/>
            <a:ext cx="2712551" cy="48522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DE4CE6-6A3E-46F5-A2CA-E90225516E1D}"/>
              </a:ext>
            </a:extLst>
          </p:cNvPr>
          <p:cNvSpPr/>
          <p:nvPr/>
        </p:nvSpPr>
        <p:spPr>
          <a:xfrm>
            <a:off x="287871" y="5058384"/>
            <a:ext cx="4133655" cy="48522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59D69A-B7B5-492B-B1D1-A1D2A044CE30}"/>
              </a:ext>
            </a:extLst>
          </p:cNvPr>
          <p:cNvSpPr txBox="1"/>
          <p:nvPr/>
        </p:nvSpPr>
        <p:spPr>
          <a:xfrm>
            <a:off x="2059707" y="5116329"/>
            <a:ext cx="588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ATOMICLOCK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iWatch,Glasses</a:t>
            </a:r>
            <a:r>
              <a:rPr lang="en-US" sz="800" strike="sngStrike" dirty="0"/>
              <a:t>(Oakley)</a:t>
            </a:r>
            <a:r>
              <a:rPr lang="en-US" dirty="0"/>
              <a:t>,CAMP DAVID, </a:t>
            </a:r>
            <a:r>
              <a:rPr lang="en-US" strike="sngStrike" dirty="0" err="1"/>
              <a:t>Lebeses</a:t>
            </a:r>
            <a:r>
              <a:rPr lang="en-US" dirty="0"/>
              <a:t>(Easter Island)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6E87D3D7-AA30-4456-912F-CD55799ADAD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23317" y="4977623"/>
            <a:ext cx="314316" cy="742733"/>
          </a:xfrm>
          <a:prstGeom prst="rect">
            <a:avLst/>
          </a:prstGeom>
        </p:spPr>
      </p:pic>
      <p:sp>
        <p:nvSpPr>
          <p:cNvPr id="126" name="Oval 125">
            <a:extLst>
              <a:ext uri="{FF2B5EF4-FFF2-40B4-BE49-F238E27FC236}">
                <a16:creationId xmlns:a16="http://schemas.microsoft.com/office/drawing/2014/main" id="{76773BA3-4662-45C8-9F91-27EF846E4C5F}"/>
              </a:ext>
            </a:extLst>
          </p:cNvPr>
          <p:cNvSpPr/>
          <p:nvPr/>
        </p:nvSpPr>
        <p:spPr>
          <a:xfrm>
            <a:off x="5893777" y="1325078"/>
            <a:ext cx="1012356" cy="785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071CD6D-DA65-4315-8140-32CD7CFB494B}"/>
              </a:ext>
            </a:extLst>
          </p:cNvPr>
          <p:cNvSpPr/>
          <p:nvPr/>
        </p:nvSpPr>
        <p:spPr>
          <a:xfrm>
            <a:off x="6580475" y="1766609"/>
            <a:ext cx="263576" cy="1906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A8057D1-03D7-4C9A-8461-A9B87FE0B46D}"/>
              </a:ext>
            </a:extLst>
          </p:cNvPr>
          <p:cNvSpPr/>
          <p:nvPr/>
        </p:nvSpPr>
        <p:spPr>
          <a:xfrm>
            <a:off x="5996638" y="1587389"/>
            <a:ext cx="263576" cy="1906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0277017-F69D-4299-81A9-2FCD547FEEFA}"/>
              </a:ext>
            </a:extLst>
          </p:cNvPr>
          <p:cNvSpPr/>
          <p:nvPr/>
        </p:nvSpPr>
        <p:spPr>
          <a:xfrm>
            <a:off x="6455649" y="1561826"/>
            <a:ext cx="263576" cy="1906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49C84A0-18F9-469B-AEF7-F77F552B28EB}"/>
              </a:ext>
            </a:extLst>
          </p:cNvPr>
          <p:cNvCxnSpPr>
            <a:cxnSpLocks/>
            <a:endCxn id="127" idx="6"/>
          </p:cNvCxnSpPr>
          <p:nvPr/>
        </p:nvCxnSpPr>
        <p:spPr>
          <a:xfrm flipV="1">
            <a:off x="4496204" y="1861915"/>
            <a:ext cx="2347847" cy="43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596AFFE-F22A-4B23-8C7F-79F46D5E503F}"/>
              </a:ext>
            </a:extLst>
          </p:cNvPr>
          <p:cNvCxnSpPr/>
          <p:nvPr/>
        </p:nvCxnSpPr>
        <p:spPr>
          <a:xfrm>
            <a:off x="8274669" y="2053960"/>
            <a:ext cx="621680" cy="6392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2079281A-29D4-4B31-BE60-B256A939830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829" y="4140090"/>
            <a:ext cx="427498" cy="427498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9B4FFCC-7CB7-4FEF-9BB5-9735427ED099}"/>
              </a:ext>
            </a:extLst>
          </p:cNvPr>
          <p:cNvSpPr/>
          <p:nvPr/>
        </p:nvSpPr>
        <p:spPr>
          <a:xfrm>
            <a:off x="7060954" y="3722186"/>
            <a:ext cx="2427430" cy="118748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51B7B8D-0D25-4EB8-B11A-EEBFC3DA4519}"/>
              </a:ext>
            </a:extLst>
          </p:cNvPr>
          <p:cNvSpPr txBox="1"/>
          <p:nvPr/>
        </p:nvSpPr>
        <p:spPr>
          <a:xfrm>
            <a:off x="8643160" y="448908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 GRMAN 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marco</a:t>
            </a:r>
            <a:r>
              <a:rPr lang="en-US" sz="800" strike="sngStrike" dirty="0"/>
              <a:t>).300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E55FFDA-3D69-4AF0-BFE2-F3F10CDDE868}"/>
              </a:ext>
            </a:extLst>
          </p:cNvPr>
          <p:cNvCxnSpPr/>
          <p:nvPr/>
        </p:nvCxnSpPr>
        <p:spPr>
          <a:xfrm flipV="1">
            <a:off x="6298638" y="4945271"/>
            <a:ext cx="607495" cy="82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E51684E5-7DDD-4031-9008-CAD70A014D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19" y="4352405"/>
            <a:ext cx="2990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4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869</Words>
  <Application>Microsoft Office PowerPoint</Application>
  <PresentationFormat>Widescreen</PresentationFormat>
  <Paragraphs>198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custom-tc-ems17@FortWorthPublicLibrary.org</dc:creator>
  <cp:lastModifiedBy>custom-tc-ems17@FortWorthPublicLibrary.org</cp:lastModifiedBy>
  <cp:revision>14</cp:revision>
  <dcterms:created xsi:type="dcterms:W3CDTF">2023-08-19T20:23:15Z</dcterms:created>
  <dcterms:modified xsi:type="dcterms:W3CDTF">2023-08-19T22:12:23Z</dcterms:modified>
</cp:coreProperties>
</file>