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37" autoAdjust="0"/>
  </p:normalViewPr>
  <p:slideViewPr>
    <p:cSldViewPr snapToGrid="0">
      <p:cViewPr varScale="1">
        <p:scale>
          <a:sx n="84" d="100"/>
          <a:sy n="84" d="100"/>
        </p:scale>
        <p:origin x="3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9864-1C9C-4BA8-80B5-45591CA1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A2482-FC2D-4D1C-88B3-CE83F7D6F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88BC8-A9CA-4C09-B7E3-F4E51DE1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E0D9-9332-42F8-9647-82C69606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0C6E-83F3-48C3-9C77-3070191A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789A-4238-44DB-985D-223CD1D0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4A26-BDDF-4431-A89C-655A976F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509C-326B-4534-B190-F0D6D164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A533A-BF97-4A62-ACF8-8902672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B5D7B-21D3-4BE7-9806-D273471E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DBB3E-EB5E-4164-B611-0259E1AD3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065D7-374F-4BFC-BD8A-401A5292D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385C-A87E-4710-97D2-E26A271F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8A3A-09E3-4B04-9012-05D1907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595F-3286-498F-A59E-C44354F4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31E0-7911-47E6-95D9-CF63F9F3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7840-6994-4827-A199-67318773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8342-B974-4824-9749-CD26F37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8C52-5E85-4705-9549-47965115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2721-04B0-42FD-A1E5-58118FC8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6E73-2016-43B3-BF5D-3FFFA9A2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EF6E3-9F08-4B18-BEDA-9EE2CC140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65D8-1256-4EE8-9998-4165AB0C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E6E1-21CB-4342-A2ED-23FA8080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4107-5E28-44A5-AD3B-F4FF12AF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38FE-1915-4DA5-BAC6-22DA1940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A373-E651-495C-A398-9AA87FE77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A24E-6DE7-4205-966D-BA630F33E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B6D2E-52FF-41E5-AA80-7C3C82A7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3329-E0C7-450E-B804-80FD1BF9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6349-AB48-416B-BCAB-00747D00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1036-6C82-4EE9-BA49-E50DB9A3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EA03-88C4-4130-B9BA-33B61D95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A27F-06B1-47C3-9986-512D65F2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9C410-45AD-493D-9F45-9D0FD8598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ACDD7-79AF-4F74-B1AA-15168B593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D881D-370A-4646-B708-D516C69D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3FD4B-6C48-4436-95F7-C92BFBD0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E59C1-F968-4B9C-8E87-0ABF5402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9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5B09-3827-40D9-88EE-355B4761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58943-E98F-4F37-B176-0B63F646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822F2-ACFA-466A-80F6-937006CC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EE88A-A151-47FE-A1E1-F1D4D0D6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1276B-AA13-4FA4-B026-CD4EF2D4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2E7CD-97C5-4C2C-AEEC-2305D927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00B33-A42C-4754-8A9C-D8EF2FD2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0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040E-8BA4-4FD7-98A6-80B2CC38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2D07-4A75-4A62-AFFD-8FE6E2D16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F61B-B302-460E-A694-33AF5CA8F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0A79D-B66B-4EE8-886A-9C6367EC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EA854-BCCA-4DC6-B3C2-A3E300D6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06FA-46B1-40AB-A40E-01EB7F1A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A029-0B3E-4CD6-A415-73D28888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1B8EE-E03A-457A-B892-5DB1474EB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73149-7F7C-46E5-B4A4-D28D92585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A98F8-F1F0-4603-AE4D-AD1C3524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FC710-0A3F-460F-8F43-7A212E0E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78A37-937C-478E-93BB-65DC706D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8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6D024-271D-49A1-8C3F-863053DE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8F56E-7CEE-4980-A6FB-3AB947D2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0695-6EF3-4141-BE4C-49A9CA129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83CD-8AE2-4231-81DC-725E80054B4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83FA6-FEFB-4C1E-8371-C7DBEBDF9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C94D-35D0-4FF8-B4FC-B968DD22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997B3-2D53-4070-BE3C-46192A1D5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13" Type="http://schemas.openxmlformats.org/officeDocument/2006/relationships/image" Target="../media/image52.jpeg"/><Relationship Id="rId3" Type="http://schemas.openxmlformats.org/officeDocument/2006/relationships/image" Target="../media/image42.jpg"/><Relationship Id="rId7" Type="http://schemas.openxmlformats.org/officeDocument/2006/relationships/image" Target="../media/image46.jpg"/><Relationship Id="rId12" Type="http://schemas.openxmlformats.org/officeDocument/2006/relationships/image" Target="../media/image5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11" Type="http://schemas.openxmlformats.org/officeDocument/2006/relationships/image" Target="../media/image50.png"/><Relationship Id="rId5" Type="http://schemas.openxmlformats.org/officeDocument/2006/relationships/image" Target="../media/image44.jpg"/><Relationship Id="rId15" Type="http://schemas.openxmlformats.org/officeDocument/2006/relationships/image" Target="../media/image54.png"/><Relationship Id="rId10" Type="http://schemas.openxmlformats.org/officeDocument/2006/relationships/image" Target="../media/image49.jpeg"/><Relationship Id="rId4" Type="http://schemas.openxmlformats.org/officeDocument/2006/relationships/image" Target="../media/image43.png"/><Relationship Id="rId9" Type="http://schemas.openxmlformats.org/officeDocument/2006/relationships/image" Target="../media/image48.jpg"/><Relationship Id="rId1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g"/><Relationship Id="rId3" Type="http://schemas.openxmlformats.org/officeDocument/2006/relationships/hyperlink" Target="https://1.next.westlaw.com/Document/Icc873280401411ee9adfe137d0880e6d/View/FullText.html?transitionType=CategoryPageItem&amp;contextData=(sc.Default)" TargetMode="External"/><Relationship Id="rId7" Type="http://schemas.openxmlformats.org/officeDocument/2006/relationships/image" Target="../media/image59.jpe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g"/><Relationship Id="rId11" Type="http://schemas.openxmlformats.org/officeDocument/2006/relationships/image" Target="../media/image62.png"/><Relationship Id="rId5" Type="http://schemas.openxmlformats.org/officeDocument/2006/relationships/hyperlink" Target="https://1.next.westlaw.com/Document/I9c7cbdb0400c11eeb3fed30b597a38b0/View/FullText.html?transitionType=CategoryPageItem&amp;contextData=(sc.Default)" TargetMode="External"/><Relationship Id="rId10" Type="http://schemas.openxmlformats.org/officeDocument/2006/relationships/image" Target="../media/image48.jpg"/><Relationship Id="rId4" Type="http://schemas.openxmlformats.org/officeDocument/2006/relationships/image" Target="../media/image57.jpg"/><Relationship Id="rId9" Type="http://schemas.openxmlformats.org/officeDocument/2006/relationships/image" Target="../media/image6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0.jpg"/><Relationship Id="rId5" Type="http://schemas.openxmlformats.org/officeDocument/2006/relationships/image" Target="../media/image5.jpg"/><Relationship Id="rId10" Type="http://schemas.openxmlformats.org/officeDocument/2006/relationships/image" Target="../media/image9.jpeg"/><Relationship Id="rId4" Type="http://schemas.openxmlformats.org/officeDocument/2006/relationships/image" Target="../media/image4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jpg"/><Relationship Id="rId7" Type="http://schemas.openxmlformats.org/officeDocument/2006/relationships/image" Target="../media/image19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Relationship Id="rId9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558765920&amp;rlz=1C1GCEB_enUS960US960&amp;q=remorse&amp;si=ACFMAn_otZSKbpzAqD_RvWk4YSL-LUsFHywQMGe8JG2mPq1THJ-eVCtGsaVVFV7dqeD6gAHYuE-VwPxq8_vRbOOT1cj2BIG8YQ%3D%3D&amp;expnd=1" TargetMode="External"/><Relationship Id="rId2" Type="http://schemas.openxmlformats.org/officeDocument/2006/relationships/hyperlink" Target="https://www.google.com/search?sca_esv=558765920&amp;rlz=1C1GCEB_enUS960US960&amp;q=sincere&amp;si=ACFMAn_otZSKbpzAqD_RvWk4YSL-o_am0xN1TOcHS14Xwrp0MZA951Z-Moo4GRDGOvJoYjgDrO5ZxQsj0PxyfONp3x9M62tuPw%3D%3D&amp;expnd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sca_esv=558765920&amp;rlz=1C1GCEB_enUS960US960&amp;q=wrongdoing&amp;si=ACFMAn9-5A9OMKPWcg180I9o9MndVm3sRZ88kTwRD55Ha1xlMOvJBJBDodtz-AGAvDsrt_xR-VYYMfondu_CWScbvY0T3OvY_w%3D%3D&amp;expnd=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20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5573" y="5423770"/>
            <a:ext cx="309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$180/</a:t>
            </a:r>
            <a:r>
              <a:rPr lang="en-US" strike="sngStrike" dirty="0" err="1" smtClean="0"/>
              <a:t>hr</a:t>
            </a:r>
            <a:r>
              <a:rPr lang="en-US" strike="sngStrike" dirty="0" smtClean="0"/>
              <a:t> 2007</a:t>
            </a:r>
            <a:r>
              <a:rPr lang="en-US" dirty="0" smtClean="0"/>
              <a:t>	</a:t>
            </a:r>
            <a:r>
              <a:rPr lang="en-US" strike="sngStrike" dirty="0" smtClean="0"/>
              <a:t>45 Minutes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4609578" y="2004164"/>
            <a:ext cx="47663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v2.FBI:TERRORISM</a:t>
            </a:r>
          </a:p>
          <a:p>
            <a:r>
              <a:rPr lang="en-US" dirty="0" err="1" smtClean="0"/>
              <a:t>ATOMICLOCK.Gov</a:t>
            </a:r>
            <a:r>
              <a:rPr lang="en-US" dirty="0" smtClean="0"/>
              <a:t> Schwegger.v2.FBI:KIDNAPPING</a:t>
            </a:r>
          </a:p>
          <a:p>
            <a:r>
              <a:rPr lang="en-US" dirty="0" smtClean="0"/>
              <a:t>CIVIL CODE(</a:t>
            </a:r>
            <a:r>
              <a:rPr lang="en-US" strike="sngStrike" dirty="0" smtClean="0"/>
              <a:t>SOLD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LABOR CODE</a:t>
            </a:r>
            <a:r>
              <a:rPr lang="en-US" strike="sngStrike" dirty="0" smtClean="0"/>
              <a:t>(office space).</a:t>
            </a:r>
            <a:r>
              <a:rPr lang="en-US" dirty="0" smtClean="0"/>
              <a:t>CIVIL CODE</a:t>
            </a:r>
          </a:p>
          <a:p>
            <a:r>
              <a:rPr lang="en-US" dirty="0" smtClean="0"/>
              <a:t>FBI:HOMICIDE:DOG:G.GOD.HOOVER</a:t>
            </a:r>
          </a:p>
          <a:p>
            <a:r>
              <a:rPr lang="en-US" dirty="0" smtClean="0"/>
              <a:t>INT.CIVIL CODE</a:t>
            </a:r>
          </a:p>
          <a:p>
            <a:r>
              <a:rPr lang="en-US" dirty="0" smtClean="0"/>
              <a:t>FBI:TERRORISM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90389" y="2680570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Police </a:t>
            </a:r>
            <a:r>
              <a:rPr lang="en-US" sz="900" dirty="0" err="1" smtClean="0"/>
              <a:t>Sirenes</a:t>
            </a:r>
            <a:r>
              <a:rPr lang="en-US" sz="900" dirty="0" smtClean="0"/>
              <a:t>: 8:47AM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788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57" y="1711234"/>
            <a:ext cx="5122799" cy="39859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068389" y="3801291"/>
            <a:ext cx="901336" cy="1358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4132216" y="3801290"/>
            <a:ext cx="870858" cy="1358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41" y="3982674"/>
            <a:ext cx="2667000" cy="1714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9" y="847666"/>
            <a:ext cx="876300" cy="87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9" y="2415170"/>
            <a:ext cx="876300" cy="876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73" y="2579340"/>
            <a:ext cx="1124864" cy="11248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68389" y="962891"/>
            <a:ext cx="2482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!HOMICDIE:PETER</a:t>
            </a:r>
          </a:p>
          <a:p>
            <a:r>
              <a:rPr lang="en-US" strike="sngStrike" dirty="0" smtClean="0"/>
              <a:t>“Friction”  aka “Fucking”</a:t>
            </a:r>
            <a:endParaRPr lang="en-US" strike="sngStrik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83" y="833611"/>
            <a:ext cx="1318832" cy="87762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3396343" y="4349931"/>
            <a:ext cx="2116183" cy="9274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66847" y="1122011"/>
            <a:ext cx="143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G.God.INT.US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267" y="1188532"/>
            <a:ext cx="378781" cy="37878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991394" y="1188532"/>
            <a:ext cx="808963" cy="3787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8831" y="2180965"/>
            <a:ext cx="1849248" cy="129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40526" y="2300870"/>
            <a:ext cx="2253741" cy="1403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4434" y="771537"/>
            <a:ext cx="26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PENTAGON.VIRGINA.MARY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27170" y="3704204"/>
            <a:ext cx="300114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Popping the Cherry; </a:t>
            </a:r>
            <a:r>
              <a:rPr lang="en-US" sz="800" strike="sngStrike" dirty="0" err="1" smtClean="0"/>
              <a:t>Kirsche</a:t>
            </a:r>
            <a:endParaRPr lang="en-US" sz="800" strike="sngStrike" dirty="0" smtClean="0"/>
          </a:p>
          <a:p>
            <a:r>
              <a:rPr lang="en-US" sz="800" strike="sngStrike" dirty="0" smtClean="0"/>
              <a:t>Fucking the cherry</a:t>
            </a:r>
          </a:p>
          <a:p>
            <a:r>
              <a:rPr lang="en-US" sz="800" strike="sngStrike" dirty="0" smtClean="0"/>
              <a:t>Fucking</a:t>
            </a:r>
          </a:p>
          <a:p>
            <a:r>
              <a:rPr lang="en-US" sz="800" strike="sngStrike" dirty="0" smtClean="0"/>
              <a:t>Fucking as much fucked as fuck the cherry to fuck the cherry </a:t>
            </a:r>
            <a:r>
              <a:rPr lang="en-US" sz="800" strike="sngStrike" dirty="0" err="1" smtClean="0"/>
              <a:t>fo</a:t>
            </a:r>
            <a:r>
              <a:rPr lang="en-US" sz="800" strike="sngStrike" dirty="0" smtClean="0"/>
              <a:t> God</a:t>
            </a:r>
          </a:p>
          <a:p>
            <a:r>
              <a:rPr lang="en-US" sz="800" strike="sngStrike" dirty="0" smtClean="0"/>
              <a:t>…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327170" y="1723966"/>
            <a:ext cx="2331430" cy="45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351428" y="2300870"/>
            <a:ext cx="2331430" cy="1264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Fucked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434" y="2743690"/>
            <a:ext cx="378781" cy="378781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0827741" y="2853320"/>
            <a:ext cx="830859" cy="288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434" y="2469682"/>
            <a:ext cx="221495" cy="332847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1816826" y="1310487"/>
            <a:ext cx="2398717" cy="230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273087" y="3657369"/>
            <a:ext cx="1489754" cy="4683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6725" y="3680786"/>
            <a:ext cx="29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VIIGN MARY:!HOMCEI:JEUSES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12340" y="33193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25Y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4105962" y="3334325"/>
            <a:ext cx="2066858" cy="1825502"/>
          </a:xfrm>
          <a:prstGeom prst="rect">
            <a:avLst/>
          </a:prstGeom>
          <a:solidFill>
            <a:srgbClr val="FFFFFF">
              <a:alpha val="60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71447" y="1122011"/>
            <a:ext cx="1882588" cy="2212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521825" y="1154369"/>
            <a:ext cx="1909481" cy="6462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963" y="770279"/>
            <a:ext cx="666762" cy="8252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923929" y="962891"/>
            <a:ext cx="5082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ATOMICBOMB(</a:t>
            </a:r>
            <a:r>
              <a:rPr lang="en-US" dirty="0" err="1" smtClean="0"/>
              <a:t>playgournd</a:t>
            </a:r>
            <a:r>
              <a:rPr lang="en-US" dirty="0" smtClean="0"/>
              <a:t>, HOMICIDE:NANA HAHN)</a:t>
            </a:r>
          </a:p>
          <a:p>
            <a:r>
              <a:rPr lang="en-US" dirty="0" smtClean="0"/>
              <a:t>ATOMBOMB(max-plank)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097256" y="3059406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“</a:t>
            </a:r>
            <a:r>
              <a:rPr lang="en-US" strike="sngStrike" dirty="0" err="1" smtClean="0"/>
              <a:t>Playgorund</a:t>
            </a:r>
            <a:r>
              <a:rPr lang="en-US" strike="sngStrike" dirty="0" smtClean="0"/>
              <a:t>”</a:t>
            </a:r>
            <a:endParaRPr lang="en-US" strike="sngStrik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156502" y="1792365"/>
            <a:ext cx="12035498" cy="4366388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506699" y="3661526"/>
            <a:ext cx="1770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LEVEL: </a:t>
            </a:r>
            <a:r>
              <a:rPr lang="en-US" sz="800" dirty="0" smtClean="0"/>
              <a:t>NAME CHANGE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wfh</a:t>
            </a:r>
            <a:r>
              <a:rPr lang="en-US" sz="800" strike="sngStrike" dirty="0" smtClean="0"/>
              <a:t> free pizza)</a:t>
            </a:r>
            <a:endParaRPr lang="en-US" sz="800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7506699" y="3184473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dirty="0" err="1" smtClean="0"/>
              <a:t>Seatle</a:t>
            </a:r>
            <a:r>
              <a:rPr lang="en-US" dirty="0" smtClean="0"/>
              <a:t>, </a:t>
            </a:r>
            <a:r>
              <a:rPr lang="en-US" sz="800" dirty="0" err="1" smtClean="0"/>
              <a:t>Waschinton</a:t>
            </a:r>
            <a:r>
              <a:rPr lang="en-US" sz="800" dirty="0" smtClean="0"/>
              <a:t> </a:t>
            </a:r>
            <a:r>
              <a:rPr lang="en-US" sz="800" dirty="0" err="1" smtClean="0"/>
              <a:t>Mutuaal</a:t>
            </a:r>
            <a:r>
              <a:rPr lang="en-US" sz="800" dirty="0" smtClean="0"/>
              <a:t>, </a:t>
            </a:r>
            <a:r>
              <a:rPr lang="en-US" sz="800" dirty="0" err="1" smtClean="0"/>
              <a:t>Amatango</a:t>
            </a:r>
            <a:r>
              <a:rPr lang="en-US" sz="800" dirty="0" smtClean="0"/>
              <a:t>; LEE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68" y="2763893"/>
            <a:ext cx="1402489" cy="1402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57" y="2735793"/>
            <a:ext cx="1486920" cy="1486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524" y="3187606"/>
            <a:ext cx="438150" cy="5334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6303230" y="3089131"/>
            <a:ext cx="1658983" cy="1063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1594" y="2707420"/>
            <a:ext cx="1516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JFK</a:t>
            </a:r>
            <a:endParaRPr lang="en-US" sz="80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717074" y="2763893"/>
            <a:ext cx="1201783" cy="140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283256" y="2886891"/>
            <a:ext cx="1830161" cy="114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552" y="2702225"/>
            <a:ext cx="116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G.GOD.</a:t>
            </a:r>
            <a:r>
              <a:rPr lang="en-US" sz="800" strike="sngStrike" dirty="0" err="1" smtClean="0"/>
              <a:t>ubahid</a:t>
            </a:r>
            <a:endParaRPr lang="en-US" sz="800" strike="sngStrike" dirty="0"/>
          </a:p>
        </p:txBody>
      </p:sp>
      <p:sp>
        <p:nvSpPr>
          <p:cNvPr id="21" name="Rectangle 20"/>
          <p:cNvSpPr/>
          <p:nvPr/>
        </p:nvSpPr>
        <p:spPr>
          <a:xfrm>
            <a:off x="581594" y="3786744"/>
            <a:ext cx="1342804" cy="48822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!JOEB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837714" y="3102440"/>
            <a:ext cx="2377440" cy="531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073" y="2751039"/>
            <a:ext cx="1319618" cy="149647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921" y="6484167"/>
            <a:ext cx="22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Sirens: 9:08AM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2098356" y="2576463"/>
            <a:ext cx="9105098" cy="180558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69" y="1626545"/>
            <a:ext cx="1464342" cy="1379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22" y="1709140"/>
            <a:ext cx="967786" cy="12970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16" y="1651573"/>
            <a:ext cx="1081037" cy="141216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7106194" y="1626545"/>
            <a:ext cx="1828800" cy="1680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845040" y="1243096"/>
            <a:ext cx="1271451" cy="107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1" y="912630"/>
            <a:ext cx="1771650" cy="1771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1058" y="313952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!PETERSSON			</a:t>
            </a:r>
          </a:p>
          <a:p>
            <a:r>
              <a:rPr lang="en-US" dirty="0" smtClean="0"/>
              <a:t>NAME CHANGE</a:t>
            </a:r>
            <a:r>
              <a:rPr lang="en-US" sz="800" strike="sngStrike" dirty="0" smtClean="0"/>
              <a:t>(free pizza)</a:t>
            </a:r>
            <a:endParaRPr lang="en-US" sz="800" strike="sngStrike" dirty="0"/>
          </a:p>
        </p:txBody>
      </p:sp>
      <p:sp>
        <p:nvSpPr>
          <p:cNvPr id="30" name="Rectangle 29"/>
          <p:cNvSpPr/>
          <p:nvPr/>
        </p:nvSpPr>
        <p:spPr>
          <a:xfrm>
            <a:off x="7626530" y="3228350"/>
            <a:ext cx="2794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PAULSSOUN</a:t>
            </a:r>
          </a:p>
          <a:p>
            <a:r>
              <a:rPr lang="en-US" strike="sngStrike" dirty="0" smtClean="0"/>
              <a:t>PETERSSON AND PAULSSON</a:t>
            </a:r>
            <a:endParaRPr lang="en-US" strike="sngStrike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64" y="4033693"/>
            <a:ext cx="572528" cy="3568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778" y="4033693"/>
            <a:ext cx="536208" cy="35682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52796" y="37278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421334" y="368679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2022</a:t>
            </a:r>
          </a:p>
        </p:txBody>
      </p:sp>
      <p:pic>
        <p:nvPicPr>
          <p:cNvPr id="1026" name="Picture 2" descr="Mikhail S. Gorbachev with President Vladimir V. Putin of Russia in Moscow in 2000.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847" y="3985075"/>
            <a:ext cx="556386" cy="37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27" y="1373872"/>
            <a:ext cx="1457325" cy="17716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499593" y="37275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8352796" y="3912192"/>
            <a:ext cx="1379033" cy="44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60" y="4056129"/>
            <a:ext cx="469965" cy="35247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573669" y="375643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1980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089521" y="3853990"/>
            <a:ext cx="25718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63636"/>
                </a:solidFill>
                <a:latin typeface="nyt-cheltenham"/>
              </a:rPr>
              <a:t>President Vladimir V. Putin calls the end of the Soviet Union a “genuine tragedy” for Russia, and he blamed Mikhail S. Gorbachev for bending to </a:t>
            </a:r>
            <a:r>
              <a:rPr lang="en-US" sz="800" dirty="0" smtClean="0">
                <a:solidFill>
                  <a:srgbClr val="363636"/>
                </a:solidFill>
                <a:latin typeface="nyt-cheltenham"/>
              </a:rPr>
              <a:t>the</a:t>
            </a:r>
          </a:p>
          <a:p>
            <a:r>
              <a:rPr lang="en-US" sz="800" dirty="0" smtClean="0">
                <a:solidFill>
                  <a:srgbClr val="363636"/>
                </a:solidFill>
                <a:latin typeface="nyt-cheltenham"/>
              </a:rPr>
              <a:t>demands </a:t>
            </a:r>
            <a:r>
              <a:rPr lang="en-US" sz="800" dirty="0">
                <a:solidFill>
                  <a:srgbClr val="363636"/>
                </a:solidFill>
                <a:latin typeface="nyt-cheltenham"/>
              </a:rPr>
              <a:t>of a treacherous and duplicitous West</a:t>
            </a:r>
            <a:r>
              <a:rPr lang="en-US" dirty="0">
                <a:solidFill>
                  <a:srgbClr val="363636"/>
                </a:solidFill>
                <a:latin typeface="nyt-cheltenham"/>
              </a:rPr>
              <a:t>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573669" y="4807131"/>
            <a:ext cx="362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 and Paul </a:t>
            </a:r>
            <a:r>
              <a:rPr lang="en-US" dirty="0" err="1" smtClean="0"/>
              <a:t>Grobahcei</a:t>
            </a:r>
            <a:r>
              <a:rPr lang="en-US" dirty="0" smtClean="0"/>
              <a:t>(mika,!C5)</a:t>
            </a:r>
          </a:p>
          <a:p>
            <a:r>
              <a:rPr lang="en-US" dirty="0" smtClean="0"/>
              <a:t>Paul, Paul Sr. FATHER, GRANDFATHER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573669" y="4592653"/>
            <a:ext cx="4087706" cy="883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7573669" y="4733886"/>
            <a:ext cx="4005248" cy="407487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928890" y="1271450"/>
            <a:ext cx="15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Dr. Dr. Prof. St.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3647304" y="3177357"/>
            <a:ext cx="3171507" cy="632695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949440" y="1243096"/>
            <a:ext cx="26126" cy="535364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647325" y="4281984"/>
            <a:ext cx="1614789" cy="6572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9929" y="3548353"/>
            <a:ext cx="112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Minutes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7563" y="3542687"/>
            <a:ext cx="1023382" cy="421393"/>
          </a:xfrm>
          <a:prstGeom prst="rect">
            <a:avLst/>
          </a:prstGeom>
        </p:spPr>
      </p:pic>
      <p:cxnSp>
        <p:nvCxnSpPr>
          <p:cNvPr id="59" name="Straight Connector 58"/>
          <p:cNvCxnSpPr>
            <a:stCxn id="56" idx="1"/>
          </p:cNvCxnSpPr>
          <p:nvPr/>
        </p:nvCxnSpPr>
        <p:spPr>
          <a:xfrm>
            <a:off x="409929" y="3733019"/>
            <a:ext cx="2471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65391" y="3917685"/>
            <a:ext cx="28209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44" y="4080555"/>
            <a:ext cx="806066" cy="536034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55033" y="3994629"/>
            <a:ext cx="175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Federal Republic W. Germany</a:t>
            </a:r>
          </a:p>
          <a:p>
            <a:r>
              <a:rPr lang="en-US" sz="800" dirty="0" smtClean="0"/>
              <a:t>WAR IN YUGSLAVEIA</a:t>
            </a:r>
          </a:p>
          <a:p>
            <a:r>
              <a:rPr lang="en-US" sz="800" dirty="0" err="1" smtClean="0"/>
              <a:t>Afganistan</a:t>
            </a:r>
            <a:r>
              <a:rPr lang="en-US" sz="800" dirty="0" smtClean="0"/>
              <a:t> WAR</a:t>
            </a:r>
          </a:p>
          <a:p>
            <a:r>
              <a:rPr lang="en-US" sz="800" dirty="0" smtClean="0"/>
              <a:t>…</a:t>
            </a:r>
            <a:endParaRPr lang="en-US" sz="8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61" y="4006134"/>
            <a:ext cx="358053" cy="238105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65" y="4143172"/>
            <a:ext cx="358053" cy="2381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1" y="4293309"/>
            <a:ext cx="358053" cy="23810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169539" y="3401273"/>
            <a:ext cx="3190396" cy="1264839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7573669" y="1474699"/>
            <a:ext cx="4066940" cy="1616053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573669" y="5580905"/>
            <a:ext cx="390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CPVA.HOMICIDE:ur_ur_</a:t>
            </a:r>
            <a:r>
              <a:rPr lang="en-US" dirty="0" err="1" smtClean="0"/>
              <a:t>opi</a:t>
            </a:r>
            <a:r>
              <a:rPr lang="en-US" dirty="0" smtClean="0"/>
              <a:t>.!</a:t>
            </a:r>
            <a:r>
              <a:rPr lang="en-US" dirty="0" err="1" smtClean="0"/>
              <a:t>WAR.</a:t>
            </a:r>
            <a:r>
              <a:rPr lang="en-US" sz="800" strike="sngStrike" dirty="0" err="1" smtClean="0"/>
              <a:t>soviet.prison</a:t>
            </a:r>
            <a:endParaRPr lang="en-US" sz="800" strike="sngStrik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7603951" y="5580905"/>
            <a:ext cx="4054711" cy="398312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7781522" y="4939235"/>
            <a:ext cx="2966183" cy="4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7603951" y="5159564"/>
            <a:ext cx="4005248" cy="407487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7781522" y="5320533"/>
            <a:ext cx="2966183" cy="4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01241" y="6041668"/>
            <a:ext cx="200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v2.FBI:KIDNAPPING</a:t>
            </a:r>
          </a:p>
          <a:p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81522" y="640561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dell</a:t>
            </a:r>
            <a:endParaRPr lang="en-US" strike="sngStrike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7609222" y="6029331"/>
            <a:ext cx="4054711" cy="398312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7626501" y="6465464"/>
            <a:ext cx="4054711" cy="398312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24864" y="3374411"/>
            <a:ext cx="349213" cy="253259"/>
          </a:xfrm>
          <a:prstGeom prst="rect">
            <a:avLst/>
          </a:prstGeom>
        </p:spPr>
      </p:pic>
      <p:cxnSp>
        <p:nvCxnSpPr>
          <p:cNvPr id="81" name="Straight Connector 80"/>
          <p:cNvCxnSpPr/>
          <p:nvPr/>
        </p:nvCxnSpPr>
        <p:spPr>
          <a:xfrm>
            <a:off x="10480765" y="3292890"/>
            <a:ext cx="1159844" cy="50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7606664" y="3248190"/>
            <a:ext cx="4054711" cy="1344463"/>
          </a:xfrm>
          <a:prstGeom prst="rect">
            <a:avLst/>
          </a:prstGeom>
          <a:solidFill>
            <a:srgbClr val="FFFFFF">
              <a:alpha val="92941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21391" y="3280363"/>
            <a:ext cx="1074172" cy="613064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5349240" y="4293309"/>
            <a:ext cx="1600200" cy="440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340668" y="4807131"/>
            <a:ext cx="1608772" cy="75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375944" y="4907777"/>
            <a:ext cx="18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</a:t>
            </a:r>
            <a:r>
              <a:rPr lang="en-US" sz="800" dirty="0" smtClean="0"/>
              <a:t>(</a:t>
            </a:r>
            <a:r>
              <a:rPr lang="en-US" sz="800" strike="sngStrike" dirty="0" err="1" smtClean="0"/>
              <a:t>dell.agg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2889192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2628900"/>
            <a:ext cx="2697480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32170" y="4229100"/>
            <a:ext cx="166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Friday, 13, 2023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7260" y="4229100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“!Jason”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425038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218604" y="1477286"/>
            <a:ext cx="1559886" cy="273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(1Y) Chart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971550"/>
            <a:ext cx="13716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0770" y="1105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3"/>
              </a:rPr>
              <a:t>Facebook faces possible Thai legal action over alleged advertising scams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" y="2099463"/>
            <a:ext cx="1371600" cy="9723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50770" y="22624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hlinkClick r:id="rId5"/>
              </a:rPr>
              <a:t>Malaysia may sue Goldman Sachs over 1MDB scandal - PM Anwar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20" y="2627376"/>
            <a:ext cx="557736" cy="3733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04" y="2832354"/>
            <a:ext cx="336803" cy="3368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41" y="2832354"/>
            <a:ext cx="498349" cy="498349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2" idx="3"/>
          </p:cNvCxnSpPr>
          <p:nvPr/>
        </p:nvCxnSpPr>
        <p:spPr>
          <a:xfrm>
            <a:off x="9177456" y="2814066"/>
            <a:ext cx="1370124" cy="672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46770" y="2099462"/>
            <a:ext cx="351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HOMICE:KYSTAL: sax</a:t>
            </a:r>
          </a:p>
          <a:p>
            <a:r>
              <a:rPr lang="en-US" dirty="0" smtClean="0"/>
              <a:t>HOMICEIDE:IS-A-BELL</a:t>
            </a:r>
            <a:r>
              <a:rPr lang="en-US" strike="sngStrike" dirty="0" smtClean="0"/>
              <a:t>(soviet union)</a:t>
            </a:r>
            <a:endParaRPr lang="en-US" strike="sngStrik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8446770" y="2118589"/>
            <a:ext cx="3232934" cy="123124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68" y="2791665"/>
            <a:ext cx="1543050" cy="9258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017" y="2515211"/>
            <a:ext cx="799303" cy="97170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944522" y="3150489"/>
            <a:ext cx="113563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MALAYSIA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9280" y="3467100"/>
            <a:ext cx="1303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Business </a:t>
            </a:r>
            <a:r>
              <a:rPr lang="en-US" sz="1600" b="1" dirty="0"/>
              <a:t>Law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5839280" y="3803524"/>
            <a:ext cx="3291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0.CPVA.nonPolice Email</a:t>
            </a:r>
          </a:p>
          <a:p>
            <a:r>
              <a:rPr lang="en-US" sz="1000" dirty="0" smtClean="0"/>
              <a:t>new </a:t>
            </a:r>
            <a:r>
              <a:rPr lang="en-US" sz="1000" dirty="0" err="1"/>
              <a:t>york</a:t>
            </a:r>
            <a:r>
              <a:rPr lang="en-US" sz="1000" dirty="0"/>
              <a:t> times editor </a:t>
            </a:r>
            <a:r>
              <a:rPr lang="en-US" sz="1000" dirty="0" smtClean="0"/>
              <a:t>business: </a:t>
            </a:r>
            <a:r>
              <a:rPr lang="en-US" sz="1000" b="1" dirty="0" smtClean="0"/>
              <a:t>ellen.Pollock@nytime.com</a:t>
            </a:r>
            <a:endParaRPr lang="en-US" sz="1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5839280" y="3748205"/>
            <a:ext cx="6117746" cy="61576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69620" y="4741582"/>
            <a:ext cx="11323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69620" y="2043833"/>
            <a:ext cx="11323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219447" y="1532689"/>
            <a:ext cx="3291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0.CPVA.nonPolice Email</a:t>
            </a:r>
          </a:p>
          <a:p>
            <a:r>
              <a:rPr lang="en-US" sz="1000" dirty="0" smtClean="0"/>
              <a:t>new </a:t>
            </a:r>
            <a:r>
              <a:rPr lang="en-US" sz="1000" dirty="0" err="1"/>
              <a:t>york</a:t>
            </a:r>
            <a:r>
              <a:rPr lang="en-US" sz="1000" dirty="0"/>
              <a:t> times editor </a:t>
            </a:r>
            <a:r>
              <a:rPr lang="en-US" sz="1000" dirty="0" smtClean="0"/>
              <a:t>business: </a:t>
            </a:r>
            <a:r>
              <a:rPr lang="en-US" sz="1000" b="1" dirty="0" smtClean="0"/>
              <a:t>ellen.Pollock@nytime.com</a:t>
            </a:r>
            <a:endParaRPr lang="en-US" sz="1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5219447" y="1477370"/>
            <a:ext cx="6117746" cy="61576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9387005" y="1597458"/>
            <a:ext cx="1254325" cy="119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121040" y="378810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[]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8121040" y="3972767"/>
            <a:ext cx="498680" cy="8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063237" y="2296743"/>
            <a:ext cx="484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4340" y="2829289"/>
            <a:ext cx="1382077" cy="77291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14220" y="3748205"/>
            <a:ext cx="351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</a:t>
            </a:r>
            <a:r>
              <a:rPr lang="en-US" strike="sngStrike" dirty="0" err="1" smtClean="0"/>
              <a:t>tiovli_fraome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gentate_movie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13610" y="1650195"/>
            <a:ext cx="351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tiovli_fraome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gentate_movie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813658" y="4372250"/>
            <a:ext cx="356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SQ.VIRIGNA: </a:t>
            </a:r>
            <a:r>
              <a:rPr lang="en-US" sz="800" strike="sngStrike" dirty="0" err="1" smtClean="0"/>
              <a:t>ibm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Artlce</a:t>
            </a:r>
            <a:r>
              <a:rPr lang="en-US" sz="800" strike="sngStrike" dirty="0" smtClean="0"/>
              <a:t> , Cloud Computing, tech </a:t>
            </a:r>
            <a:r>
              <a:rPr lang="en-US" sz="800" strike="sngStrike" dirty="0" err="1" smtClean="0"/>
              <a:t>wwork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publising</a:t>
            </a:r>
            <a:endParaRPr lang="en-US" sz="800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683451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 </a:t>
            </a:r>
            <a:r>
              <a:rPr lang="en-US" dirty="0" err="1" smtClean="0"/>
              <a:t>WestLaw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03910" y="5604316"/>
            <a:ext cx="2388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Monitoring,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CPVA.”Finance”.NOC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$25,000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66776" y="6019814"/>
            <a:ext cx="236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!G.God.Larry.PREA.!</a:t>
            </a:r>
            <a:r>
              <a:rPr lang="en-US" dirty="0" err="1" smtClean="0"/>
              <a:t>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2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4220" y="587502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Police </a:t>
            </a:r>
            <a:r>
              <a:rPr lang="en-US" dirty="0" err="1" smtClean="0"/>
              <a:t>Sirce</a:t>
            </a:r>
            <a:r>
              <a:rPr lang="en-US" dirty="0" smtClean="0"/>
              <a:t>: 10:22AM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</p:spTree>
    <p:extLst>
      <p:ext uri="{BB962C8B-B14F-4D97-AF65-F5344CB8AC3E}">
        <p14:creationId xmlns:p14="http://schemas.microsoft.com/office/powerpoint/2010/main" val="285750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52628" y="91648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83693" y="1803748"/>
            <a:ext cx="2229633" cy="1979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14591" y="3782860"/>
            <a:ext cx="2567835" cy="2279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3252" y="86143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6827" y="2423972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 </a:t>
            </a:r>
            <a:r>
              <a:rPr lang="en-US" dirty="0" err="1" smtClean="0"/>
              <a:t>HOMICIDE:ur_ur_opi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500918" y="1166619"/>
            <a:ext cx="219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HOMICIDE:LUX.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jasmin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507288" y="1535951"/>
            <a:ext cx="2805830" cy="4125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52153" y="180374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HOMICIDE:DOG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9716736" y="2173080"/>
            <a:ext cx="2258492" cy="160978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16736" y="1619082"/>
            <a:ext cx="17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2.nonPoliceTRX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66792" y="2381069"/>
            <a:ext cx="22299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ATOMICCLOCK</a:t>
            </a:r>
          </a:p>
          <a:p>
            <a:r>
              <a:rPr lang="en-US" b="1" dirty="0" smtClean="0"/>
              <a:t>ATOMICBOMB</a:t>
            </a:r>
          </a:p>
          <a:p>
            <a:r>
              <a:rPr lang="en-US" b="1" strike="sngStrike" dirty="0" smtClean="0"/>
              <a:t>MasterCard</a:t>
            </a:r>
            <a:r>
              <a:rPr lang="en-US" b="1" dirty="0" smtClean="0"/>
              <a:t> Olympics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20" y="3301927"/>
            <a:ext cx="320039" cy="48093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9978020" y="3301927"/>
            <a:ext cx="476707" cy="3095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02450" y="1535951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“Hoover”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02450" y="1535951"/>
            <a:ext cx="1071704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303" y="2173080"/>
            <a:ext cx="249039" cy="32073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30192" y="1999110"/>
            <a:ext cx="4683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G.GOD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601568" y="2094445"/>
            <a:ext cx="726509" cy="6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0" y="676765"/>
            <a:ext cx="192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v2.FBI:TERRORISM</a:t>
            </a:r>
          </a:p>
        </p:txBody>
      </p:sp>
    </p:spTree>
    <p:extLst>
      <p:ext uri="{BB962C8B-B14F-4D97-AF65-F5344CB8AC3E}">
        <p14:creationId xmlns:p14="http://schemas.microsoft.com/office/powerpoint/2010/main" val="344984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>
          <a:xfrm flipH="1">
            <a:off x="1916240" y="1502370"/>
            <a:ext cx="2355135" cy="184379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09" y="4074899"/>
            <a:ext cx="1885950" cy="2428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78246" y="4074899"/>
            <a:ext cx="1866378" cy="2428875"/>
          </a:xfrm>
          <a:prstGeom prst="rect">
            <a:avLst/>
          </a:prstGeom>
          <a:solidFill>
            <a:srgbClr val="FF09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HUSTLER</a:t>
            </a:r>
            <a:endParaRPr lang="en-US" sz="800" strike="sngStri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7" y="916607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82" y="2941611"/>
            <a:ext cx="404552" cy="404552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1"/>
          </p:cNvCxnSpPr>
          <p:nvPr/>
        </p:nvCxnSpPr>
        <p:spPr>
          <a:xfrm flipV="1">
            <a:off x="2124082" y="2935441"/>
            <a:ext cx="464973" cy="2084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5763" y="2615365"/>
            <a:ext cx="310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</a:t>
            </a:r>
            <a:r>
              <a:rPr lang="en-US" dirty="0" err="1" smtClean="0"/>
              <a:t>Pope.Monestary.St</a:t>
            </a:r>
            <a:r>
              <a:rPr lang="en-US" dirty="0" smtClean="0"/>
              <a:t>. </a:t>
            </a:r>
            <a:r>
              <a:rPr lang="en-US" dirty="0" err="1" smtClean="0"/>
              <a:t>Anselm.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1916240" y="2370921"/>
            <a:ext cx="149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</a:t>
            </a:r>
            <a:r>
              <a:rPr lang="en-US" dirty="0" err="1" smtClean="0"/>
              <a:t>Pope.Cologn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3661" y="3395206"/>
            <a:ext cx="3273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ATOMICCLOCK</a:t>
            </a:r>
            <a:endParaRPr lang="en-US" sz="40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27310" y="3795386"/>
            <a:ext cx="2793304" cy="28809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625" y="3908380"/>
            <a:ext cx="844087" cy="8440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288" y="3908381"/>
            <a:ext cx="844086" cy="8440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98" y="3834069"/>
            <a:ext cx="953651" cy="95365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88248" y="2142641"/>
            <a:ext cx="267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Metin</a:t>
            </a:r>
            <a:r>
              <a:rPr lang="en-US" dirty="0" smtClean="0"/>
              <a:t> Telle, </a:t>
            </a:r>
            <a:r>
              <a:rPr lang="en-US" dirty="0" err="1" smtClean="0"/>
              <a:t>Erico</a:t>
            </a:r>
            <a:r>
              <a:rPr lang="en-US" dirty="0" smtClean="0"/>
              <a:t> </a:t>
            </a:r>
            <a:r>
              <a:rPr lang="en-US" dirty="0" err="1" smtClean="0"/>
              <a:t>Chellmie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11838" y="1338111"/>
            <a:ext cx="262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Workday, Human </a:t>
            </a:r>
            <a:r>
              <a:rPr lang="en-US" dirty="0" err="1" smtClean="0"/>
              <a:t>Resouce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04396" y="2085467"/>
            <a:ext cx="9075243" cy="77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78668" y="890744"/>
            <a:ext cx="42516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!PMP:CERTIFIDED:VIRIGN:MARY:STANFORD</a:t>
            </a:r>
          </a:p>
          <a:p>
            <a:r>
              <a:rPr lang="en-US" sz="800" dirty="0" smtClean="0"/>
              <a:t>WEBSPHERE:CERFIED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5374117" y="912206"/>
            <a:ext cx="2133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CPVA.PREA.§187</a:t>
            </a:r>
          </a:p>
          <a:p>
            <a:r>
              <a:rPr lang="en-US" sz="800" dirty="0" smtClean="0"/>
              <a:t>TOGAF:CERFIED:ENTERPISE ACHEITEC:TARGET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6949523" y="1292051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UeberEast</a:t>
            </a:r>
            <a:r>
              <a:rPr lang="en-US" dirty="0" smtClean="0"/>
              <a:t>, India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24624" y="130692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Apple.Tango</a:t>
            </a:r>
            <a:r>
              <a:rPr lang="en-US" dirty="0" smtClean="0"/>
              <a:t>, China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33784" y="1382669"/>
            <a:ext cx="234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!</a:t>
            </a:r>
            <a:r>
              <a:rPr lang="en-US" dirty="0" err="1" smtClean="0"/>
              <a:t>apple.phil</a:t>
            </a:r>
            <a:r>
              <a:rPr lang="en-US" dirty="0" smtClean="0"/>
              <a:t>(</a:t>
            </a:r>
            <a:r>
              <a:rPr lang="en-US" dirty="0" err="1" smtClean="0"/>
              <a:t>kim</a:t>
            </a:r>
            <a:r>
              <a:rPr lang="en-US" dirty="0" smtClean="0"/>
              <a:t>).180lbs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2005763" y="2246042"/>
            <a:ext cx="3066572" cy="114819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922609" y="1465679"/>
            <a:ext cx="2699495" cy="195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662763" y="1502370"/>
            <a:ext cx="2464547" cy="14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868226" y="1341626"/>
            <a:ext cx="1804846" cy="314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1"/>
          </p:cNvCxnSpPr>
          <p:nvPr/>
        </p:nvCxnSpPr>
        <p:spPr>
          <a:xfrm>
            <a:off x="9033784" y="1567335"/>
            <a:ext cx="2532103" cy="7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38378" y="71054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v2.FBI:KIDNAPPING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478115" y="1291700"/>
            <a:ext cx="2165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99748" y="3252024"/>
            <a:ext cx="331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Governour.Joepshe.Viringa.Mary</a:t>
            </a:r>
            <a:endParaRPr lang="en-US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44" y="5450231"/>
            <a:ext cx="1093091" cy="1407769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4038505" y="5051213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Joseph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22" y="4347328"/>
            <a:ext cx="1093091" cy="140776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55523" y="3980052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G.GOD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6985812" y="3850622"/>
            <a:ext cx="3051245" cy="98989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281883" y="4022104"/>
            <a:ext cx="11284003" cy="274311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86" y="2392853"/>
            <a:ext cx="609403" cy="915769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V="1">
            <a:off x="7565098" y="2300525"/>
            <a:ext cx="736891" cy="12953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08042" y="2649576"/>
            <a:ext cx="2663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FEDEAL GERMANY</a:t>
            </a:r>
          </a:p>
          <a:p>
            <a:r>
              <a:rPr lang="en-US" dirty="0" smtClean="0"/>
              <a:t>CALIFONRIA STATE</a:t>
            </a:r>
          </a:p>
          <a:p>
            <a:r>
              <a:rPr lang="en-US" strike="sngStrike" dirty="0" smtClean="0"/>
              <a:t>Enterprise</a:t>
            </a:r>
            <a:r>
              <a:rPr lang="en-US" dirty="0" smtClean="0"/>
              <a:t> </a:t>
            </a:r>
            <a:r>
              <a:rPr lang="en-US" sz="800" dirty="0" smtClean="0"/>
              <a:t>0.1 !41.</a:t>
            </a:r>
            <a:r>
              <a:rPr lang="en-US" sz="800" strike="sngStrike" dirty="0" smtClean="0"/>
              <a:t>ELKE.step:</a:t>
            </a:r>
            <a:r>
              <a:rPr lang="en-US" sz="800" dirty="0" smtClean="0"/>
              <a:t>HOMICIDE:PETER</a:t>
            </a:r>
            <a:endParaRPr lang="en-US" sz="800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22" y="1640712"/>
            <a:ext cx="168283" cy="19579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97" y="1708529"/>
            <a:ext cx="171462" cy="171462"/>
          </a:xfrm>
          <a:prstGeom prst="rect">
            <a:avLst/>
          </a:prstGeom>
        </p:spPr>
      </p:pic>
      <p:cxnSp>
        <p:nvCxnSpPr>
          <p:cNvPr id="69" name="Straight Connector 68"/>
          <p:cNvCxnSpPr/>
          <p:nvPr/>
        </p:nvCxnSpPr>
        <p:spPr>
          <a:xfrm flipV="1">
            <a:off x="2743200" y="1640712"/>
            <a:ext cx="1065359" cy="1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97" y="2407422"/>
            <a:ext cx="350575" cy="35057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5248411" y="240804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7578247" y="2325191"/>
            <a:ext cx="841298" cy="115879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133557" y="3244334"/>
            <a:ext cx="192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v2.FBI:TERRORISM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-2309" y="2080224"/>
            <a:ext cx="1070742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MATHEW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-79317" y="1926570"/>
            <a:ext cx="44595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LITTLE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2446" y="2686793"/>
            <a:ext cx="229405" cy="313156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>
            <a:off x="10685417" y="2649576"/>
            <a:ext cx="692727" cy="390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10915346" y="2607690"/>
            <a:ext cx="257055" cy="47611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53" y="879957"/>
            <a:ext cx="7290147" cy="59780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49" y="1390389"/>
            <a:ext cx="1989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“Big </a:t>
            </a:r>
            <a:r>
              <a:rPr lang="en-US" strike="sngStrike" dirty="0" err="1" smtClean="0"/>
              <a:t>Decission</a:t>
            </a:r>
            <a:r>
              <a:rPr lang="en-US" strike="sngStrike" dirty="0" smtClean="0"/>
              <a:t>”.</a:t>
            </a:r>
            <a:r>
              <a:rPr lang="en-US" strike="sngStrike" dirty="0" err="1" smtClean="0"/>
              <a:t>etal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14462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893" y="2304789"/>
            <a:ext cx="2785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Sold</a:t>
            </a:r>
          </a:p>
          <a:p>
            <a:r>
              <a:rPr lang="en-US" dirty="0" err="1" smtClean="0"/>
              <a:t>Roth.ibm.dmailer.pwc</a:t>
            </a:r>
            <a:endParaRPr lang="en-US" dirty="0" smtClean="0"/>
          </a:p>
          <a:p>
            <a:r>
              <a:rPr lang="en-US" dirty="0" err="1" smtClean="0"/>
              <a:t>Roth.ibmd.amiler.accenture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7" y="2214562"/>
            <a:ext cx="1876425" cy="24288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00592" y="3356975"/>
            <a:ext cx="313150" cy="8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61348" y="1678488"/>
            <a:ext cx="4836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!BSc. CPVA.PREA.§187.PENTAGON.VIRGINA.MARY</a:t>
            </a:r>
          </a:p>
          <a:p>
            <a:r>
              <a:rPr lang="en-US" strike="sngStrike" dirty="0" smtClean="0"/>
              <a:t>“</a:t>
            </a:r>
            <a:r>
              <a:rPr lang="en-US" strike="sngStrike" dirty="0" err="1" smtClean="0"/>
              <a:t>Jeff”.YANKEE</a:t>
            </a:r>
            <a:endParaRPr lang="en-US" strike="sngStrike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167003" y="2730674"/>
            <a:ext cx="1640909" cy="62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81611" y="2755726"/>
            <a:ext cx="1528175" cy="601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54893" y="3309724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Roth.ibmeil.damil.igs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7457" y="2001653"/>
            <a:ext cx="18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Subsumed: family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85554" y="2468880"/>
            <a:ext cx="1822358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66" y="2822220"/>
            <a:ext cx="1032052" cy="577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72" y="1201958"/>
            <a:ext cx="947181" cy="14053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209" y="1211614"/>
            <a:ext cx="1422985" cy="14229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6" y="1201958"/>
            <a:ext cx="1052640" cy="14053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80" y="1201958"/>
            <a:ext cx="2715865" cy="143264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206664" y="1211614"/>
            <a:ext cx="6701425" cy="13956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2130072" y="1201958"/>
            <a:ext cx="6976351" cy="143264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58849" y="2896559"/>
            <a:ext cx="380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CODE(human resource workday )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78" y="3036704"/>
            <a:ext cx="229187" cy="2291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41" y="2999126"/>
            <a:ext cx="207753" cy="241713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5536504" y="3036704"/>
            <a:ext cx="3832965" cy="9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05" y="2822220"/>
            <a:ext cx="390859" cy="44669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3587667" y="2785842"/>
            <a:ext cx="5518756" cy="61432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536504" y="3036704"/>
            <a:ext cx="3444660" cy="97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317316" y="1348063"/>
            <a:ext cx="759937" cy="10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3587667" y="3651031"/>
            <a:ext cx="5518756" cy="61432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3531623" y="4339587"/>
            <a:ext cx="5518756" cy="61432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3587667" y="5145529"/>
            <a:ext cx="5518756" cy="61432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3531623" y="5891284"/>
            <a:ext cx="5518756" cy="61432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3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39321" y="1356582"/>
            <a:ext cx="79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A.I.D.S</a:t>
            </a:r>
            <a:endParaRPr lang="en-US" strike="sngStrike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16" y="1726516"/>
            <a:ext cx="404552" cy="40455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0563909" y="1357963"/>
            <a:ext cx="1127343" cy="94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61972" y="1414223"/>
            <a:ext cx="256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!HOMICIDE:AUSLAENDER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10571967" y="1356582"/>
            <a:ext cx="951978" cy="853945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67" y="2787146"/>
            <a:ext cx="1342046" cy="10052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27" y="1503123"/>
            <a:ext cx="3056283" cy="22892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92" y="1049483"/>
            <a:ext cx="1393091" cy="139309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88383" y="2454955"/>
            <a:ext cx="150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Aydan </a:t>
            </a:r>
            <a:r>
              <a:rPr lang="en-US" dirty="0" err="1"/>
              <a:t>Özoğuz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635" y="1414223"/>
            <a:ext cx="808872" cy="121551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478454" y="1202459"/>
            <a:ext cx="4554797" cy="60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90148" y="1414223"/>
            <a:ext cx="25052" cy="145423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086686" y="1403950"/>
            <a:ext cx="25052" cy="145423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086686" y="1049483"/>
            <a:ext cx="1309917" cy="181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4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1077" y="2439474"/>
            <a:ext cx="9530751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NAME CHANGE</a:t>
            </a:r>
            <a:r>
              <a:rPr lang="en-US" sz="2000" strike="sngStrike" dirty="0" smtClean="0"/>
              <a:t>(free pizza)</a:t>
            </a:r>
            <a:r>
              <a:rPr lang="en-US" sz="2000" dirty="0" smtClean="0"/>
              <a:t>.G.GOD 2000/1</a:t>
            </a:r>
          </a:p>
          <a:p>
            <a:r>
              <a:rPr lang="en-US" sz="800" strike="sngStrike" dirty="0" smtClean="0"/>
              <a:t>Two birds will come salmon, likely </a:t>
            </a:r>
            <a:r>
              <a:rPr lang="en-US" sz="800" strike="sngStrike" dirty="0" err="1" smtClean="0"/>
              <a:t>osama</a:t>
            </a:r>
            <a:r>
              <a:rPr lang="en-US" sz="800" strike="sngStrike" dirty="0" smtClean="0"/>
              <a:t> bin laden.</a:t>
            </a:r>
            <a:endParaRPr lang="en-US" sz="800" strike="sngStrike" dirty="0"/>
          </a:p>
          <a:p>
            <a:endParaRPr lang="en-US" sz="2000" dirty="0" smtClean="0"/>
          </a:p>
          <a:p>
            <a:r>
              <a:rPr lang="en-US" sz="2000" dirty="0" err="1" smtClean="0"/>
              <a:t>Paegan</a:t>
            </a:r>
            <a:r>
              <a:rPr lang="en-US" sz="2000" dirty="0"/>
              <a:t>: 		a person who does not acknowledge your God. gentile infidel</a:t>
            </a:r>
          </a:p>
          <a:p>
            <a:endParaRPr lang="en-US" sz="2000" dirty="0"/>
          </a:p>
          <a:p>
            <a:r>
              <a:rPr lang="en-US" sz="2000" dirty="0" err="1"/>
              <a:t>re·pent</a:t>
            </a:r>
            <a:r>
              <a:rPr lang="en-US" sz="2000" dirty="0"/>
              <a:t>		feel or express </a:t>
            </a:r>
            <a:r>
              <a:rPr lang="en-US" sz="2000" dirty="0">
                <a:hlinkClick r:id="rId2"/>
              </a:rPr>
              <a:t>sincere</a:t>
            </a:r>
            <a:r>
              <a:rPr lang="en-US" sz="2000" dirty="0"/>
              <a:t> regret or </a:t>
            </a:r>
            <a:r>
              <a:rPr lang="en-US" sz="2000" dirty="0">
                <a:hlinkClick r:id="rId3"/>
              </a:rPr>
              <a:t>remorse</a:t>
            </a:r>
            <a:r>
              <a:rPr lang="en-US" sz="2000" dirty="0"/>
              <a:t> about one's </a:t>
            </a:r>
            <a:r>
              <a:rPr lang="en-US" sz="2000" dirty="0">
                <a:hlinkClick r:id="rId4"/>
              </a:rPr>
              <a:t>wrongdoing</a:t>
            </a:r>
            <a:r>
              <a:rPr lang="en-US" sz="2000" dirty="0"/>
              <a:t> or sin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!</a:t>
            </a:r>
            <a:r>
              <a:rPr lang="en-US" sz="2000" dirty="0" err="1" smtClean="0"/>
              <a:t>jew</a:t>
            </a:r>
            <a:endParaRPr lang="en-US" sz="2000" dirty="0" smtClean="0"/>
          </a:p>
          <a:p>
            <a:r>
              <a:rPr lang="en-US" sz="2000" dirty="0" smtClean="0"/>
              <a:t>Gospel:		</a:t>
            </a:r>
            <a:r>
              <a:rPr lang="en-US" dirty="0"/>
              <a:t>the story of Jesus Christ's birth, death, and resurrection</a:t>
            </a:r>
            <a:r>
              <a:rPr lang="en-US" sz="2000" dirty="0" smtClean="0"/>
              <a:t>	</a:t>
            </a:r>
          </a:p>
          <a:p>
            <a:endParaRPr lang="en-US" sz="2000" dirty="0"/>
          </a:p>
          <a:p>
            <a:r>
              <a:rPr lang="en-US" sz="2000" dirty="0" smtClean="0"/>
              <a:t>Sabbath: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244" y="120195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0.001 0.0001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1110056" y="2384421"/>
            <a:ext cx="9499489" cy="313955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69" y="4203857"/>
            <a:ext cx="632629" cy="4029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DF9A0F-73B3-4A90-8DCF-E1C768D9E82B}"/>
              </a:ext>
            </a:extLst>
          </p:cNvPr>
          <p:cNvSpPr/>
          <p:nvPr/>
        </p:nvSpPr>
        <p:spPr>
          <a:xfrm>
            <a:off x="0" y="0"/>
            <a:ext cx="12192000" cy="6191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044D2-11C9-4865-9470-88D101A3E0D6}"/>
              </a:ext>
            </a:extLst>
          </p:cNvPr>
          <p:cNvSpPr/>
          <p:nvPr/>
        </p:nvSpPr>
        <p:spPr>
          <a:xfrm>
            <a:off x="0" y="582832"/>
            <a:ext cx="12192000" cy="120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C3A5A-112F-4309-847B-FF6F9B0E5FC1}"/>
              </a:ext>
            </a:extLst>
          </p:cNvPr>
          <p:cNvSpPr/>
          <p:nvPr/>
        </p:nvSpPr>
        <p:spPr>
          <a:xfrm>
            <a:off x="0" y="683451"/>
            <a:ext cx="12192000" cy="745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Sleepogn</a:t>
            </a:r>
            <a:r>
              <a:rPr lang="en-US" sz="800" strike="sngStrike" dirty="0"/>
              <a:t> outside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36" y="1285816"/>
            <a:ext cx="7620000" cy="5076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2736" y="114513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" y="1560108"/>
            <a:ext cx="2268408" cy="18003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1" y="4215279"/>
            <a:ext cx="950152" cy="5320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68" y="4392185"/>
            <a:ext cx="207753" cy="2417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32" y="4215279"/>
            <a:ext cx="390859" cy="44669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00208" y="4215279"/>
            <a:ext cx="2185792" cy="53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6383" y="473960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!HOMICIDE:BILL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650" y="4794657"/>
            <a:ext cx="207753" cy="2417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995" y="4807293"/>
            <a:ext cx="207753" cy="24171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927091" y="4924270"/>
            <a:ext cx="791057" cy="11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464" y="388226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 Summer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491856" y="3918107"/>
            <a:ext cx="316990" cy="3428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028536" y="3999835"/>
            <a:ext cx="6896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High at park</a:t>
            </a:r>
            <a:endParaRPr lang="en-US" sz="800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950020" y="4636214"/>
            <a:ext cx="15488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Phil(</a:t>
            </a:r>
            <a:r>
              <a:rPr lang="en-US" sz="800" strike="sngStrike" dirty="0" err="1" smtClean="0"/>
              <a:t>kim</a:t>
            </a:r>
            <a:r>
              <a:rPr lang="en-US" sz="800" strike="sngStrike" dirty="0" smtClean="0"/>
              <a:t>)</a:t>
            </a:r>
            <a:r>
              <a:rPr lang="en-US" sz="800" strike="sngStrike" dirty="0" err="1" smtClean="0"/>
              <a:t>mastercard</a:t>
            </a:r>
            <a:r>
              <a:rPr lang="en-US" sz="800" strike="sngStrike" dirty="0" smtClean="0"/>
              <a:t>.”</a:t>
            </a:r>
            <a:r>
              <a:rPr lang="en-US" sz="800" strike="sngStrike" dirty="0" err="1" smtClean="0"/>
              <a:t>park”.legal</a:t>
            </a:r>
            <a:endParaRPr lang="en-US" sz="800" strike="sngStrike" dirty="0"/>
          </a:p>
        </p:txBody>
      </p:sp>
      <p:sp>
        <p:nvSpPr>
          <p:cNvPr id="33" name="TextBox 32"/>
          <p:cNvSpPr txBox="1"/>
          <p:nvPr/>
        </p:nvSpPr>
        <p:spPr>
          <a:xfrm>
            <a:off x="613072" y="4970495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2023 000.tw.pns.!HOMICE:LBILL.CHRUCH</a:t>
            </a:r>
            <a:endParaRPr lang="en-US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98290" y="4828657"/>
            <a:ext cx="2848913" cy="344133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6D1F7B-6122-4772-B354-BBB4F5F9BD2E}"/>
              </a:ext>
            </a:extLst>
          </p:cNvPr>
          <p:cNvSpPr/>
          <p:nvPr/>
        </p:nvSpPr>
        <p:spPr>
          <a:xfrm>
            <a:off x="108811" y="3930497"/>
            <a:ext cx="2761403" cy="83226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43508" y="3578940"/>
            <a:ext cx="292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G.GOD.HOOVER.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(bob lee; </a:t>
            </a:r>
            <a:r>
              <a:rPr lang="en-US" sz="800" strike="sngStrike" dirty="0" err="1" smtClean="0"/>
              <a:t>ibm.damiler.r</a:t>
            </a:r>
            <a:endParaRPr lang="en-US" sz="800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1346080" y="356281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Otis;</a:t>
            </a:r>
            <a:r>
              <a:rPr lang="en-US" dirty="0" err="1" smtClean="0"/>
              <a:t>HOMCEP:DOG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3229" y="33862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346080" y="4215279"/>
            <a:ext cx="1261928" cy="418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358766" y="3983706"/>
            <a:ext cx="450080" cy="28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580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nyt-cheltenham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custom-tc-ems14@FORTWORTHPUBLICLIBRARY.ORG</dc:creator>
  <cp:lastModifiedBy>User_Kiosk_LL_Public</cp:lastModifiedBy>
  <cp:revision>36</cp:revision>
  <dcterms:created xsi:type="dcterms:W3CDTF">2023-08-19T16:15:14Z</dcterms:created>
  <dcterms:modified xsi:type="dcterms:W3CDTF">2023-08-21T15:36:46Z</dcterms:modified>
</cp:coreProperties>
</file>