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A84D-B5BA-4D5A-8433-0AABF547E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48A9E-8047-4CD1-BF06-67D34BF70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C9DA7-A333-46D4-A813-9DAF1048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F5A-7F92-440F-915D-92601A49B76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DA19-3ECA-4EA2-97D7-FF68FD24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60D4-6BFE-4756-8F9E-72BF7702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94E-DB18-4BB2-ADAE-27C89F75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64B4-90DB-4709-8150-D213CB8F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F5C06-E1A1-4232-B209-0947E8F59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1DEA9-ADB2-48F6-A5EF-5CEC5233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F5A-7F92-440F-915D-92601A49B76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4F5E-5103-4526-9EE8-33B2C4A5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8336-2317-4192-B478-C9EDA61D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94E-DB18-4BB2-ADAE-27C89F75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4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CB31C-5556-4010-9DEB-849F82E46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A1AD9-2364-47A8-8038-382EAF3B4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8192-6BD0-4214-8EAB-C80F4012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F5A-7F92-440F-915D-92601A49B76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E81F-A3FB-402E-AF13-5CB89D77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5875-BEFA-4603-8B01-44F05E7C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94E-DB18-4BB2-ADAE-27C89F75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0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F048-1037-45B9-9D37-C02B3329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1278-F4A6-4E3B-B5F2-ECFDD468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1F3F-C423-48C5-A1AD-17CB5FE7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F5A-7F92-440F-915D-92601A49B76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AB71-4288-44FE-BADE-52176C0C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CF31-12BB-44BC-AF78-5F51201F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94E-DB18-4BB2-ADAE-27C89F75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0E79-2C36-4AEB-87BB-229D695C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E173F-3466-4D0D-958D-9730A483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6E0C-78D7-4F23-9C08-E20DADA1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F5A-7F92-440F-915D-92601A49B76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B4F2-A593-4117-A1E5-F6C72863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0623-71F5-4B84-B8BD-5CE5031C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94E-DB18-4BB2-ADAE-27C89F75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6BA8-6498-4B67-A70E-F8E5C997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E07C-025B-4B97-986D-30EC6080D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41FCD-2812-4173-82AB-5879BBDD3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8352A-6E67-4024-9B8B-BD69E24B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F5A-7F92-440F-915D-92601A49B76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9BAEB-2B01-4824-A721-B543645C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8A42-C074-487D-ACBC-9251E474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94E-DB18-4BB2-ADAE-27C89F75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5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551C-40CB-422A-A985-5D2F53FC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661B-5D58-4DEA-B37A-F1444408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01E3C-57A8-4EFF-9C22-2A54851DD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91AF9-CE6E-4A67-B151-4A8BE78E0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70B62-593D-4987-8FC1-E80C9EE4D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4E6EB-05BF-49D7-BDC1-6464CA82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F5A-7F92-440F-915D-92601A49B76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213B9-B4DB-4FAF-BBD9-D4B8E19D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495A-F822-4811-B075-72B7BACB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94E-DB18-4BB2-ADAE-27C89F75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AF32-7C65-45DD-9867-769A73E4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4C61A-284B-46F5-B91E-874914FD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F5A-7F92-440F-915D-92601A49B76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07276-FA30-42F3-9597-D19FBF27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0D045-F87B-44AB-BCF2-9DFEB5DA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94E-DB18-4BB2-ADAE-27C89F75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FDF9D-DF8F-4972-9225-76878927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F5A-7F92-440F-915D-92601A49B76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39D49-EBF6-4067-8D8B-F90811CD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28A84-3F83-4A94-A7C8-7D70690E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94E-DB18-4BB2-ADAE-27C89F75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7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CEA1-1A89-4342-AF49-8E37BA30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E16C-58FC-490F-80EE-B611E391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D991A-24D3-40F8-A33F-7CEBE51E2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5F443-B972-4D67-A358-D7AFBF16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F5A-7F92-440F-915D-92601A49B76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39450-9936-4851-BA42-46729B34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55874-5188-413F-82B7-52AB461D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94E-DB18-4BB2-ADAE-27C89F75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F33A-E1D4-40C6-9BCB-FDE1C1B7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51F1F-DDDD-41D2-84BD-1852EA216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BE4A8-65B5-45CE-A6E2-AC513D8D3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CB63F-7168-4D5A-9966-C90CBC6D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F5A-7F92-440F-915D-92601A49B76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A254C-E7F9-42D3-BA9F-A8E00861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6D566-EA01-4F83-9A58-417874DF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794E-DB18-4BB2-ADAE-27C89F75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F0444-3929-4BDB-9569-6A433DA7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1255-C1C4-49BA-8BAB-A30E95F7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4803-D896-4945-A0FE-2CA27FE9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9F5A-7F92-440F-915D-92601A49B76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1A6CE-CD43-4C5C-A0B3-052746D3E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1139-1EC9-451E-8368-EE55EE24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5794E-DB18-4BB2-ADAE-27C89F75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72.png"/><Relationship Id="rId3" Type="http://schemas.openxmlformats.org/officeDocument/2006/relationships/image" Target="../media/image63.jpg"/><Relationship Id="rId7" Type="http://schemas.openxmlformats.org/officeDocument/2006/relationships/image" Target="../media/image67.jpg"/><Relationship Id="rId12" Type="http://schemas.openxmlformats.org/officeDocument/2006/relationships/image" Target="../media/image71.jpg"/><Relationship Id="rId2" Type="http://schemas.openxmlformats.org/officeDocument/2006/relationships/image" Target="../media/image44.jp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11" Type="http://schemas.openxmlformats.org/officeDocument/2006/relationships/image" Target="../media/image70.jpg"/><Relationship Id="rId5" Type="http://schemas.openxmlformats.org/officeDocument/2006/relationships/image" Target="../media/image65.png"/><Relationship Id="rId15" Type="http://schemas.openxmlformats.org/officeDocument/2006/relationships/image" Target="../media/image74.jpg"/><Relationship Id="rId10" Type="http://schemas.openxmlformats.org/officeDocument/2006/relationships/image" Target="../media/image69.jpg"/><Relationship Id="rId4" Type="http://schemas.openxmlformats.org/officeDocument/2006/relationships/image" Target="../media/image64.jpg"/><Relationship Id="rId9" Type="http://schemas.openxmlformats.org/officeDocument/2006/relationships/image" Target="../media/image68.jpg"/><Relationship Id="rId14" Type="http://schemas.openxmlformats.org/officeDocument/2006/relationships/image" Target="../media/image7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3.png"/><Relationship Id="rId7" Type="http://schemas.openxmlformats.org/officeDocument/2006/relationships/image" Target="../media/image1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11" Type="http://schemas.openxmlformats.org/officeDocument/2006/relationships/image" Target="../media/image20.png"/><Relationship Id="rId5" Type="http://schemas.openxmlformats.org/officeDocument/2006/relationships/image" Target="../media/image14.jpg"/><Relationship Id="rId10" Type="http://schemas.openxmlformats.org/officeDocument/2006/relationships/image" Target="../media/image19.png"/><Relationship Id="rId4" Type="http://schemas.openxmlformats.org/officeDocument/2006/relationships/image" Target="../media/image10.jpg"/><Relationship Id="rId9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1.jpg"/><Relationship Id="rId3" Type="http://schemas.openxmlformats.org/officeDocument/2006/relationships/image" Target="../media/image23.jpg"/><Relationship Id="rId7" Type="http://schemas.openxmlformats.org/officeDocument/2006/relationships/image" Target="../media/image4.jpg"/><Relationship Id="rId12" Type="http://schemas.openxmlformats.org/officeDocument/2006/relationships/image" Target="../media/image30.jpg"/><Relationship Id="rId2" Type="http://schemas.openxmlformats.org/officeDocument/2006/relationships/image" Target="../media/image22.jp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11" Type="http://schemas.openxmlformats.org/officeDocument/2006/relationships/image" Target="../media/image29.png"/><Relationship Id="rId5" Type="http://schemas.openxmlformats.org/officeDocument/2006/relationships/image" Target="../media/image25.jpg"/><Relationship Id="rId15" Type="http://schemas.openxmlformats.org/officeDocument/2006/relationships/image" Target="../media/image33.png"/><Relationship Id="rId10" Type="http://schemas.openxmlformats.org/officeDocument/2006/relationships/image" Target="../media/image28.jpg"/><Relationship Id="rId4" Type="http://schemas.openxmlformats.org/officeDocument/2006/relationships/image" Target="../media/image24.jpg"/><Relationship Id="rId9" Type="http://schemas.openxmlformats.org/officeDocument/2006/relationships/image" Target="../media/image5.jp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13" Type="http://schemas.openxmlformats.org/officeDocument/2006/relationships/image" Target="../media/image22.jpg"/><Relationship Id="rId3" Type="http://schemas.openxmlformats.org/officeDocument/2006/relationships/image" Target="../media/image36.jpg"/><Relationship Id="rId7" Type="http://schemas.openxmlformats.org/officeDocument/2006/relationships/image" Target="../media/image39.jpg"/><Relationship Id="rId12" Type="http://schemas.openxmlformats.org/officeDocument/2006/relationships/image" Target="../media/image44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jpg"/><Relationship Id="rId5" Type="http://schemas.openxmlformats.org/officeDocument/2006/relationships/image" Target="../media/image37.jpg"/><Relationship Id="rId10" Type="http://schemas.openxmlformats.org/officeDocument/2006/relationships/image" Target="../media/image42.jpg"/><Relationship Id="rId4" Type="http://schemas.openxmlformats.org/officeDocument/2006/relationships/image" Target="../media/image5.jpg"/><Relationship Id="rId9" Type="http://schemas.openxmlformats.org/officeDocument/2006/relationships/image" Target="../media/image4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jpg"/><Relationship Id="rId3" Type="http://schemas.openxmlformats.org/officeDocument/2006/relationships/image" Target="../media/image40.jpg"/><Relationship Id="rId7" Type="http://schemas.openxmlformats.org/officeDocument/2006/relationships/image" Target="../media/image48.jpg"/><Relationship Id="rId12" Type="http://schemas.openxmlformats.org/officeDocument/2006/relationships/image" Target="../media/image53.jpg"/><Relationship Id="rId2" Type="http://schemas.openxmlformats.org/officeDocument/2006/relationships/image" Target="../media/image44.jpg"/><Relationship Id="rId16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11" Type="http://schemas.openxmlformats.org/officeDocument/2006/relationships/image" Target="../media/image52.jpg"/><Relationship Id="rId5" Type="http://schemas.openxmlformats.org/officeDocument/2006/relationships/image" Target="../media/image37.jpg"/><Relationship Id="rId15" Type="http://schemas.openxmlformats.org/officeDocument/2006/relationships/image" Target="../media/image56.jpg"/><Relationship Id="rId10" Type="http://schemas.openxmlformats.org/officeDocument/2006/relationships/image" Target="../media/image51.jpg"/><Relationship Id="rId4" Type="http://schemas.openxmlformats.org/officeDocument/2006/relationships/image" Target="../media/image41.jpg"/><Relationship Id="rId9" Type="http://schemas.openxmlformats.org/officeDocument/2006/relationships/image" Target="../media/image50.jpg"/><Relationship Id="rId14" Type="http://schemas.openxmlformats.org/officeDocument/2006/relationships/image" Target="../media/image5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62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87D97606-6C0C-4025-8212-A68DF0996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40" y="2311446"/>
            <a:ext cx="386941" cy="33093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C51ECFB-AFD4-426D-92F0-49E79E528F3D}"/>
              </a:ext>
            </a:extLst>
          </p:cNvPr>
          <p:cNvSpPr/>
          <p:nvPr/>
        </p:nvSpPr>
        <p:spPr>
          <a:xfrm>
            <a:off x="48628" y="4377588"/>
            <a:ext cx="2016479" cy="2534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C3FEAA-5204-4ADD-A12E-63F8999538A3}"/>
              </a:ext>
            </a:extLst>
          </p:cNvPr>
          <p:cNvSpPr/>
          <p:nvPr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FBI</a:t>
            </a:r>
            <a:br>
              <a:rPr lang="en-US" sz="800" dirty="0"/>
            </a:br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51F74-F562-48CD-BB26-79AC88021B4D}"/>
              </a:ext>
            </a:extLst>
          </p:cNvPr>
          <p:cNvSpPr/>
          <p:nvPr/>
        </p:nvSpPr>
        <p:spPr>
          <a:xfrm>
            <a:off x="0" y="647700"/>
            <a:ext cx="12192000" cy="139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Develpometn</a:t>
            </a:r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40ABBE-4F41-496A-9588-303E48EC1EBB}"/>
              </a:ext>
            </a:extLst>
          </p:cNvPr>
          <p:cNvSpPr/>
          <p:nvPr/>
        </p:nvSpPr>
        <p:spPr>
          <a:xfrm>
            <a:off x="0" y="800100"/>
            <a:ext cx="12192000" cy="13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Del;ping</a:t>
            </a:r>
            <a:r>
              <a:rPr lang="en-US" sz="800" dirty="0"/>
              <a:t> outside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4DF421-CFA3-4E68-859C-415DAD5B68E7}"/>
              </a:ext>
            </a:extLst>
          </p:cNvPr>
          <p:cNvCxnSpPr/>
          <p:nvPr/>
        </p:nvCxnSpPr>
        <p:spPr>
          <a:xfrm>
            <a:off x="1818526" y="1165950"/>
            <a:ext cx="0" cy="1570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4D432F1-8AF2-4021-9BF6-2416F4E79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77" y="1766482"/>
            <a:ext cx="619125" cy="61912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73318A-567D-4237-88D6-8FCC4D62A238}"/>
              </a:ext>
            </a:extLst>
          </p:cNvPr>
          <p:cNvCxnSpPr/>
          <p:nvPr/>
        </p:nvCxnSpPr>
        <p:spPr>
          <a:xfrm flipV="1">
            <a:off x="2904238" y="1451890"/>
            <a:ext cx="1150706" cy="150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8344A99-B8D3-4C12-84B4-CE5CBD42C623}"/>
              </a:ext>
            </a:extLst>
          </p:cNvPr>
          <p:cNvSpPr/>
          <p:nvPr/>
        </p:nvSpPr>
        <p:spPr>
          <a:xfrm>
            <a:off x="3181641" y="1631687"/>
            <a:ext cx="873303" cy="888715"/>
          </a:xfrm>
          <a:prstGeom prst="rect">
            <a:avLst/>
          </a:prstGeom>
          <a:solidFill>
            <a:srgbClr val="DADBF6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F4AA10-9C70-476D-92C1-CAF5F92C6B21}"/>
              </a:ext>
            </a:extLst>
          </p:cNvPr>
          <p:cNvSpPr txBox="1"/>
          <p:nvPr/>
        </p:nvSpPr>
        <p:spPr>
          <a:xfrm>
            <a:off x="48627" y="1920412"/>
            <a:ext cx="12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Disneyland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79726F-4E3E-4392-9B17-EF1DC5F91A49}"/>
              </a:ext>
            </a:extLst>
          </p:cNvPr>
          <p:cNvSpPr txBox="1"/>
          <p:nvPr/>
        </p:nvSpPr>
        <p:spPr>
          <a:xfrm>
            <a:off x="0" y="1658931"/>
            <a:ext cx="140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 for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85AA636-32E2-4424-95D1-DE876F67B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77" y="1631687"/>
            <a:ext cx="873303" cy="8850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201ACA-9E2A-46C6-AC27-600AF290B2B3}"/>
              </a:ext>
            </a:extLst>
          </p:cNvPr>
          <p:cNvSpPr txBox="1"/>
          <p:nvPr/>
        </p:nvSpPr>
        <p:spPr>
          <a:xfrm>
            <a:off x="1835726" y="1727376"/>
            <a:ext cx="10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!</a:t>
            </a:r>
            <a:r>
              <a:rPr lang="en-US" strike="sngStrike" dirty="0" err="1"/>
              <a:t>raik.wife</a:t>
            </a:r>
            <a:endParaRPr lang="en-US" strike="sngStrik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7B8C4B-488B-4343-B205-5507EA5AF204}"/>
              </a:ext>
            </a:extLst>
          </p:cNvPr>
          <p:cNvSpPr txBox="1"/>
          <p:nvPr/>
        </p:nvSpPr>
        <p:spPr>
          <a:xfrm>
            <a:off x="3246235" y="2522807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/>
              <a:t>Ludwig, Eric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EF77470-BB13-401F-8CF0-A83175809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41" y="1643402"/>
            <a:ext cx="641760" cy="88055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A7E45E-4AFE-4EFE-B191-C549B34C9A3D}"/>
              </a:ext>
            </a:extLst>
          </p:cNvPr>
          <p:cNvCxnSpPr/>
          <p:nvPr/>
        </p:nvCxnSpPr>
        <p:spPr>
          <a:xfrm flipV="1">
            <a:off x="4356243" y="1631687"/>
            <a:ext cx="1304818" cy="88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D1883F-1329-45A2-AA1A-8E57E9AD6C93}"/>
              </a:ext>
            </a:extLst>
          </p:cNvPr>
          <p:cNvCxnSpPr/>
          <p:nvPr/>
        </p:nvCxnSpPr>
        <p:spPr>
          <a:xfrm flipV="1">
            <a:off x="5568593" y="1727376"/>
            <a:ext cx="947185" cy="68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C6E56F-A8DE-4FF4-B842-813921A44071}"/>
              </a:ext>
            </a:extLst>
          </p:cNvPr>
          <p:cNvSpPr txBox="1"/>
          <p:nvPr/>
        </p:nvSpPr>
        <p:spPr>
          <a:xfrm>
            <a:off x="4524579" y="2507957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V2.FBI:KIDNAPPING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A44DA2D-31D1-4E2E-947E-6E9529451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497" y="1658932"/>
            <a:ext cx="564988" cy="84902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462E64-4C7E-44DD-9578-2BFB751C07BC}"/>
              </a:ext>
            </a:extLst>
          </p:cNvPr>
          <p:cNvCxnSpPr/>
          <p:nvPr/>
        </p:nvCxnSpPr>
        <p:spPr>
          <a:xfrm flipV="1">
            <a:off x="6515778" y="1654053"/>
            <a:ext cx="1035728" cy="80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4C5659-C89B-4C5D-B573-563701F887AB}"/>
              </a:ext>
            </a:extLst>
          </p:cNvPr>
          <p:cNvCxnSpPr/>
          <p:nvPr/>
        </p:nvCxnSpPr>
        <p:spPr>
          <a:xfrm>
            <a:off x="339047" y="2951917"/>
            <a:ext cx="11239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39964D46-29DE-4EFD-9641-37E49789F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18" y="3086065"/>
            <a:ext cx="574364" cy="86311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68163B5-E863-451F-9D54-FE47791244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12" y="3167366"/>
            <a:ext cx="656452" cy="656452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1E8C04-7862-411D-A637-A04CC2986184}"/>
              </a:ext>
            </a:extLst>
          </p:cNvPr>
          <p:cNvCxnSpPr/>
          <p:nvPr/>
        </p:nvCxnSpPr>
        <p:spPr>
          <a:xfrm flipV="1">
            <a:off x="7145841" y="2967481"/>
            <a:ext cx="1292317" cy="909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7BCD1D-57EB-4741-939E-378B9AE0E675}"/>
              </a:ext>
            </a:extLst>
          </p:cNvPr>
          <p:cNvCxnSpPr/>
          <p:nvPr/>
        </p:nvCxnSpPr>
        <p:spPr>
          <a:xfrm flipV="1">
            <a:off x="6634418" y="2925993"/>
            <a:ext cx="1022846" cy="873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4D485C7-6D67-46AC-AE30-998EC829A504}"/>
              </a:ext>
            </a:extLst>
          </p:cNvPr>
          <p:cNvSpPr/>
          <p:nvPr/>
        </p:nvSpPr>
        <p:spPr>
          <a:xfrm>
            <a:off x="385658" y="4068664"/>
            <a:ext cx="1401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FBI:WMD for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F37EF4-69E8-451F-AA4D-A7177BC73F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60" y="3965600"/>
            <a:ext cx="900665" cy="56291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87B0C65-8452-46D9-AC04-505DE1C9FB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07" y="3939201"/>
            <a:ext cx="734646" cy="521985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BDFB3D-B4DC-4D88-BDD6-8BF8D28FB60B}"/>
              </a:ext>
            </a:extLst>
          </p:cNvPr>
          <p:cNvCxnSpPr>
            <a:cxnSpLocks/>
          </p:cNvCxnSpPr>
          <p:nvPr/>
        </p:nvCxnSpPr>
        <p:spPr>
          <a:xfrm flipV="1">
            <a:off x="385465" y="3856393"/>
            <a:ext cx="10823642" cy="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EC68EC-4AE8-453B-9758-CB34DA6FBC67}"/>
              </a:ext>
            </a:extLst>
          </p:cNvPr>
          <p:cNvSpPr/>
          <p:nvPr/>
        </p:nvSpPr>
        <p:spPr>
          <a:xfrm>
            <a:off x="385465" y="4322188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JOEB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EC3A4CA-E4E8-418B-922B-CE2A341C283B}"/>
              </a:ext>
            </a:extLst>
          </p:cNvPr>
          <p:cNvSpPr/>
          <p:nvPr/>
        </p:nvSpPr>
        <p:spPr>
          <a:xfrm>
            <a:off x="6604222" y="3069686"/>
            <a:ext cx="1679449" cy="772124"/>
          </a:xfrm>
          <a:prstGeom prst="rect">
            <a:avLst/>
          </a:prstGeom>
          <a:solidFill>
            <a:srgbClr val="DADBF6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EC6AF3-838C-4953-AA64-2FA63795E155}"/>
              </a:ext>
            </a:extLst>
          </p:cNvPr>
          <p:cNvSpPr txBox="1"/>
          <p:nvPr/>
        </p:nvSpPr>
        <p:spPr>
          <a:xfrm>
            <a:off x="3927322" y="4213058"/>
            <a:ext cx="8115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45198C8-54A3-4706-8E50-691B6DD30EE1}"/>
              </a:ext>
            </a:extLst>
          </p:cNvPr>
          <p:cNvSpPr/>
          <p:nvPr/>
        </p:nvSpPr>
        <p:spPr>
          <a:xfrm>
            <a:off x="3888884" y="3939201"/>
            <a:ext cx="611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VISA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0D8475-11D3-4A83-B74A-9571DA130B48}"/>
              </a:ext>
            </a:extLst>
          </p:cNvPr>
          <p:cNvSpPr/>
          <p:nvPr/>
        </p:nvSpPr>
        <p:spPr>
          <a:xfrm>
            <a:off x="2065107" y="3931364"/>
            <a:ext cx="6341839" cy="772124"/>
          </a:xfrm>
          <a:prstGeom prst="rect">
            <a:avLst/>
          </a:prstGeom>
          <a:solidFill>
            <a:srgbClr val="DADBF6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1EF111-1B96-4A57-9E41-D91E46DC1E0B}"/>
              </a:ext>
            </a:extLst>
          </p:cNvPr>
          <p:cNvCxnSpPr>
            <a:cxnSpLocks/>
          </p:cNvCxnSpPr>
          <p:nvPr/>
        </p:nvCxnSpPr>
        <p:spPr>
          <a:xfrm flipV="1">
            <a:off x="657191" y="4760868"/>
            <a:ext cx="10519031" cy="5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BA4FEEC-B3CE-4B9B-A361-566D42C227E7}"/>
              </a:ext>
            </a:extLst>
          </p:cNvPr>
          <p:cNvSpPr txBox="1"/>
          <p:nvPr/>
        </p:nvSpPr>
        <p:spPr>
          <a:xfrm>
            <a:off x="2219854" y="4024012"/>
            <a:ext cx="833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Seattle</a:t>
            </a:r>
          </a:p>
          <a:p>
            <a:r>
              <a:rPr lang="en-US" dirty="0"/>
              <a:t>2015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2AEF31-756C-4F08-A8E8-03E45615A5F3}"/>
              </a:ext>
            </a:extLst>
          </p:cNvPr>
          <p:cNvSpPr txBox="1"/>
          <p:nvPr/>
        </p:nvSpPr>
        <p:spPr>
          <a:xfrm>
            <a:off x="25591" y="5094368"/>
            <a:ext cx="20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FBI:WMD:SQ:WARD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F51345A-8F84-473F-8158-73EFF4DCB5AA}"/>
              </a:ext>
            </a:extLst>
          </p:cNvPr>
          <p:cNvSpPr/>
          <p:nvPr/>
        </p:nvSpPr>
        <p:spPr>
          <a:xfrm>
            <a:off x="1952616" y="5426237"/>
            <a:ext cx="6700425" cy="598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9C8E2A6-7796-4625-926D-218F85784A7D}"/>
              </a:ext>
            </a:extLst>
          </p:cNvPr>
          <p:cNvSpPr/>
          <p:nvPr/>
        </p:nvSpPr>
        <p:spPr>
          <a:xfrm>
            <a:off x="2772874" y="5263947"/>
            <a:ext cx="226069" cy="2434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A57632-212A-4885-A843-01DEA9484E03}"/>
              </a:ext>
            </a:extLst>
          </p:cNvPr>
          <p:cNvCxnSpPr/>
          <p:nvPr/>
        </p:nvCxnSpPr>
        <p:spPr>
          <a:xfrm>
            <a:off x="2644393" y="5344236"/>
            <a:ext cx="501699" cy="16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4A33CE-301D-42CF-8E2C-8537B0B97835}"/>
              </a:ext>
            </a:extLst>
          </p:cNvPr>
          <p:cNvCxnSpPr>
            <a:cxnSpLocks/>
          </p:cNvCxnSpPr>
          <p:nvPr/>
        </p:nvCxnSpPr>
        <p:spPr>
          <a:xfrm flipV="1">
            <a:off x="632427" y="5700770"/>
            <a:ext cx="10519031" cy="5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087BE38-D547-439F-A0EF-EDEE1ED65B6E}"/>
              </a:ext>
            </a:extLst>
          </p:cNvPr>
          <p:cNvSpPr/>
          <p:nvPr/>
        </p:nvSpPr>
        <p:spPr>
          <a:xfrm>
            <a:off x="7217877" y="2314047"/>
            <a:ext cx="226069" cy="2434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6A3FBD3-52C8-4367-B883-A2177E93F9E6}"/>
              </a:ext>
            </a:extLst>
          </p:cNvPr>
          <p:cNvCxnSpPr/>
          <p:nvPr/>
        </p:nvCxnSpPr>
        <p:spPr>
          <a:xfrm>
            <a:off x="7033642" y="2201903"/>
            <a:ext cx="585539" cy="35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48ACD53-846D-418D-A5F5-A16314F5A99F}"/>
              </a:ext>
            </a:extLst>
          </p:cNvPr>
          <p:cNvSpPr txBox="1"/>
          <p:nvPr/>
        </p:nvSpPr>
        <p:spPr>
          <a:xfrm>
            <a:off x="4479074" y="951078"/>
            <a:ext cx="14638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HOMICIDE:2Y</a:t>
            </a:r>
          </a:p>
          <a:p>
            <a:r>
              <a:rPr lang="en-US" sz="800" strike="sngStrike" dirty="0"/>
              <a:t> Birthday Party(</a:t>
            </a:r>
            <a:r>
              <a:rPr lang="en-US" sz="800" strike="sngStrike" dirty="0" err="1"/>
              <a:t>Minni</a:t>
            </a:r>
            <a:r>
              <a:rPr lang="en-US" sz="800" strike="sngStrike" dirty="0"/>
              <a:t>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21997E-799E-4833-9B48-CB43051E7D16}"/>
              </a:ext>
            </a:extLst>
          </p:cNvPr>
          <p:cNvSpPr txBox="1"/>
          <p:nvPr/>
        </p:nvSpPr>
        <p:spPr>
          <a:xfrm>
            <a:off x="1929596" y="2320695"/>
            <a:ext cx="1075936" cy="21544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800" strike="sngStrike" dirty="0" err="1">
                <a:solidFill>
                  <a:schemeClr val="bg1"/>
                </a:solidFill>
              </a:rPr>
              <a:t>Kit:St</a:t>
            </a:r>
            <a:r>
              <a:rPr lang="en-US" sz="800" strike="sngStrike" dirty="0">
                <a:solidFill>
                  <a:schemeClr val="bg1"/>
                </a:solidFill>
              </a:rPr>
              <a:t>. </a:t>
            </a:r>
            <a:r>
              <a:rPr lang="en-US" sz="800" strike="sngStrike" dirty="0" err="1">
                <a:solidFill>
                  <a:schemeClr val="bg1"/>
                </a:solidFill>
              </a:rPr>
              <a:t>Francis.Sectary</a:t>
            </a:r>
            <a:endParaRPr lang="en-US" sz="800" strike="sngStrike" dirty="0">
              <a:solidFill>
                <a:schemeClr val="bg1"/>
              </a:solidFill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A99FB68-5458-4417-A300-EE6FBB2DE6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830" y="1822360"/>
            <a:ext cx="736402" cy="48705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2C75C330-0297-4EE7-9378-09D99EE7CA3C}"/>
              </a:ext>
            </a:extLst>
          </p:cNvPr>
          <p:cNvSpPr txBox="1"/>
          <p:nvPr/>
        </p:nvSpPr>
        <p:spPr>
          <a:xfrm>
            <a:off x="7700419" y="2572262"/>
            <a:ext cx="114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FBI:WMD:</a:t>
            </a:r>
          </a:p>
          <a:p>
            <a:r>
              <a:rPr lang="en-US" sz="800" dirty="0"/>
              <a:t>Santa Cruz Court</a:t>
            </a:r>
          </a:p>
          <a:p>
            <a:r>
              <a:rPr lang="en-US" dirty="0"/>
              <a:t>DEA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herion</a:t>
            </a:r>
            <a:r>
              <a:rPr lang="en-US" sz="800" strike="sngStrike" dirty="0"/>
              <a:t>)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1B7A4D8F-E1F8-4F93-9A9A-663F873112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73" y="2706116"/>
            <a:ext cx="181152" cy="215448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F639A01-BE0D-44BD-AD89-159B4346C7E8}"/>
              </a:ext>
            </a:extLst>
          </p:cNvPr>
          <p:cNvSpPr txBox="1"/>
          <p:nvPr/>
        </p:nvSpPr>
        <p:spPr>
          <a:xfrm>
            <a:off x="130652" y="2585312"/>
            <a:ext cx="185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CVPA</a:t>
            </a:r>
            <a:r>
              <a:rPr lang="en-US" sz="800" dirty="0" err="1"/>
              <a:t>.”</a:t>
            </a:r>
            <a:r>
              <a:rPr lang="en-US" sz="800" strike="sngStrike" dirty="0" err="1"/>
              <a:t>Daily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Miriles</a:t>
            </a:r>
            <a:r>
              <a:rPr lang="en-US" sz="800" strike="sngStrike" dirty="0"/>
              <a:t>; </a:t>
            </a:r>
            <a:r>
              <a:rPr lang="en-US" sz="800" strike="sngStrike" dirty="0" err="1"/>
              <a:t>Miricle</a:t>
            </a:r>
            <a:r>
              <a:rPr lang="en-US" sz="800" strike="sngStrike" dirty="0"/>
              <a:t> Mile”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8411A1D-86B3-44DB-B9EE-9F6CF83815AE}"/>
              </a:ext>
            </a:extLst>
          </p:cNvPr>
          <p:cNvCxnSpPr/>
          <p:nvPr/>
        </p:nvCxnSpPr>
        <p:spPr>
          <a:xfrm>
            <a:off x="7619181" y="1631687"/>
            <a:ext cx="1133692" cy="6890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7DF69F7-93F4-4CB8-961A-051C8C422188}"/>
              </a:ext>
            </a:extLst>
          </p:cNvPr>
          <p:cNvCxnSpPr/>
          <p:nvPr/>
        </p:nvCxnSpPr>
        <p:spPr>
          <a:xfrm>
            <a:off x="8086195" y="1651656"/>
            <a:ext cx="1133692" cy="6890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B071FFD-1AC9-4DC7-8227-F9E89B24ACA7}"/>
              </a:ext>
            </a:extLst>
          </p:cNvPr>
          <p:cNvSpPr txBox="1"/>
          <p:nvPr/>
        </p:nvSpPr>
        <p:spPr>
          <a:xfrm>
            <a:off x="7571712" y="1479810"/>
            <a:ext cx="1760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nonPoliceStadium.nonPoliceCfgLogial</a:t>
            </a:r>
            <a:endParaRPr lang="en-US" sz="800" dirty="0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2DE5799-48CC-4AD8-B18C-8A6C66F590D1}"/>
              </a:ext>
            </a:extLst>
          </p:cNvPr>
          <p:cNvSpPr/>
          <p:nvPr/>
        </p:nvSpPr>
        <p:spPr>
          <a:xfrm rot="5791842">
            <a:off x="703929" y="2370451"/>
            <a:ext cx="209095" cy="28061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D97DFB3-3406-40A5-84BE-82DAFFDC01EB}"/>
              </a:ext>
            </a:extLst>
          </p:cNvPr>
          <p:cNvCxnSpPr>
            <a:stCxn id="97" idx="3"/>
          </p:cNvCxnSpPr>
          <p:nvPr/>
        </p:nvCxnSpPr>
        <p:spPr>
          <a:xfrm flipH="1">
            <a:off x="621424" y="2494800"/>
            <a:ext cx="47657" cy="265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2121BDB-B1C8-4537-8DE2-3EC2B95DF96D}"/>
              </a:ext>
            </a:extLst>
          </p:cNvPr>
          <p:cNvSpPr txBox="1"/>
          <p:nvPr/>
        </p:nvSpPr>
        <p:spPr>
          <a:xfrm>
            <a:off x="7397256" y="2326508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sr</a:t>
            </a:r>
            <a:endParaRPr lang="en-US" sz="800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760610B-907A-4257-B1B8-14DE3AAF522B}"/>
              </a:ext>
            </a:extLst>
          </p:cNvPr>
          <p:cNvCxnSpPr/>
          <p:nvPr/>
        </p:nvCxnSpPr>
        <p:spPr>
          <a:xfrm>
            <a:off x="7397256" y="2379693"/>
            <a:ext cx="260008" cy="11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F98094A-94F9-4CA7-AC2E-29D9DE14DC9C}"/>
              </a:ext>
            </a:extLst>
          </p:cNvPr>
          <p:cNvSpPr/>
          <p:nvPr/>
        </p:nvSpPr>
        <p:spPr>
          <a:xfrm>
            <a:off x="7208782" y="2052692"/>
            <a:ext cx="419399" cy="259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J5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341E49-E773-4A1D-9DE2-B787C52EB3AD}"/>
              </a:ext>
            </a:extLst>
          </p:cNvPr>
          <p:cNvSpPr/>
          <p:nvPr/>
        </p:nvSpPr>
        <p:spPr>
          <a:xfrm>
            <a:off x="1929596" y="1384150"/>
            <a:ext cx="9420496" cy="1254554"/>
          </a:xfrm>
          <a:prstGeom prst="rect">
            <a:avLst/>
          </a:prstGeom>
          <a:solidFill>
            <a:srgbClr val="DADBF6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EC2D0AC-428E-4884-8CB7-BCEE54C4F9AA}"/>
              </a:ext>
            </a:extLst>
          </p:cNvPr>
          <p:cNvSpPr txBox="1"/>
          <p:nvPr/>
        </p:nvSpPr>
        <p:spPr>
          <a:xfrm>
            <a:off x="4499885" y="1299737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Blackhawk.Call</a:t>
            </a:r>
            <a:r>
              <a:rPr lang="en-US" sz="800" strike="sngStrike" dirty="0"/>
              <a:t> you rice?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22F8E6-F2B9-4EB4-AB2B-082FBB33DD89}"/>
              </a:ext>
            </a:extLst>
          </p:cNvPr>
          <p:cNvSpPr txBox="1"/>
          <p:nvPr/>
        </p:nvSpPr>
        <p:spPr>
          <a:xfrm>
            <a:off x="101863" y="485782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!AGAIN. </a:t>
            </a:r>
            <a:r>
              <a:rPr lang="en-US" dirty="0"/>
              <a:t>2017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D25CD73-8F45-4141-B41A-BFC00AE13DE5}"/>
              </a:ext>
            </a:extLst>
          </p:cNvPr>
          <p:cNvSpPr/>
          <p:nvPr/>
        </p:nvSpPr>
        <p:spPr>
          <a:xfrm>
            <a:off x="136731" y="4863730"/>
            <a:ext cx="12091094" cy="772124"/>
          </a:xfrm>
          <a:prstGeom prst="rect">
            <a:avLst/>
          </a:prstGeom>
          <a:solidFill>
            <a:srgbClr val="DADBF6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BA67CAD-2D3B-42FA-A01B-2A1DF70176D8}"/>
              </a:ext>
            </a:extLst>
          </p:cNvPr>
          <p:cNvSpPr/>
          <p:nvPr/>
        </p:nvSpPr>
        <p:spPr>
          <a:xfrm>
            <a:off x="9569531" y="5001886"/>
            <a:ext cx="2644393" cy="67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ATOMBOMB BUTTON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06E2C0D-9ADB-4435-8E01-900F1BD7B5D3}"/>
              </a:ext>
            </a:extLst>
          </p:cNvPr>
          <p:cNvSpPr txBox="1"/>
          <p:nvPr/>
        </p:nvSpPr>
        <p:spPr>
          <a:xfrm>
            <a:off x="10944025" y="4848146"/>
            <a:ext cx="12698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Andrews Blvd, Pleasanton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55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B5CEAA0E-0C0A-404B-9BF0-448AD1039E09}"/>
              </a:ext>
            </a:extLst>
          </p:cNvPr>
          <p:cNvSpPr/>
          <p:nvPr/>
        </p:nvSpPr>
        <p:spPr>
          <a:xfrm>
            <a:off x="3734140" y="4229605"/>
            <a:ext cx="1205722" cy="2558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DDD72-1342-46FF-833F-4083B3B34495}"/>
              </a:ext>
            </a:extLst>
          </p:cNvPr>
          <p:cNvSpPr/>
          <p:nvPr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FBI</a:t>
            </a:r>
            <a:br>
              <a:rPr lang="en-US" sz="800" dirty="0"/>
            </a:br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79733-7334-4701-8EAA-188EB9A8920E}"/>
              </a:ext>
            </a:extLst>
          </p:cNvPr>
          <p:cNvSpPr/>
          <p:nvPr/>
        </p:nvSpPr>
        <p:spPr>
          <a:xfrm>
            <a:off x="0" y="647700"/>
            <a:ext cx="12192000" cy="139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Develpometn</a:t>
            </a:r>
            <a:endParaRPr lang="en-US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DC263-14F5-40BD-8D8D-89DA62933AD1}"/>
              </a:ext>
            </a:extLst>
          </p:cNvPr>
          <p:cNvSpPr/>
          <p:nvPr/>
        </p:nvSpPr>
        <p:spPr>
          <a:xfrm>
            <a:off x="0" y="800100"/>
            <a:ext cx="12192000" cy="13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Del;ping</a:t>
            </a:r>
            <a:r>
              <a:rPr lang="en-US" sz="800" dirty="0"/>
              <a:t> outside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44DD072-9CCE-4B01-B02F-516812E8F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67" y="1435100"/>
            <a:ext cx="1459416" cy="20355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372046-D50C-4898-B0CE-82FE88B2D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62" y="2805276"/>
            <a:ext cx="1905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273AF-7172-4591-970E-65581FAE45C4}"/>
              </a:ext>
            </a:extLst>
          </p:cNvPr>
          <p:cNvCxnSpPr>
            <a:cxnSpLocks/>
          </p:cNvCxnSpPr>
          <p:nvPr/>
        </p:nvCxnSpPr>
        <p:spPr>
          <a:xfrm>
            <a:off x="4498428" y="2805276"/>
            <a:ext cx="1912882" cy="62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FF13DC-0198-46C2-B253-DB3B29F67810}"/>
              </a:ext>
            </a:extLst>
          </p:cNvPr>
          <p:cNvCxnSpPr/>
          <p:nvPr/>
        </p:nvCxnSpPr>
        <p:spPr>
          <a:xfrm>
            <a:off x="1672667" y="4508938"/>
            <a:ext cx="9058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06E5D9-5109-4E34-9BAD-525286DD52CF}"/>
              </a:ext>
            </a:extLst>
          </p:cNvPr>
          <p:cNvSpPr txBox="1"/>
          <p:nvPr/>
        </p:nvSpPr>
        <p:spPr>
          <a:xfrm>
            <a:off x="1675450" y="6243522"/>
            <a:ext cx="246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onPoliceStauts</a:t>
            </a:r>
            <a:r>
              <a:rPr lang="en-US" dirty="0"/>
              <a:t>: </a:t>
            </a:r>
            <a:r>
              <a:rPr lang="en-US" sz="800" strike="sngStrike" dirty="0"/>
              <a:t>!</a:t>
            </a:r>
            <a:r>
              <a:rPr lang="en-US" sz="800" strike="sngStrike" dirty="0" err="1"/>
              <a:t>budligh</a:t>
            </a:r>
            <a:r>
              <a:rPr lang="en-US" sz="800" strike="sngStrike" dirty="0"/>
              <a:t>; </a:t>
            </a:r>
            <a:r>
              <a:rPr lang="en-US" sz="800" strike="sngStrike" dirty="0" err="1"/>
              <a:t>budwiser</a:t>
            </a:r>
            <a:endParaRPr lang="en-US" sz="800" strike="sngStrik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8B7DEA-DF24-4E6F-BAD7-2273C00CF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60" y="6210300"/>
            <a:ext cx="493490" cy="49349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B98C54-6D92-43D3-8A87-A32198AF8371}"/>
              </a:ext>
            </a:extLst>
          </p:cNvPr>
          <p:cNvCxnSpPr/>
          <p:nvPr/>
        </p:nvCxnSpPr>
        <p:spPr>
          <a:xfrm>
            <a:off x="4138560" y="6243522"/>
            <a:ext cx="668973" cy="46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2C694D7-328A-4831-8C9F-00D1EA9FA462}"/>
              </a:ext>
            </a:extLst>
          </p:cNvPr>
          <p:cNvSpPr/>
          <p:nvPr/>
        </p:nvSpPr>
        <p:spPr>
          <a:xfrm>
            <a:off x="1675450" y="6210300"/>
            <a:ext cx="3132083" cy="46026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C29CC0-4AD6-46B0-8184-FBFDD1772708}"/>
              </a:ext>
            </a:extLst>
          </p:cNvPr>
          <p:cNvSpPr/>
          <p:nvPr/>
        </p:nvSpPr>
        <p:spPr>
          <a:xfrm>
            <a:off x="4354973" y="2805275"/>
            <a:ext cx="2277056" cy="85399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828EDB0-37A4-4ECF-B763-45E81DD66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018" y="2795004"/>
            <a:ext cx="1912882" cy="91818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FFE180-56BA-4D65-9802-405018EC68C9}"/>
              </a:ext>
            </a:extLst>
          </p:cNvPr>
          <p:cNvCxnSpPr>
            <a:cxnSpLocks/>
          </p:cNvCxnSpPr>
          <p:nvPr/>
        </p:nvCxnSpPr>
        <p:spPr>
          <a:xfrm flipV="1">
            <a:off x="6789683" y="2669628"/>
            <a:ext cx="1765738" cy="136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4408AB3-ED51-456A-BE78-7A4983552C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15" y="3429000"/>
            <a:ext cx="483147" cy="31456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9C90073-1B29-4351-B9A8-D45668AAA5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629" y="2918329"/>
            <a:ext cx="469320" cy="714294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F2AA63-1E07-46D8-B3A9-7F10B4CC6272}"/>
              </a:ext>
            </a:extLst>
          </p:cNvPr>
          <p:cNvCxnSpPr/>
          <p:nvPr/>
        </p:nvCxnSpPr>
        <p:spPr>
          <a:xfrm flipV="1">
            <a:off x="9676415" y="2805275"/>
            <a:ext cx="1222813" cy="134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62E0070-4450-484C-A215-29688FDF1655}"/>
              </a:ext>
            </a:extLst>
          </p:cNvPr>
          <p:cNvSpPr/>
          <p:nvPr/>
        </p:nvSpPr>
        <p:spPr>
          <a:xfrm>
            <a:off x="9532883" y="2810636"/>
            <a:ext cx="1457248" cy="101513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8CECE2-BBA7-4991-9099-AD593B8BFBB8}"/>
              </a:ext>
            </a:extLst>
          </p:cNvPr>
          <p:cNvSpPr/>
          <p:nvPr/>
        </p:nvSpPr>
        <p:spPr>
          <a:xfrm>
            <a:off x="6858280" y="2785700"/>
            <a:ext cx="2075514" cy="95786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62236A-8F46-4F11-A919-171E78778F72}"/>
              </a:ext>
            </a:extLst>
          </p:cNvPr>
          <p:cNvSpPr txBox="1"/>
          <p:nvPr/>
        </p:nvSpPr>
        <p:spPr>
          <a:xfrm>
            <a:off x="3444954" y="5023012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flea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C553415-5E8D-4269-B825-33B1AB141A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70" y="4937552"/>
            <a:ext cx="462454" cy="694945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AF2271D3-3DEF-4043-B53E-FCA3477B74D1}"/>
              </a:ext>
            </a:extLst>
          </p:cNvPr>
          <p:cNvSpPr/>
          <p:nvPr/>
        </p:nvSpPr>
        <p:spPr>
          <a:xfrm>
            <a:off x="3489710" y="5189709"/>
            <a:ext cx="294290" cy="222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FD857F7-FD60-457B-A6B5-D71A07B5DC3F}"/>
              </a:ext>
            </a:extLst>
          </p:cNvPr>
          <p:cNvSpPr/>
          <p:nvPr/>
        </p:nvSpPr>
        <p:spPr>
          <a:xfrm>
            <a:off x="3521241" y="5375834"/>
            <a:ext cx="294290" cy="2229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632668-43B9-439C-B661-BFED316B7C58}"/>
              </a:ext>
            </a:extLst>
          </p:cNvPr>
          <p:cNvSpPr txBox="1"/>
          <p:nvPr/>
        </p:nvSpPr>
        <p:spPr>
          <a:xfrm>
            <a:off x="291014" y="4927166"/>
            <a:ext cx="2447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ATOMICBOM</a:t>
            </a:r>
            <a:r>
              <a:rPr lang="en-US" strike="sngStrike" dirty="0"/>
              <a:t>(</a:t>
            </a:r>
            <a:r>
              <a:rPr lang="en-US" strike="sngStrike" dirty="0" err="1"/>
              <a:t>hanh</a:t>
            </a:r>
            <a:r>
              <a:rPr lang="en-US" strike="sngStrike" dirty="0"/>
              <a:t>)</a:t>
            </a:r>
          </a:p>
          <a:p>
            <a:r>
              <a:rPr lang="en-US" dirty="0"/>
              <a:t>HOCMI:LUX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sap,waldof</a:t>
            </a:r>
            <a:r>
              <a:rPr lang="en-US" strike="sngStrike" dirty="0"/>
              <a:t>)</a:t>
            </a:r>
          </a:p>
          <a:p>
            <a:r>
              <a:rPr lang="en-US" sz="800" strike="sngStrike" dirty="0" err="1"/>
              <a:t>Ghoehoc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dr,linnder</a:t>
            </a:r>
            <a:r>
              <a:rPr lang="en-US" sz="800" strike="sngStrike" dirty="0"/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3D03FC-6C4E-4507-AB44-B9A89470A9B7}"/>
              </a:ext>
            </a:extLst>
          </p:cNvPr>
          <p:cNvSpPr txBox="1"/>
          <p:nvPr/>
        </p:nvSpPr>
        <p:spPr>
          <a:xfrm>
            <a:off x="4385305" y="4598388"/>
            <a:ext cx="98851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Anan-Lena IPX </a:t>
            </a:r>
            <a:r>
              <a:rPr lang="en-US" dirty="0" err="1"/>
              <a:t>jenny,AOTMCLOCI</a:t>
            </a:r>
            <a:r>
              <a:rPr lang="en-US" dirty="0"/>
              <a:t>(jenny)phi/</a:t>
            </a:r>
            <a:r>
              <a:rPr lang="en-US" dirty="0" err="1"/>
              <a:t>kim</a:t>
            </a:r>
            <a:r>
              <a:rPr lang="en-US" dirty="0"/>
              <a:t> red truck </a:t>
            </a:r>
            <a:r>
              <a:rPr lang="en-US" b="1" dirty="0"/>
              <a:t>SALES</a:t>
            </a:r>
          </a:p>
          <a:p>
            <a:r>
              <a:rPr lang="en-US" dirty="0" err="1"/>
              <a:t>Recyling:pms</a:t>
            </a:r>
            <a:endParaRPr lang="en-US" dirty="0"/>
          </a:p>
          <a:p>
            <a:r>
              <a:rPr lang="en-US" dirty="0"/>
              <a:t>Job: </a:t>
            </a:r>
            <a:r>
              <a:rPr lang="en-US" dirty="0" err="1"/>
              <a:t>gastation</a:t>
            </a:r>
            <a:r>
              <a:rPr lang="en-US" strike="sngStrike" dirty="0"/>
              <a:t> !</a:t>
            </a:r>
            <a:r>
              <a:rPr lang="en-US" strike="sngStrike" dirty="0" err="1"/>
              <a:t>aral</a:t>
            </a:r>
            <a:r>
              <a:rPr lang="en-US" strike="sngStrike" dirty="0"/>
              <a:t> </a:t>
            </a:r>
            <a:r>
              <a:rPr lang="en-US" strike="sngStrike" dirty="0" err="1"/>
              <a:t>agip</a:t>
            </a:r>
            <a:endParaRPr lang="en-US" strike="sngStrike" dirty="0"/>
          </a:p>
          <a:p>
            <a:r>
              <a:rPr lang="en-US" dirty="0"/>
              <a:t>Job: </a:t>
            </a:r>
            <a:r>
              <a:rPr lang="en-US" dirty="0" err="1"/>
              <a:t>Getraicke</a:t>
            </a:r>
            <a:r>
              <a:rPr lang="en-US" dirty="0"/>
              <a:t> </a:t>
            </a:r>
            <a:r>
              <a:rPr lang="en-US" dirty="0" err="1"/>
              <a:t>Duer</a:t>
            </a:r>
            <a:r>
              <a:rPr lang="en-US" dirty="0"/>
              <a:t>	  (HEIKO/HEIKO </a:t>
            </a:r>
            <a:r>
              <a:rPr lang="en-US" dirty="0" err="1"/>
              <a:t>st.Thomas</a:t>
            </a:r>
            <a:r>
              <a:rPr lang="en-US" dirty="0"/>
              <a:t>)	MAINTSTREET(HOCME:CHANLOR)</a:t>
            </a:r>
          </a:p>
          <a:p>
            <a:r>
              <a:rPr lang="en-US" dirty="0"/>
              <a:t>					!HOMCIE:CHEONS(mother) IPX </a:t>
            </a:r>
            <a:r>
              <a:rPr lang="en-US" strike="sngStrike" dirty="0" err="1"/>
              <a:t>heioko</a:t>
            </a:r>
            <a:r>
              <a:rPr lang="en-US" strike="sngStrike" dirty="0"/>
              <a:t>/</a:t>
            </a:r>
            <a:r>
              <a:rPr lang="en-US" strike="sngStrike" dirty="0" err="1"/>
              <a:t>thoams</a:t>
            </a:r>
            <a:r>
              <a:rPr lang="en-US" strike="sngStrike" dirty="0"/>
              <a:t>/mother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0530C5-E870-46B6-83F1-FAF2CFCF43CE}"/>
              </a:ext>
            </a:extLst>
          </p:cNvPr>
          <p:cNvSpPr txBox="1"/>
          <p:nvPr/>
        </p:nvSpPr>
        <p:spPr>
          <a:xfrm>
            <a:off x="4330286" y="3829260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4C9CE2B-B5B0-43BA-9D73-616DEBA2FE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62" y="4712142"/>
            <a:ext cx="383756" cy="349463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1732CC-3547-4A1C-B444-291A9FC4083E}"/>
              </a:ext>
            </a:extLst>
          </p:cNvPr>
          <p:cNvCxnSpPr/>
          <p:nvPr/>
        </p:nvCxnSpPr>
        <p:spPr>
          <a:xfrm>
            <a:off x="9816662" y="3964092"/>
            <a:ext cx="1916090" cy="59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F242EEF-37E6-492D-9548-F8735639E351}"/>
              </a:ext>
            </a:extLst>
          </p:cNvPr>
          <p:cNvSpPr/>
          <p:nvPr/>
        </p:nvSpPr>
        <p:spPr>
          <a:xfrm>
            <a:off x="3079808" y="4672424"/>
            <a:ext cx="462454" cy="369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864CF3-73CC-490E-B372-B50717C68000}"/>
              </a:ext>
            </a:extLst>
          </p:cNvPr>
          <p:cNvCxnSpPr/>
          <p:nvPr/>
        </p:nvCxnSpPr>
        <p:spPr>
          <a:xfrm>
            <a:off x="2901132" y="4712142"/>
            <a:ext cx="1450427" cy="34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66ED4E1-FF40-4C36-84DC-5E7936299DE4}"/>
              </a:ext>
            </a:extLst>
          </p:cNvPr>
          <p:cNvSpPr/>
          <p:nvPr/>
        </p:nvSpPr>
        <p:spPr>
          <a:xfrm>
            <a:off x="2738222" y="4641411"/>
            <a:ext cx="1457248" cy="101513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515ADC6-52C3-4145-A0D5-07B243374D61}"/>
              </a:ext>
            </a:extLst>
          </p:cNvPr>
          <p:cNvCxnSpPr/>
          <p:nvPr/>
        </p:nvCxnSpPr>
        <p:spPr>
          <a:xfrm>
            <a:off x="1566802" y="5849007"/>
            <a:ext cx="9058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C26A971-6F5F-4545-A1B3-FC4E3A9824A1}"/>
              </a:ext>
            </a:extLst>
          </p:cNvPr>
          <p:cNvSpPr txBox="1"/>
          <p:nvPr/>
        </p:nvSpPr>
        <p:spPr>
          <a:xfrm>
            <a:off x="10372904" y="52502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 </a:t>
            </a:r>
            <a:r>
              <a:rPr lang="en-US" sz="800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800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kishcbuamer</a:t>
            </a:r>
            <a:endParaRPr lang="en-US" sz="800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9EDEF2-9CA4-4B29-99E2-31F7824C6E6D}"/>
              </a:ext>
            </a:extLst>
          </p:cNvPr>
          <p:cNvSpPr/>
          <p:nvPr/>
        </p:nvSpPr>
        <p:spPr>
          <a:xfrm>
            <a:off x="254923" y="4712142"/>
            <a:ext cx="1457248" cy="101513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7BB7C0-E88A-45EA-8ACA-262409EEF9AA}"/>
              </a:ext>
            </a:extLst>
          </p:cNvPr>
          <p:cNvSpPr txBox="1"/>
          <p:nvPr/>
        </p:nvSpPr>
        <p:spPr>
          <a:xfrm>
            <a:off x="5775342" y="1580017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VIRGINA.MARY</a:t>
            </a:r>
          </a:p>
          <a:p>
            <a:r>
              <a:rPr lang="en-US" sz="800" dirty="0" err="1"/>
              <a:t>Gov.Sch.SIANGAUTRE</a:t>
            </a:r>
            <a:endParaRPr lang="en-US" sz="800" dirty="0"/>
          </a:p>
          <a:p>
            <a:r>
              <a:rPr lang="en-US" sz="800" strike="sngStrike" dirty="0"/>
              <a:t>Gas station , VISA CARD no VISA CAR 2002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229929-8041-4DF9-849F-35F783A06810}"/>
              </a:ext>
            </a:extLst>
          </p:cNvPr>
          <p:cNvSpPr txBox="1"/>
          <p:nvPr/>
        </p:nvSpPr>
        <p:spPr>
          <a:xfrm>
            <a:off x="4330286" y="1078446"/>
            <a:ext cx="76079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INTERTUPS: EVIDENCE PHOTOS (JOB(2): </a:t>
            </a:r>
            <a:r>
              <a:rPr lang="en-US" dirty="0" err="1"/>
              <a:t>reycign:pms</a:t>
            </a:r>
            <a:r>
              <a:rPr lang="en-US" dirty="0"/>
              <a:t>)</a:t>
            </a:r>
          </a:p>
          <a:p>
            <a:r>
              <a:rPr lang="en-US" dirty="0"/>
              <a:t>	HOMCEI:JEUSE.IPX </a:t>
            </a:r>
            <a:r>
              <a:rPr lang="en-US" strike="sngStrike" dirty="0" err="1"/>
              <a:t>chsiotan</a:t>
            </a:r>
            <a:r>
              <a:rPr lang="en-US" strike="sngStrike" dirty="0"/>
              <a:t> </a:t>
            </a:r>
            <a:r>
              <a:rPr lang="en-US" strike="sngStrike" dirty="0" err="1"/>
              <a:t>nees</a:t>
            </a:r>
            <a:r>
              <a:rPr lang="en-US" strike="sngStrike" dirty="0"/>
              <a:t>/flea/   </a:t>
            </a:r>
            <a:r>
              <a:rPr lang="en-US" strike="sngStrike" dirty="0" err="1"/>
              <a:t>kristian</a:t>
            </a:r>
            <a:r>
              <a:rPr lang="en-US" strike="sngStrike" dirty="0"/>
              <a:t>,.</a:t>
            </a:r>
            <a:r>
              <a:rPr lang="en-US" dirty="0"/>
              <a:t>VIRIGNA.AMRY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INTEUPT:INTEUPTS</a:t>
            </a:r>
          </a:p>
          <a:p>
            <a:r>
              <a:rPr lang="en-US" dirty="0"/>
              <a:t>		0.1 INTERPAYMETN EDEN ( </a:t>
            </a:r>
            <a:r>
              <a:rPr lang="en-US" dirty="0" err="1"/>
              <a:t>recling</a:t>
            </a:r>
            <a:r>
              <a:rPr lang="en-US" dirty="0"/>
              <a:t> </a:t>
            </a:r>
            <a:r>
              <a:rPr lang="en-US" dirty="0" err="1"/>
              <a:t>jvm</a:t>
            </a:r>
            <a:r>
              <a:rPr lang="en-US" dirty="0"/>
              <a:t> ) </a:t>
            </a:r>
            <a:r>
              <a:rPr lang="en-US" dirty="0" err="1"/>
              <a:t>NYSE</a:t>
            </a:r>
            <a:r>
              <a:rPr lang="en-US" dirty="0" err="1">
                <a:sym typeface="Wingdings" panose="05000000000000000000" pitchFamily="2" charset="2"/>
              </a:rPr>
              <a:t>:recylying</a:t>
            </a:r>
            <a:r>
              <a:rPr lang="en-US" dirty="0">
                <a:sym typeface="Wingdings" panose="05000000000000000000" pitchFamily="2" charset="2"/>
              </a:rPr>
              <a:t> JVM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E4708FC-D543-4075-A6E2-6313837C45A4}"/>
              </a:ext>
            </a:extLst>
          </p:cNvPr>
          <p:cNvSpPr/>
          <p:nvPr/>
        </p:nvSpPr>
        <p:spPr>
          <a:xfrm>
            <a:off x="4360594" y="1023408"/>
            <a:ext cx="7577671" cy="157845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D38A5A7-620C-49BF-BC1B-221AE0F629FB}"/>
              </a:ext>
            </a:extLst>
          </p:cNvPr>
          <p:cNvSpPr txBox="1"/>
          <p:nvPr/>
        </p:nvSpPr>
        <p:spPr>
          <a:xfrm>
            <a:off x="9185297" y="2021142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Eden HW-80; Eden-JVM </a:t>
            </a:r>
            <a:r>
              <a:rPr lang="en-US" sz="800" dirty="0" err="1"/>
              <a:t>Cfg</a:t>
            </a:r>
            <a:r>
              <a:rPr lang="en-US" sz="800" dirty="0"/>
              <a:t> –</a:t>
            </a:r>
            <a:r>
              <a:rPr lang="en-US" sz="800" dirty="0" err="1"/>
              <a:t>gencon</a:t>
            </a:r>
            <a:endParaRPr lang="en-US" sz="800" dirty="0"/>
          </a:p>
          <a:p>
            <a:r>
              <a:rPr lang="en-US" sz="800" dirty="0"/>
              <a:t>Macro/micro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367992-D4D7-4096-87E2-BF19270D0F73}"/>
              </a:ext>
            </a:extLst>
          </p:cNvPr>
          <p:cNvSpPr txBox="1"/>
          <p:nvPr/>
        </p:nvSpPr>
        <p:spPr>
          <a:xfrm>
            <a:off x="4330286" y="1955609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JFK(41.FIRE!!!! </a:t>
            </a:r>
            <a:r>
              <a:rPr lang="en-US" sz="800" strike="sngStrike" dirty="0" err="1"/>
              <a:t>Gynsium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neueret</a:t>
            </a:r>
            <a:r>
              <a:rPr lang="en-US" sz="800" strike="sngStrike" dirty="0"/>
              <a:t>, next to recycling </a:t>
            </a:r>
            <a:r>
              <a:rPr lang="en-US" sz="800" strike="sngStrike" dirty="0" err="1"/>
              <a:t>duer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freewillign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firedepment</a:t>
            </a:r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D53EB4-A150-4F60-B101-F6F246849145}"/>
              </a:ext>
            </a:extLst>
          </p:cNvPr>
          <p:cNvSpPr txBox="1"/>
          <p:nvPr/>
        </p:nvSpPr>
        <p:spPr>
          <a:xfrm>
            <a:off x="4709472" y="2158725"/>
            <a:ext cx="15680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Person Lays fire and </a:t>
            </a:r>
            <a:r>
              <a:rPr lang="en-US" sz="800" strike="sngStrike" dirty="0" err="1"/>
              <a:t>recevers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slef</a:t>
            </a:r>
            <a:endParaRPr lang="en-US" sz="800" strike="sngStrike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0002B20-F5DA-4470-ADAA-F64F555B619C}"/>
              </a:ext>
            </a:extLst>
          </p:cNvPr>
          <p:cNvCxnSpPr/>
          <p:nvPr/>
        </p:nvCxnSpPr>
        <p:spPr>
          <a:xfrm flipV="1">
            <a:off x="4807533" y="2140275"/>
            <a:ext cx="3674315" cy="1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F909A6C-ADD7-4C6E-9B14-DF233469C89D}"/>
              </a:ext>
            </a:extLst>
          </p:cNvPr>
          <p:cNvSpPr/>
          <p:nvPr/>
        </p:nvSpPr>
        <p:spPr>
          <a:xfrm>
            <a:off x="4046483" y="1704052"/>
            <a:ext cx="3247696" cy="4053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JFK(VP GERMANY):MATHEW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5A2BE38F-18C8-4EC1-AE99-937D16D7C5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24" y="5642857"/>
            <a:ext cx="574690" cy="38243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B7EEEA5-045A-4CFE-86E1-5A8000B2E5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64" y="5716702"/>
            <a:ext cx="620811" cy="29607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47F1DD1-CE47-4B92-985D-791F7FBEDA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39" y="5552447"/>
            <a:ext cx="472840" cy="47284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939257E-64F9-42EA-A1C8-EA74AD19FD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95605" y="5198206"/>
            <a:ext cx="798811" cy="910645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7629C41-CE27-4AC0-9BF2-38B039A6090E}"/>
              </a:ext>
            </a:extLst>
          </p:cNvPr>
          <p:cNvCxnSpPr/>
          <p:nvPr/>
        </p:nvCxnSpPr>
        <p:spPr>
          <a:xfrm>
            <a:off x="4616306" y="4781904"/>
            <a:ext cx="2363393" cy="8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A79A7EA-CAA1-4EA3-9291-7FF9FFBB29DC}"/>
              </a:ext>
            </a:extLst>
          </p:cNvPr>
          <p:cNvSpPr txBox="1"/>
          <p:nvPr/>
        </p:nvSpPr>
        <p:spPr>
          <a:xfrm>
            <a:off x="1538194" y="3899093"/>
            <a:ext cx="27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trike="sngStrike" dirty="0"/>
              <a:t>Roth(</a:t>
            </a:r>
            <a:r>
              <a:rPr lang="en-US" sz="1600" strike="sngStrike" dirty="0" err="1"/>
              <a:t>roshthild.Pope.St</a:t>
            </a:r>
            <a:r>
              <a:rPr lang="en-US" sz="1600" strike="sngStrike" dirty="0"/>
              <a:t>. </a:t>
            </a:r>
            <a:r>
              <a:rPr lang="en-US" sz="1600" strike="sngStrike" dirty="0" err="1"/>
              <a:t>Fracis</a:t>
            </a:r>
            <a:r>
              <a:rPr lang="en-US" sz="1600" strike="sngStrike" dirty="0"/>
              <a:t>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1FA3CD8-CE04-4265-874A-9FECFFDE4A21}"/>
              </a:ext>
            </a:extLst>
          </p:cNvPr>
          <p:cNvSpPr txBox="1"/>
          <p:nvPr/>
        </p:nvSpPr>
        <p:spPr>
          <a:xfrm>
            <a:off x="1492093" y="3597024"/>
            <a:ext cx="354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MLK(</a:t>
            </a:r>
            <a:r>
              <a:rPr lang="en-US" strike="sngStrike" dirty="0"/>
              <a:t>milkman, </a:t>
            </a:r>
            <a:r>
              <a:rPr lang="en-US" strike="sngStrike" dirty="0" err="1"/>
              <a:t>dilver</a:t>
            </a:r>
            <a:r>
              <a:rPr lang="en-US" strike="sngStrike" dirty="0"/>
              <a:t> bottle guy</a:t>
            </a:r>
            <a:r>
              <a:rPr lang="en-US" dirty="0"/>
              <a:t>).IPX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63E23B5-2047-47E2-AE68-172194259A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4" y="3264634"/>
            <a:ext cx="871538" cy="131445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735B6CE5-063E-44A9-A916-2668B9E46B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96" y="3347851"/>
            <a:ext cx="668708" cy="89276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50FE436-2D95-4354-8914-2AAEBFEFDB23}"/>
              </a:ext>
            </a:extLst>
          </p:cNvPr>
          <p:cNvSpPr txBox="1"/>
          <p:nvPr/>
        </p:nvSpPr>
        <p:spPr>
          <a:xfrm>
            <a:off x="1566802" y="4181085"/>
            <a:ext cx="340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MAINSTRE(</a:t>
            </a:r>
            <a:r>
              <a:rPr lang="en-US" dirty="0" err="1"/>
              <a:t>Hollywood,STNAFORD</a:t>
            </a:r>
            <a:r>
              <a:rPr lang="en-US" dirty="0"/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81BBEE3-A084-46EA-822B-C39A29DAB44D}"/>
              </a:ext>
            </a:extLst>
          </p:cNvPr>
          <p:cNvSpPr txBox="1"/>
          <p:nvPr/>
        </p:nvSpPr>
        <p:spPr>
          <a:xfrm>
            <a:off x="1433709" y="4012855"/>
            <a:ext cx="446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41.MLK(</a:t>
            </a:r>
            <a:r>
              <a:rPr lang="en-US" dirty="0" err="1"/>
              <a:t>Gov.New.SF.HOMCE:MAYR</a:t>
            </a:r>
            <a:r>
              <a:rPr lang="en-US" dirty="0"/>
              <a:t>(</a:t>
            </a:r>
            <a:r>
              <a:rPr lang="en-US" strike="sngStrike" dirty="0"/>
              <a:t>Kutscher</a:t>
            </a:r>
            <a:r>
              <a:rPr lang="en-US" dirty="0"/>
              <a:t>))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2FDF4A-1B57-48F5-A9F0-2C9EEFB1A850}"/>
              </a:ext>
            </a:extLst>
          </p:cNvPr>
          <p:cNvCxnSpPr/>
          <p:nvPr/>
        </p:nvCxnSpPr>
        <p:spPr>
          <a:xfrm>
            <a:off x="254923" y="3254097"/>
            <a:ext cx="1457248" cy="110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6F9552-08D5-4971-B738-7508BA439448}"/>
              </a:ext>
            </a:extLst>
          </p:cNvPr>
          <p:cNvCxnSpPr/>
          <p:nvPr/>
        </p:nvCxnSpPr>
        <p:spPr>
          <a:xfrm>
            <a:off x="4385305" y="4781904"/>
            <a:ext cx="1132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5A134C1-B8CD-4886-B199-C5C8CED60265}"/>
              </a:ext>
            </a:extLst>
          </p:cNvPr>
          <p:cNvSpPr/>
          <p:nvPr/>
        </p:nvSpPr>
        <p:spPr>
          <a:xfrm>
            <a:off x="5161544" y="5261161"/>
            <a:ext cx="2826318" cy="95786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554911CE-B35D-4D9B-9DF1-5FF344B62F4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93838" y="6168194"/>
            <a:ext cx="447619" cy="466667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44FD07-D158-4F87-B7C2-97DF169F8759}"/>
              </a:ext>
            </a:extLst>
          </p:cNvPr>
          <p:cNvCxnSpPr/>
          <p:nvPr/>
        </p:nvCxnSpPr>
        <p:spPr>
          <a:xfrm flipV="1">
            <a:off x="8386874" y="5966281"/>
            <a:ext cx="919655" cy="81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A4A16E5-E4AF-4539-9C51-A8795315971F}"/>
              </a:ext>
            </a:extLst>
          </p:cNvPr>
          <p:cNvSpPr txBox="1"/>
          <p:nvPr/>
        </p:nvSpPr>
        <p:spPr>
          <a:xfrm>
            <a:off x="5156825" y="3949718"/>
            <a:ext cx="259558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V2.FBI:KIDNAPPING</a:t>
            </a:r>
          </a:p>
          <a:p>
            <a:r>
              <a:rPr lang="en-US" sz="900" strike="sngStrike" dirty="0"/>
              <a:t>Heiko </a:t>
            </a:r>
            <a:r>
              <a:rPr lang="en-US" sz="900" strike="sngStrike" dirty="0" err="1"/>
              <a:t>werner</a:t>
            </a:r>
            <a:r>
              <a:rPr lang="en-US" sz="900" strike="sngStrike" dirty="0"/>
              <a:t> </a:t>
            </a:r>
            <a:r>
              <a:rPr lang="en-US" sz="900" strike="sngStrike" dirty="0" err="1"/>
              <a:t>delvier</a:t>
            </a:r>
            <a:r>
              <a:rPr lang="en-US" sz="900" strike="sngStrike" dirty="0"/>
              <a:t> </a:t>
            </a:r>
          </a:p>
          <a:p>
            <a:r>
              <a:rPr lang="en-US" sz="900" strike="sngStrike" dirty="0"/>
              <a:t>IPX </a:t>
            </a:r>
            <a:r>
              <a:rPr lang="en-US" sz="900" strike="sngStrike" dirty="0" err="1"/>
              <a:t>thoms</a:t>
            </a:r>
            <a:r>
              <a:rPr lang="en-US" sz="900" strike="sngStrike" dirty="0"/>
              <a:t> </a:t>
            </a:r>
            <a:r>
              <a:rPr lang="en-US" sz="900" strike="sngStrike" dirty="0" err="1"/>
              <a:t>wilenad</a:t>
            </a:r>
            <a:endParaRPr lang="en-US" sz="900" strike="sngStrike" dirty="0"/>
          </a:p>
          <a:p>
            <a:r>
              <a:rPr lang="en-US" sz="800" strike="sngStrike" dirty="0" err="1"/>
              <a:t>nonPiceCfgLiocal</a:t>
            </a:r>
            <a:endParaRPr lang="en-US" sz="800" strike="sngStrike" dirty="0"/>
          </a:p>
          <a:p>
            <a:r>
              <a:rPr lang="en-US" sz="800" strike="sngStrike" dirty="0" err="1"/>
              <a:t>Linkheim-gheoh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michalbach</a:t>
            </a:r>
            <a:r>
              <a:rPr lang="en-US" sz="800" strike="sngStrike" dirty="0"/>
              <a:t>)</a:t>
            </a:r>
          </a:p>
          <a:p>
            <a:r>
              <a:rPr lang="en-US" sz="800" strike="sngStrike" dirty="0" err="1"/>
              <a:t>Gheoh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linkeinheim</a:t>
            </a:r>
            <a:r>
              <a:rPr lang="en-US" sz="800" strike="sngStrike" dirty="0"/>
              <a:t>).</a:t>
            </a:r>
            <a:r>
              <a:rPr lang="en-US" sz="800" strike="sngStrike" dirty="0" err="1"/>
              <a:t>nonPociMPV</a:t>
            </a:r>
            <a:r>
              <a:rPr lang="en-US" sz="800" strike="sngStrike" dirty="0"/>
              <a:t>(big brother, </a:t>
            </a:r>
            <a:r>
              <a:rPr lang="en-US" sz="800" strike="sngStrike" dirty="0" err="1"/>
              <a:t>avg.citienz</a:t>
            </a:r>
            <a:r>
              <a:rPr lang="en-US" sz="800" strike="sngStrike" dirty="0"/>
              <a:t>)</a:t>
            </a:r>
          </a:p>
          <a:p>
            <a:r>
              <a:rPr lang="en-US" sz="800" strike="sngStrike" dirty="0"/>
              <a:t>Rus (</a:t>
            </a:r>
            <a:r>
              <a:rPr lang="en-US" sz="800" strike="sngStrike" dirty="0" err="1"/>
              <a:t>bigrogh</a:t>
            </a:r>
            <a:r>
              <a:rPr lang="en-US" sz="800" strike="sngStrike" dirty="0"/>
              <a:t>) de</a:t>
            </a:r>
          </a:p>
          <a:p>
            <a:r>
              <a:rPr lang="en-US" sz="800" strike="sngStrike" dirty="0" err="1"/>
              <a:t>nonPicelCifgLoical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268238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6DDD72-1342-46FF-833F-4083B3B34495}"/>
              </a:ext>
            </a:extLst>
          </p:cNvPr>
          <p:cNvSpPr/>
          <p:nvPr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FBI</a:t>
            </a:r>
            <a:br>
              <a:rPr lang="en-US" sz="800" dirty="0"/>
            </a:br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79733-7334-4701-8EAA-188EB9A8920E}"/>
              </a:ext>
            </a:extLst>
          </p:cNvPr>
          <p:cNvSpPr/>
          <p:nvPr/>
        </p:nvSpPr>
        <p:spPr>
          <a:xfrm>
            <a:off x="0" y="647700"/>
            <a:ext cx="12192000" cy="139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Develpometn</a:t>
            </a:r>
            <a:endParaRPr lang="en-US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DC263-14F5-40BD-8D8D-89DA62933AD1}"/>
              </a:ext>
            </a:extLst>
          </p:cNvPr>
          <p:cNvSpPr/>
          <p:nvPr/>
        </p:nvSpPr>
        <p:spPr>
          <a:xfrm>
            <a:off x="0" y="800100"/>
            <a:ext cx="12192000" cy="13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Del;ping</a:t>
            </a:r>
            <a:r>
              <a:rPr lang="en-US" sz="800" dirty="0"/>
              <a:t> outside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5865E11-3E8A-4191-832D-3B38C3F9B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36" y="2626872"/>
            <a:ext cx="469320" cy="71429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955B901-FB70-4F03-8B6C-5A991CB15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50" y="2561182"/>
            <a:ext cx="469320" cy="71429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60E460B-FB35-4B47-942D-1B7A42935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67" y="1435100"/>
            <a:ext cx="1459416" cy="203550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5D87E3C-7036-466C-B45D-2A931C57A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50" y="3695066"/>
            <a:ext cx="1232339" cy="18518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C62FEA-5C78-47B4-B214-5872713CD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91" y="1826691"/>
            <a:ext cx="3028950" cy="1514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C3B247-F609-4F1C-AAAE-EF4F59D9DABD}"/>
              </a:ext>
            </a:extLst>
          </p:cNvPr>
          <p:cNvSpPr txBox="1"/>
          <p:nvPr/>
        </p:nvSpPr>
        <p:spPr>
          <a:xfrm>
            <a:off x="3962400" y="3920359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Visa </a:t>
            </a:r>
            <a:r>
              <a:rPr lang="en-US" strike="sngStrike" dirty="0" err="1"/>
              <a:t>MoPay</a:t>
            </a:r>
            <a:endParaRPr lang="en-US" strike="sngStrik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CAF17-EF1B-4815-BC2E-DD5392B2657F}"/>
              </a:ext>
            </a:extLst>
          </p:cNvPr>
          <p:cNvSpPr txBox="1"/>
          <p:nvPr/>
        </p:nvSpPr>
        <p:spPr>
          <a:xfrm>
            <a:off x="3951890" y="4621004"/>
            <a:ext cx="15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LARRY </a:t>
            </a:r>
            <a:r>
              <a:rPr lang="en-US" sz="900" strike="sngStrike" dirty="0"/>
              <a:t>google </a:t>
            </a:r>
            <a:r>
              <a:rPr lang="en-US" sz="900" strike="sngStrike" dirty="0" err="1"/>
              <a:t>firstarter</a:t>
            </a:r>
            <a:endParaRPr lang="en-US" sz="900" strike="sngStrik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B4C900-273C-4BB4-B5A8-A467CE1773EF}"/>
              </a:ext>
            </a:extLst>
          </p:cNvPr>
          <p:cNvCxnSpPr/>
          <p:nvPr/>
        </p:nvCxnSpPr>
        <p:spPr>
          <a:xfrm flipV="1">
            <a:off x="6547944" y="3341166"/>
            <a:ext cx="2448910" cy="2885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5842D1-7E70-4565-8C8A-3D0237F56FC1}"/>
              </a:ext>
            </a:extLst>
          </p:cNvPr>
          <p:cNvSpPr txBox="1"/>
          <p:nvPr/>
        </p:nvSpPr>
        <p:spPr>
          <a:xfrm>
            <a:off x="6788041" y="4991734"/>
            <a:ext cx="188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Wife</a:t>
            </a:r>
          </a:p>
          <a:p>
            <a:r>
              <a:rPr lang="en-US" sz="800" strike="sngStrike" dirty="0" err="1"/>
              <a:t>Mopay</a:t>
            </a:r>
            <a:endParaRPr lang="en-US" sz="800" strike="sngStrike" dirty="0"/>
          </a:p>
          <a:p>
            <a:r>
              <a:rPr lang="en-US" sz="800" strike="sngStrike" dirty="0"/>
              <a:t>Google</a:t>
            </a:r>
          </a:p>
          <a:p>
            <a:r>
              <a:rPr lang="en-US" sz="800" strike="sngStrike" dirty="0"/>
              <a:t>Front door </a:t>
            </a:r>
            <a:r>
              <a:rPr lang="en-US" sz="800" strike="sngStrike" dirty="0" err="1"/>
              <a:t>klu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klu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klan</a:t>
            </a:r>
            <a:r>
              <a:rPr lang="en-US" sz="800" strike="sngStrike" dirty="0"/>
              <a:t> 41 2pac </a:t>
            </a:r>
            <a:r>
              <a:rPr lang="en-US" sz="800" strike="sngStrike" dirty="0" err="1"/>
              <a:t>Antoonet</a:t>
            </a:r>
            <a:endParaRPr lang="en-US" sz="800" strike="sngStrike" dirty="0"/>
          </a:p>
          <a:p>
            <a:r>
              <a:rPr lang="en-US" sz="800" strike="sngStrike" dirty="0" err="1"/>
              <a:t>Cupteroin</a:t>
            </a:r>
            <a:r>
              <a:rPr lang="en-US" sz="800" strike="sngStrike" dirty="0"/>
              <a:t> Chines 800,000 2012 2M; </a:t>
            </a:r>
          </a:p>
          <a:p>
            <a:r>
              <a:rPr lang="en-US" sz="800" strike="sngStrike" dirty="0"/>
              <a:t>Front door </a:t>
            </a:r>
            <a:r>
              <a:rPr lang="en-US" sz="800" strike="sngStrike" dirty="0" err="1"/>
              <a:t>orienlal</a:t>
            </a:r>
            <a:r>
              <a:rPr lang="en-US" sz="800" strike="sngStrike" dirty="0"/>
              <a:t> columns 2M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BBE7A-701E-4576-914F-4E171A5E1DFE}"/>
              </a:ext>
            </a:extLst>
          </p:cNvPr>
          <p:cNvSpPr txBox="1"/>
          <p:nvPr/>
        </p:nvSpPr>
        <p:spPr>
          <a:xfrm>
            <a:off x="6788041" y="5829858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41.CPVA</a:t>
            </a:r>
            <a:r>
              <a:rPr lang="en-US" strike="sngStrike" dirty="0"/>
              <a:t>.0 and </a:t>
            </a:r>
            <a:r>
              <a:rPr lang="en-US" strike="sngStrike" dirty="0" err="1"/>
              <a:t>mopay</a:t>
            </a:r>
            <a:r>
              <a:rPr lang="en-US" strike="sngStrike" dirty="0"/>
              <a:t> stand at </a:t>
            </a:r>
            <a:r>
              <a:rPr lang="en-US" strike="sngStrike" dirty="0" err="1"/>
              <a:t>fron</a:t>
            </a:r>
            <a:r>
              <a:rPr lang="en-US" strike="sngStrike" dirty="0"/>
              <a:t> door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919842-3EFC-4A9F-BBC0-1D30E41238D4}"/>
              </a:ext>
            </a:extLst>
          </p:cNvPr>
          <p:cNvCxnSpPr>
            <a:stCxn id="5" idx="1"/>
          </p:cNvCxnSpPr>
          <p:nvPr/>
        </p:nvCxnSpPr>
        <p:spPr>
          <a:xfrm flipV="1">
            <a:off x="3962400" y="3920359"/>
            <a:ext cx="966952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D0A0A5-D9A9-4009-9F0B-12358B9EC2B2}"/>
              </a:ext>
            </a:extLst>
          </p:cNvPr>
          <p:cNvCxnSpPr/>
          <p:nvPr/>
        </p:nvCxnSpPr>
        <p:spPr>
          <a:xfrm flipV="1">
            <a:off x="7178566" y="2154621"/>
            <a:ext cx="1124606" cy="1186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21894A-1D25-41F0-BA7A-87E988C0E45F}"/>
              </a:ext>
            </a:extLst>
          </p:cNvPr>
          <p:cNvCxnSpPr/>
          <p:nvPr/>
        </p:nvCxnSpPr>
        <p:spPr>
          <a:xfrm flipV="1">
            <a:off x="8555421" y="2188984"/>
            <a:ext cx="1639613" cy="94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8D07B3-FC8D-4EFF-9E52-0B65BEF427B7}"/>
              </a:ext>
            </a:extLst>
          </p:cNvPr>
          <p:cNvSpPr txBox="1"/>
          <p:nvPr/>
        </p:nvSpPr>
        <p:spPr>
          <a:xfrm>
            <a:off x="7649710" y="1327884"/>
            <a:ext cx="4564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SAELS</a:t>
            </a:r>
            <a:r>
              <a:rPr lang="en-US" dirty="0"/>
              <a:t>: Phil(</a:t>
            </a:r>
            <a:r>
              <a:rPr lang="en-US" dirty="0" err="1"/>
              <a:t>kim</a:t>
            </a:r>
            <a:r>
              <a:rPr lang="en-US" dirty="0"/>
              <a:t>) red truck “Jenny”; </a:t>
            </a:r>
            <a:r>
              <a:rPr lang="en-US" dirty="0" err="1"/>
              <a:t>Forst</a:t>
            </a:r>
            <a:r>
              <a:rPr lang="en-US" dirty="0"/>
              <a:t> Gump</a:t>
            </a:r>
          </a:p>
          <a:p>
            <a:r>
              <a:rPr lang="en-US" dirty="0" err="1"/>
              <a:t>Gorh</a:t>
            </a:r>
            <a:r>
              <a:rPr lang="en-US" dirty="0"/>
              <a:t>(</a:t>
            </a:r>
            <a:r>
              <a:rPr lang="en-US" dirty="0" err="1"/>
              <a:t>michala</a:t>
            </a:r>
            <a:r>
              <a:rPr lang="en-US" dirty="0"/>
              <a:t>): Jenny to Library	</a:t>
            </a:r>
          </a:p>
          <a:p>
            <a:r>
              <a:rPr lang="en-US" dirty="0"/>
              <a:t>		Sandy to </a:t>
            </a:r>
            <a:r>
              <a:rPr lang="en-US" dirty="0" err="1"/>
              <a:t>Lbiayr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2033B-3515-407D-96A1-7C0A9B184AC8}"/>
              </a:ext>
            </a:extLst>
          </p:cNvPr>
          <p:cNvSpPr/>
          <p:nvPr/>
        </p:nvSpPr>
        <p:spPr>
          <a:xfrm>
            <a:off x="7627048" y="1046554"/>
            <a:ext cx="1800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FBI:WMD;NY:911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221A2B-C15F-4A4A-9960-5DD1525902EA}"/>
              </a:ext>
            </a:extLst>
          </p:cNvPr>
          <p:cNvCxnSpPr/>
          <p:nvPr/>
        </p:nvCxnSpPr>
        <p:spPr>
          <a:xfrm>
            <a:off x="8397766" y="1524000"/>
            <a:ext cx="371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93C6DC-B33E-40D2-9686-B3BEB24A35BF}"/>
              </a:ext>
            </a:extLst>
          </p:cNvPr>
          <p:cNvCxnSpPr>
            <a:stCxn id="25" idx="1"/>
          </p:cNvCxnSpPr>
          <p:nvPr/>
        </p:nvCxnSpPr>
        <p:spPr>
          <a:xfrm>
            <a:off x="7649710" y="1789549"/>
            <a:ext cx="3260028" cy="3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78635C-B935-4FC8-9CBB-A828FAF255E9}"/>
              </a:ext>
            </a:extLst>
          </p:cNvPr>
          <p:cNvCxnSpPr/>
          <p:nvPr/>
        </p:nvCxnSpPr>
        <p:spPr>
          <a:xfrm>
            <a:off x="9595945" y="2029748"/>
            <a:ext cx="1797269" cy="18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4C19316-E70B-4DE4-8634-2A8A214ED7C0}"/>
              </a:ext>
            </a:extLst>
          </p:cNvPr>
          <p:cNvSpPr/>
          <p:nvPr/>
        </p:nvSpPr>
        <p:spPr>
          <a:xfrm>
            <a:off x="7530662" y="1621490"/>
            <a:ext cx="1897135" cy="12504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956D71-A82D-4E79-A126-A009B475F8FA}"/>
              </a:ext>
            </a:extLst>
          </p:cNvPr>
          <p:cNvSpPr txBox="1"/>
          <p:nvPr/>
        </p:nvSpPr>
        <p:spPr>
          <a:xfrm>
            <a:off x="8837299" y="215247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Phil/</a:t>
            </a:r>
            <a:r>
              <a:rPr lang="en-US" strike="sngStrike" dirty="0" err="1"/>
              <a:t>kim</a:t>
            </a:r>
            <a:r>
              <a:rPr lang="en-US" strike="sngStrike" dirty="0"/>
              <a:t>: </a:t>
            </a:r>
            <a:r>
              <a:rPr lang="en-US" sz="800" strike="sngStrike" dirty="0" err="1"/>
              <a:t>jennys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husbn</a:t>
            </a:r>
            <a:r>
              <a:rPr lang="en-US" sz="800" strike="sngStrike" dirty="0"/>
              <a:t> redshirt red truck</a:t>
            </a:r>
          </a:p>
        </p:txBody>
      </p:sp>
    </p:spTree>
    <p:extLst>
      <p:ext uri="{BB962C8B-B14F-4D97-AF65-F5344CB8AC3E}">
        <p14:creationId xmlns:p14="http://schemas.microsoft.com/office/powerpoint/2010/main" val="359261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C3FEAA-5204-4ADD-A12E-63F8999538A3}"/>
              </a:ext>
            </a:extLst>
          </p:cNvPr>
          <p:cNvSpPr/>
          <p:nvPr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FBI</a:t>
            </a:r>
            <a:br>
              <a:rPr lang="en-US" sz="800" dirty="0"/>
            </a:br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51F74-F562-48CD-BB26-79AC88021B4D}"/>
              </a:ext>
            </a:extLst>
          </p:cNvPr>
          <p:cNvSpPr/>
          <p:nvPr/>
        </p:nvSpPr>
        <p:spPr>
          <a:xfrm>
            <a:off x="0" y="647700"/>
            <a:ext cx="12192000" cy="139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Develpometn</a:t>
            </a:r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40ABBE-4F41-496A-9588-303E48EC1EBB}"/>
              </a:ext>
            </a:extLst>
          </p:cNvPr>
          <p:cNvSpPr/>
          <p:nvPr/>
        </p:nvSpPr>
        <p:spPr>
          <a:xfrm>
            <a:off x="0" y="800100"/>
            <a:ext cx="12192000" cy="13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Del;ping</a:t>
            </a:r>
            <a:r>
              <a:rPr lang="en-US" sz="800" dirty="0"/>
              <a:t> outside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A747C-141E-4077-89D4-AD18E5FC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55" y="1987621"/>
            <a:ext cx="581503" cy="674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D5D28-DA15-4620-8AAB-BCDBBD0FF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14" y="1987621"/>
            <a:ext cx="576191" cy="67142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FF7675E-E3CB-4214-A22E-606684214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82" y="1580622"/>
            <a:ext cx="736402" cy="4870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8C268B-27A4-478C-9E47-592E58A71559}"/>
              </a:ext>
            </a:extLst>
          </p:cNvPr>
          <p:cNvCxnSpPr/>
          <p:nvPr/>
        </p:nvCxnSpPr>
        <p:spPr>
          <a:xfrm>
            <a:off x="3636579" y="1580622"/>
            <a:ext cx="1492469" cy="487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775422-A435-428E-BE48-D01186CBBABB}"/>
              </a:ext>
            </a:extLst>
          </p:cNvPr>
          <p:cNvSpPr/>
          <p:nvPr/>
        </p:nvSpPr>
        <p:spPr>
          <a:xfrm>
            <a:off x="3831384" y="1230714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nonPoliceStadium</a:t>
            </a:r>
            <a:endParaRPr lang="en-US" sz="800" dirty="0"/>
          </a:p>
          <a:p>
            <a:r>
              <a:rPr lang="en-US" sz="800" dirty="0"/>
              <a:t>.</a:t>
            </a:r>
            <a:r>
              <a:rPr lang="en-US" sz="800" dirty="0" err="1"/>
              <a:t>nonPoliceCfgLogial</a:t>
            </a:r>
            <a:endParaRPr lang="en-US" sz="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63F64-9D30-414F-B444-9EB0E4BDC0B2}"/>
              </a:ext>
            </a:extLst>
          </p:cNvPr>
          <p:cNvCxnSpPr/>
          <p:nvPr/>
        </p:nvCxnSpPr>
        <p:spPr>
          <a:xfrm>
            <a:off x="2424455" y="1902372"/>
            <a:ext cx="762059" cy="110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EE7453-5CA0-4751-AB3B-45AEBA1F58B2}"/>
              </a:ext>
            </a:extLst>
          </p:cNvPr>
          <p:cNvCxnSpPr/>
          <p:nvPr/>
        </p:nvCxnSpPr>
        <p:spPr>
          <a:xfrm>
            <a:off x="3091698" y="1702676"/>
            <a:ext cx="872584" cy="112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D339978-4C54-4404-9C22-59B0F8DAB687}"/>
              </a:ext>
            </a:extLst>
          </p:cNvPr>
          <p:cNvSpPr/>
          <p:nvPr/>
        </p:nvSpPr>
        <p:spPr>
          <a:xfrm>
            <a:off x="2352706" y="1902372"/>
            <a:ext cx="762059" cy="830318"/>
          </a:xfrm>
          <a:prstGeom prst="rect">
            <a:avLst/>
          </a:prstGeom>
          <a:solidFill>
            <a:srgbClr val="DADBF6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21AFC5-B2B8-4444-9D15-16C69DE90D1B}"/>
              </a:ext>
            </a:extLst>
          </p:cNvPr>
          <p:cNvSpPr/>
          <p:nvPr/>
        </p:nvSpPr>
        <p:spPr>
          <a:xfrm>
            <a:off x="3169034" y="1902372"/>
            <a:ext cx="762059" cy="830318"/>
          </a:xfrm>
          <a:prstGeom prst="rect">
            <a:avLst/>
          </a:prstGeom>
          <a:solidFill>
            <a:srgbClr val="DADBF6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B7310-DD98-4D79-8830-E165A98F88E8}"/>
              </a:ext>
            </a:extLst>
          </p:cNvPr>
          <p:cNvSpPr txBox="1"/>
          <p:nvPr/>
        </p:nvSpPr>
        <p:spPr>
          <a:xfrm>
            <a:off x="540451" y="2067607"/>
            <a:ext cx="145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KOCHEMANN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F2AB5A5-4E26-47FB-BA4C-5A316E13B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94" y="2129410"/>
            <a:ext cx="760838" cy="50630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E72E107C-206B-4D50-8279-FCB2E9BF426A}"/>
              </a:ext>
            </a:extLst>
          </p:cNvPr>
          <p:cNvSpPr/>
          <p:nvPr/>
        </p:nvSpPr>
        <p:spPr>
          <a:xfrm flipH="1">
            <a:off x="3994832" y="1893541"/>
            <a:ext cx="872584" cy="830318"/>
          </a:xfrm>
          <a:prstGeom prst="rect">
            <a:avLst/>
          </a:prstGeom>
          <a:solidFill>
            <a:srgbClr val="DADBF6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7A4217-D598-4DCF-9D28-08122E90C14B}"/>
              </a:ext>
            </a:extLst>
          </p:cNvPr>
          <p:cNvCxnSpPr/>
          <p:nvPr/>
        </p:nvCxnSpPr>
        <p:spPr>
          <a:xfrm>
            <a:off x="3978055" y="1820257"/>
            <a:ext cx="872584" cy="112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55C4A45-E2EC-46BA-A002-51052BE5BC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4" y="1065553"/>
            <a:ext cx="876300" cy="8763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EC9D9B6-5032-484B-996F-C0E13A39300F}"/>
              </a:ext>
            </a:extLst>
          </p:cNvPr>
          <p:cNvSpPr txBox="1"/>
          <p:nvPr/>
        </p:nvSpPr>
        <p:spPr>
          <a:xfrm>
            <a:off x="3125335" y="3105834"/>
            <a:ext cx="729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Roger</a:t>
            </a:r>
          </a:p>
          <a:p>
            <a:r>
              <a:rPr lang="en-US" dirty="0"/>
              <a:t>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F34092-305D-40E5-8449-D79D5E9AA51D}"/>
              </a:ext>
            </a:extLst>
          </p:cNvPr>
          <p:cNvCxnSpPr/>
          <p:nvPr/>
        </p:nvCxnSpPr>
        <p:spPr>
          <a:xfrm>
            <a:off x="3169034" y="3105834"/>
            <a:ext cx="809021" cy="47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6E7F0B-20B3-42AD-8FE8-6DED770DA53E}"/>
              </a:ext>
            </a:extLst>
          </p:cNvPr>
          <p:cNvCxnSpPr/>
          <p:nvPr/>
        </p:nvCxnSpPr>
        <p:spPr>
          <a:xfrm flipV="1">
            <a:off x="297574" y="3681892"/>
            <a:ext cx="11424745" cy="3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14A8335-073C-42E0-89BB-52344B66E9D7}"/>
              </a:ext>
            </a:extLst>
          </p:cNvPr>
          <p:cNvSpPr txBox="1"/>
          <p:nvPr/>
        </p:nvSpPr>
        <p:spPr>
          <a:xfrm>
            <a:off x="419832" y="6387402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2024/5 2:00PM reboot, data los 000.UN.ext.000.tw.pns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6658B07-6E2D-4500-AE27-C033A0CA2C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73" y="2349109"/>
            <a:ext cx="330730" cy="3307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84B1DB5-632C-432F-9AF4-FC2BFBF22C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573" y="2365193"/>
            <a:ext cx="433154" cy="330343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1510FA-738C-45BE-B124-A3928BE571BD}"/>
              </a:ext>
            </a:extLst>
          </p:cNvPr>
          <p:cNvCxnSpPr/>
          <p:nvPr/>
        </p:nvCxnSpPr>
        <p:spPr>
          <a:xfrm>
            <a:off x="6390290" y="2514474"/>
            <a:ext cx="1639613" cy="18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4EF94475-B6A8-4B88-9121-9E2C307D7A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390" y="2351736"/>
            <a:ext cx="433155" cy="32444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BC59316-DB71-4FA5-BF9B-42344E4E0362}"/>
              </a:ext>
            </a:extLst>
          </p:cNvPr>
          <p:cNvSpPr txBox="1"/>
          <p:nvPr/>
        </p:nvSpPr>
        <p:spPr>
          <a:xfrm>
            <a:off x="7488941" y="1963052"/>
            <a:ext cx="43473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!in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AFA6F1C-0037-48BF-AD71-BBD11F1ED70D}"/>
              </a:ext>
            </a:extLst>
          </p:cNvPr>
          <p:cNvCxnSpPr/>
          <p:nvPr/>
        </p:nvCxnSpPr>
        <p:spPr>
          <a:xfrm>
            <a:off x="7272150" y="1893541"/>
            <a:ext cx="1167657" cy="933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E977735-D768-45BF-8D03-7C499F5C731B}"/>
              </a:ext>
            </a:extLst>
          </p:cNvPr>
          <p:cNvSpPr txBox="1"/>
          <p:nvPr/>
        </p:nvSpPr>
        <p:spPr>
          <a:xfrm>
            <a:off x="8019393" y="2342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70DF9C9-B359-47FB-9485-D963E92A29E7}"/>
              </a:ext>
            </a:extLst>
          </p:cNvPr>
          <p:cNvSpPr/>
          <p:nvPr/>
        </p:nvSpPr>
        <p:spPr>
          <a:xfrm flipH="1">
            <a:off x="6626661" y="1865218"/>
            <a:ext cx="1392731" cy="830318"/>
          </a:xfrm>
          <a:prstGeom prst="rect">
            <a:avLst/>
          </a:prstGeom>
          <a:solidFill>
            <a:srgbClr val="DADBF6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35453B6-E2D6-4140-8CB4-6716AD40F4DC}"/>
              </a:ext>
            </a:extLst>
          </p:cNvPr>
          <p:cNvSpPr/>
          <p:nvPr/>
        </p:nvSpPr>
        <p:spPr>
          <a:xfrm>
            <a:off x="3114765" y="2919156"/>
            <a:ext cx="9428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nonPoliceStadium</a:t>
            </a:r>
            <a:endParaRPr lang="en-US" sz="800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A73DC3C6-FC7E-479E-A89B-889D71D7A4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2011" y="2269260"/>
            <a:ext cx="295238" cy="380952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66B0E54-440A-489A-84F7-11E527E8EB34}"/>
              </a:ext>
            </a:extLst>
          </p:cNvPr>
          <p:cNvCxnSpPr/>
          <p:nvPr/>
        </p:nvCxnSpPr>
        <p:spPr>
          <a:xfrm>
            <a:off x="8169434" y="2252273"/>
            <a:ext cx="827421" cy="57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DED88D8-FFAB-40DD-97C2-EE1FF9D286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13" y="1913584"/>
            <a:ext cx="313845" cy="313845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2B1E6D46-4B35-4EEC-8331-7F1DC3A3A996}"/>
              </a:ext>
            </a:extLst>
          </p:cNvPr>
          <p:cNvSpPr/>
          <p:nvPr/>
        </p:nvSpPr>
        <p:spPr>
          <a:xfrm flipH="1">
            <a:off x="8116937" y="1868277"/>
            <a:ext cx="525408" cy="830318"/>
          </a:xfrm>
          <a:prstGeom prst="rect">
            <a:avLst/>
          </a:prstGeom>
          <a:solidFill>
            <a:srgbClr val="DADBF6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5999F7-C0DF-40DC-9B9A-65C6CB49FD29}"/>
              </a:ext>
            </a:extLst>
          </p:cNvPr>
          <p:cNvCxnSpPr>
            <a:endCxn id="112" idx="1"/>
          </p:cNvCxnSpPr>
          <p:nvPr/>
        </p:nvCxnSpPr>
        <p:spPr>
          <a:xfrm>
            <a:off x="8194113" y="1987621"/>
            <a:ext cx="448232" cy="295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E7445E-58BC-4D56-A67E-705132DF57B8}"/>
              </a:ext>
            </a:extLst>
          </p:cNvPr>
          <p:cNvCxnSpPr>
            <a:endCxn id="107" idx="1"/>
          </p:cNvCxnSpPr>
          <p:nvPr/>
        </p:nvCxnSpPr>
        <p:spPr>
          <a:xfrm>
            <a:off x="7523390" y="2010538"/>
            <a:ext cx="496002" cy="26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29DC90D-8323-4A82-AEE1-FF0FE972F485}"/>
              </a:ext>
            </a:extLst>
          </p:cNvPr>
          <p:cNvSpPr/>
          <p:nvPr/>
        </p:nvSpPr>
        <p:spPr>
          <a:xfrm flipH="1">
            <a:off x="3149916" y="3114202"/>
            <a:ext cx="872584" cy="603869"/>
          </a:xfrm>
          <a:prstGeom prst="rect">
            <a:avLst/>
          </a:prstGeom>
          <a:solidFill>
            <a:srgbClr val="DADBF6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D9EA43D-F7E3-4E32-8C56-1C2FA5D6D8BB}"/>
              </a:ext>
            </a:extLst>
          </p:cNvPr>
          <p:cNvCxnSpPr>
            <a:cxnSpLocks/>
          </p:cNvCxnSpPr>
          <p:nvPr/>
        </p:nvCxnSpPr>
        <p:spPr>
          <a:xfrm>
            <a:off x="1994952" y="2827283"/>
            <a:ext cx="33968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5D2937-8DCF-4957-8ADC-A4E7FA65D3C2}"/>
              </a:ext>
            </a:extLst>
          </p:cNvPr>
          <p:cNvSpPr/>
          <p:nvPr/>
        </p:nvSpPr>
        <p:spPr>
          <a:xfrm flipH="1">
            <a:off x="3953007" y="1526194"/>
            <a:ext cx="872584" cy="655934"/>
          </a:xfrm>
          <a:prstGeom prst="rect">
            <a:avLst/>
          </a:prstGeom>
          <a:solidFill>
            <a:srgbClr val="DADBF6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AEB3C48-830D-47F0-92DB-C355F5EF7532}"/>
              </a:ext>
            </a:extLst>
          </p:cNvPr>
          <p:cNvSpPr/>
          <p:nvPr/>
        </p:nvSpPr>
        <p:spPr>
          <a:xfrm>
            <a:off x="3800091" y="3133526"/>
            <a:ext cx="328381" cy="2203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kit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66CA819-C24F-4ADE-ADF2-36EC1DBE2CDC}"/>
              </a:ext>
            </a:extLst>
          </p:cNvPr>
          <p:cNvSpPr txBox="1"/>
          <p:nvPr/>
        </p:nvSpPr>
        <p:spPr>
          <a:xfrm>
            <a:off x="8169434" y="1544956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12769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C3FEAA-5204-4ADD-A12E-63F8999538A3}"/>
              </a:ext>
            </a:extLst>
          </p:cNvPr>
          <p:cNvSpPr/>
          <p:nvPr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FBI</a:t>
            </a:r>
            <a:br>
              <a:rPr lang="en-US" sz="800" dirty="0"/>
            </a:br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51F74-F562-48CD-BB26-79AC88021B4D}"/>
              </a:ext>
            </a:extLst>
          </p:cNvPr>
          <p:cNvSpPr/>
          <p:nvPr/>
        </p:nvSpPr>
        <p:spPr>
          <a:xfrm>
            <a:off x="0" y="647700"/>
            <a:ext cx="12192000" cy="139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Develpometn</a:t>
            </a:r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40ABBE-4F41-496A-9588-303E48EC1EBB}"/>
              </a:ext>
            </a:extLst>
          </p:cNvPr>
          <p:cNvSpPr/>
          <p:nvPr/>
        </p:nvSpPr>
        <p:spPr>
          <a:xfrm>
            <a:off x="0" y="800100"/>
            <a:ext cx="12192000" cy="13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Del;ping</a:t>
            </a:r>
            <a:r>
              <a:rPr lang="en-US" sz="800" dirty="0"/>
              <a:t> outside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4A8335-073C-42E0-89BB-52344B66E9D7}"/>
              </a:ext>
            </a:extLst>
          </p:cNvPr>
          <p:cNvSpPr txBox="1"/>
          <p:nvPr/>
        </p:nvSpPr>
        <p:spPr>
          <a:xfrm>
            <a:off x="419832" y="6387402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2024/5 2:00PM reboot, data los 000.UN.ext.000.tw.pns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0F8F40-AADB-4D79-A338-132E70136292}"/>
              </a:ext>
            </a:extLst>
          </p:cNvPr>
          <p:cNvSpPr/>
          <p:nvPr/>
        </p:nvSpPr>
        <p:spPr>
          <a:xfrm>
            <a:off x="0" y="1313793"/>
            <a:ext cx="3815255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385DF-63F6-4D6C-B8CF-705BA0FEF198}"/>
              </a:ext>
            </a:extLst>
          </p:cNvPr>
          <p:cNvSpPr txBox="1"/>
          <p:nvPr/>
        </p:nvSpPr>
        <p:spPr>
          <a:xfrm>
            <a:off x="651642" y="284392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FAA4D4-02DE-499D-BF07-3B35F06C70A3}"/>
              </a:ext>
            </a:extLst>
          </p:cNvPr>
          <p:cNvSpPr/>
          <p:nvPr/>
        </p:nvSpPr>
        <p:spPr>
          <a:xfrm>
            <a:off x="1881352" y="2750801"/>
            <a:ext cx="1313793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2F5FC6-AB7E-4973-B102-734EC5D0B668}"/>
              </a:ext>
            </a:extLst>
          </p:cNvPr>
          <p:cNvSpPr/>
          <p:nvPr/>
        </p:nvSpPr>
        <p:spPr>
          <a:xfrm>
            <a:off x="1881352" y="3318360"/>
            <a:ext cx="1313793" cy="798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C04A3-701F-41E0-BC1C-7A7A3D06B4F9}"/>
              </a:ext>
            </a:extLst>
          </p:cNvPr>
          <p:cNvSpPr txBox="1"/>
          <p:nvPr/>
        </p:nvSpPr>
        <p:spPr>
          <a:xfrm>
            <a:off x="4046483" y="2833414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11FDE8-EDE5-4BD9-9932-DFF77CF17685}"/>
              </a:ext>
            </a:extLst>
          </p:cNvPr>
          <p:cNvSpPr txBox="1"/>
          <p:nvPr/>
        </p:nvSpPr>
        <p:spPr>
          <a:xfrm>
            <a:off x="4386095" y="3318360"/>
            <a:ext cx="1154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Lingusitcs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47D15-7C10-4B11-BE64-C5461E2C92ED}"/>
              </a:ext>
            </a:extLst>
          </p:cNvPr>
          <p:cNvSpPr txBox="1"/>
          <p:nvPr/>
        </p:nvSpPr>
        <p:spPr>
          <a:xfrm>
            <a:off x="5686097" y="2681014"/>
            <a:ext cx="71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915AF0-0E15-4A95-B8FA-565ABB27BBE0}"/>
              </a:ext>
            </a:extLst>
          </p:cNvPr>
          <p:cNvSpPr txBox="1"/>
          <p:nvPr/>
        </p:nvSpPr>
        <p:spPr>
          <a:xfrm>
            <a:off x="5686097" y="3318360"/>
            <a:ext cx="13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Baby Vagina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5A0A1-3FF5-4044-9AEA-A33683916EAE}"/>
              </a:ext>
            </a:extLst>
          </p:cNvPr>
          <p:cNvSpPr txBox="1"/>
          <p:nvPr/>
        </p:nvSpPr>
        <p:spPr>
          <a:xfrm>
            <a:off x="5703760" y="3687692"/>
            <a:ext cx="311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German Hardcore Pornography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521A9F-AECF-4175-B71E-1035CE563CCA}"/>
              </a:ext>
            </a:extLst>
          </p:cNvPr>
          <p:cNvSpPr txBox="1"/>
          <p:nvPr/>
        </p:nvSpPr>
        <p:spPr>
          <a:xfrm>
            <a:off x="1972310" y="3576450"/>
            <a:ext cx="122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INTERUPTS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AFBC01E-CCDB-463F-B2F5-A570E959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092" y="3473376"/>
            <a:ext cx="778311" cy="593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0AD254-2792-4B73-AEA2-3245D2C9043A}"/>
              </a:ext>
            </a:extLst>
          </p:cNvPr>
          <p:cNvCxnSpPr/>
          <p:nvPr/>
        </p:nvCxnSpPr>
        <p:spPr>
          <a:xfrm flipH="1" flipV="1">
            <a:off x="2711669" y="3532676"/>
            <a:ext cx="94593" cy="4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1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7080ED0B-80E1-463C-B3E0-44045592DE62}"/>
              </a:ext>
            </a:extLst>
          </p:cNvPr>
          <p:cNvSpPr txBox="1"/>
          <p:nvPr/>
        </p:nvSpPr>
        <p:spPr>
          <a:xfrm>
            <a:off x="3742064" y="4116649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CHECKPON CAHERLI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store,</a:t>
            </a:r>
            <a:r>
              <a:rPr lang="en-US" sz="800" dirty="0" err="1"/>
              <a:t>PENTAGON.BASE.PAUL.DEA</a:t>
            </a:r>
            <a:r>
              <a:rPr lang="en-US" sz="800" dirty="0"/>
              <a:t>(</a:t>
            </a:r>
            <a:r>
              <a:rPr lang="en-US" sz="800" strike="sngStrike" dirty="0" err="1"/>
              <a:t>cocain,stefan</a:t>
            </a:r>
            <a:r>
              <a:rPr lang="en-US" sz="800" strike="sngStrike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C3FEAA-5204-4ADD-A12E-63F8999538A3}"/>
              </a:ext>
            </a:extLst>
          </p:cNvPr>
          <p:cNvSpPr/>
          <p:nvPr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FBI</a:t>
            </a:r>
            <a:br>
              <a:rPr lang="en-US" sz="800" dirty="0"/>
            </a:br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51F74-F562-48CD-BB26-79AC88021B4D}"/>
              </a:ext>
            </a:extLst>
          </p:cNvPr>
          <p:cNvSpPr/>
          <p:nvPr/>
        </p:nvSpPr>
        <p:spPr>
          <a:xfrm>
            <a:off x="0" y="647700"/>
            <a:ext cx="12192000" cy="139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Develpometn</a:t>
            </a:r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40ABBE-4F41-496A-9588-303E48EC1EBB}"/>
              </a:ext>
            </a:extLst>
          </p:cNvPr>
          <p:cNvSpPr/>
          <p:nvPr/>
        </p:nvSpPr>
        <p:spPr>
          <a:xfrm>
            <a:off x="0" y="800100"/>
            <a:ext cx="12192000" cy="13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Del;ping</a:t>
            </a:r>
            <a:r>
              <a:rPr lang="en-US" sz="800" dirty="0"/>
              <a:t> outside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915AF0-0E15-4A95-B8FA-565ABB27BBE0}"/>
              </a:ext>
            </a:extLst>
          </p:cNvPr>
          <p:cNvSpPr txBox="1"/>
          <p:nvPr/>
        </p:nvSpPr>
        <p:spPr>
          <a:xfrm>
            <a:off x="2281740" y="180577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bulimia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9AF82A-C32A-4EC3-A24D-76853B821FB6}"/>
              </a:ext>
            </a:extLst>
          </p:cNvPr>
          <p:cNvCxnSpPr/>
          <p:nvPr/>
        </p:nvCxnSpPr>
        <p:spPr>
          <a:xfrm>
            <a:off x="2940238" y="1870213"/>
            <a:ext cx="1545021" cy="50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9C3D07-B666-46A6-840A-219B45788D2A}"/>
              </a:ext>
            </a:extLst>
          </p:cNvPr>
          <p:cNvSpPr txBox="1"/>
          <p:nvPr/>
        </p:nvSpPr>
        <p:spPr>
          <a:xfrm>
            <a:off x="3438077" y="3809336"/>
            <a:ext cx="383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Gorbhce</a:t>
            </a:r>
            <a:r>
              <a:rPr lang="en-US" strike="sngStrike" dirty="0"/>
              <a:t>(</a:t>
            </a:r>
            <a:r>
              <a:rPr lang="en-US" strike="sngStrike" dirty="0" err="1"/>
              <a:t>dell.client.ushe</a:t>
            </a:r>
            <a:r>
              <a:rPr lang="en-US" strike="sngStrike" dirty="0"/>
              <a:t>; </a:t>
            </a:r>
            <a:r>
              <a:rPr lang="en-US" strike="sngStrike" dirty="0" err="1"/>
              <a:t>beathe</a:t>
            </a:r>
            <a:r>
              <a:rPr lang="en-US" strike="sngStrike" dirty="0"/>
              <a:t> </a:t>
            </a:r>
            <a:r>
              <a:rPr lang="en-US" strike="sngStrike" dirty="0" err="1"/>
              <a:t>saito</a:t>
            </a:r>
            <a:r>
              <a:rPr lang="en-US" strike="sngStrike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6669E3-476C-43BE-BA0D-2A3EFAF71DC2}"/>
              </a:ext>
            </a:extLst>
          </p:cNvPr>
          <p:cNvSpPr/>
          <p:nvPr/>
        </p:nvSpPr>
        <p:spPr>
          <a:xfrm>
            <a:off x="2366020" y="385154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C8EEC5-02DE-4EFA-BDCD-9AA52CB505ED}"/>
              </a:ext>
            </a:extLst>
          </p:cNvPr>
          <p:cNvSpPr/>
          <p:nvPr/>
        </p:nvSpPr>
        <p:spPr>
          <a:xfrm>
            <a:off x="2396356" y="434854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4321CF-FD32-476B-905B-9464087D975E}"/>
              </a:ext>
            </a:extLst>
          </p:cNvPr>
          <p:cNvSpPr txBox="1"/>
          <p:nvPr/>
        </p:nvSpPr>
        <p:spPr>
          <a:xfrm>
            <a:off x="3468414" y="4348544"/>
            <a:ext cx="18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VIRGINA.MARY.</a:t>
            </a:r>
            <a:r>
              <a:rPr lang="en-US" sz="800" strike="sngStrike" dirty="0" err="1"/>
              <a:t>freind</a:t>
            </a:r>
            <a:endParaRPr lang="en-US" sz="800" strike="sngStrike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E2A27C8-E408-4145-991B-939E6532E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24" y="3896089"/>
            <a:ext cx="294272" cy="1958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7A06FE-6C0B-46D8-A81E-00A2C0FC3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231" y="4435298"/>
            <a:ext cx="294271" cy="1958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10D5497-A1D8-4EFD-B192-8CE44561575C}"/>
              </a:ext>
            </a:extLst>
          </p:cNvPr>
          <p:cNvSpPr txBox="1"/>
          <p:nvPr/>
        </p:nvSpPr>
        <p:spPr>
          <a:xfrm>
            <a:off x="2366019" y="34400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5162A5-644D-4590-996D-BF09171516D7}"/>
              </a:ext>
            </a:extLst>
          </p:cNvPr>
          <p:cNvSpPr/>
          <p:nvPr/>
        </p:nvSpPr>
        <p:spPr>
          <a:xfrm>
            <a:off x="2425428" y="3347188"/>
            <a:ext cx="6361220" cy="445280"/>
          </a:xfrm>
          <a:prstGeom prst="rect">
            <a:avLst/>
          </a:prstGeom>
          <a:solidFill>
            <a:srgbClr val="DADBF6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6BE3E6D-61B1-407A-85F8-F9A8C7F05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676" y="3456647"/>
            <a:ext cx="294272" cy="19582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127422-A73D-4047-91EC-5FA19F25C513}"/>
              </a:ext>
            </a:extLst>
          </p:cNvPr>
          <p:cNvCxnSpPr/>
          <p:nvPr/>
        </p:nvCxnSpPr>
        <p:spPr>
          <a:xfrm>
            <a:off x="7719161" y="2806262"/>
            <a:ext cx="333209" cy="191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9B4BCB6-2371-4158-A9DF-DBEB66DDD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969" y="1892526"/>
            <a:ext cx="294271" cy="19582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2F29C27-3D1B-4494-BD10-4CE67CF65B54}"/>
              </a:ext>
            </a:extLst>
          </p:cNvPr>
          <p:cNvSpPr txBox="1"/>
          <p:nvPr/>
        </p:nvSpPr>
        <p:spPr>
          <a:xfrm>
            <a:off x="325149" y="6488668"/>
            <a:ext cx="22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Sirens: 2:44PM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5CD67E-6BEB-4010-96AC-67A2E2A21B0F}"/>
              </a:ext>
            </a:extLst>
          </p:cNvPr>
          <p:cNvSpPr txBox="1"/>
          <p:nvPr/>
        </p:nvSpPr>
        <p:spPr>
          <a:xfrm>
            <a:off x="3434167" y="2495790"/>
            <a:ext cx="402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Chruch</a:t>
            </a:r>
            <a:r>
              <a:rPr lang="en-US" dirty="0"/>
              <a:t> </a:t>
            </a:r>
            <a:r>
              <a:rPr lang="en-US" dirty="0" err="1"/>
              <a:t>attenana</a:t>
            </a:r>
            <a:r>
              <a:rPr lang="en-US" dirty="0"/>
              <a:t> Bra 0c/0c;</a:t>
            </a:r>
            <a:r>
              <a:rPr lang="en-US" strike="sngStrike" dirty="0"/>
              <a:t> </a:t>
            </a:r>
            <a:r>
              <a:rPr lang="en-US" strike="sngStrike" dirty="0" err="1"/>
              <a:t>beathe</a:t>
            </a:r>
            <a:r>
              <a:rPr lang="en-US" strike="sngStrike" dirty="0"/>
              <a:t> </a:t>
            </a:r>
            <a:r>
              <a:rPr lang="en-US" strike="sngStrike" dirty="0" err="1"/>
              <a:t>saito</a:t>
            </a:r>
            <a:r>
              <a:rPr lang="en-US" strike="sngStrike" dirty="0"/>
              <a:t>)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0FB25E-B3A8-4EA2-AA95-40AD7A4A2E22}"/>
              </a:ext>
            </a:extLst>
          </p:cNvPr>
          <p:cNvSpPr/>
          <p:nvPr/>
        </p:nvSpPr>
        <p:spPr>
          <a:xfrm>
            <a:off x="2351853" y="252167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2023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AF7A23F-EF9B-4B11-AFCD-E82C5CD61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24" y="2582543"/>
            <a:ext cx="294272" cy="1958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EFAC22D-F8B0-4C58-A9F6-6217733555AD}"/>
              </a:ext>
            </a:extLst>
          </p:cNvPr>
          <p:cNvSpPr txBox="1"/>
          <p:nvPr/>
        </p:nvSpPr>
        <p:spPr>
          <a:xfrm>
            <a:off x="3434167" y="2806262"/>
            <a:ext cx="438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Meet my mother</a:t>
            </a:r>
            <a:r>
              <a:rPr lang="en-US" dirty="0"/>
              <a:t>, </a:t>
            </a:r>
            <a:r>
              <a:rPr lang="en-US" dirty="0" err="1"/>
              <a:t>Grobhco</a:t>
            </a:r>
            <a:r>
              <a:rPr lang="en-US" dirty="0"/>
              <a:t>(</a:t>
            </a:r>
            <a:r>
              <a:rPr lang="en-US" dirty="0" err="1"/>
              <a:t>dell.uhse.beathe</a:t>
            </a:r>
            <a:r>
              <a:rPr lang="en-US" dirty="0"/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DC57D8-C8CC-4C69-B350-2973BC84C55B}"/>
              </a:ext>
            </a:extLst>
          </p:cNvPr>
          <p:cNvSpPr/>
          <p:nvPr/>
        </p:nvSpPr>
        <p:spPr>
          <a:xfrm>
            <a:off x="2351853" y="283214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2017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6617962-AB20-4566-B9C3-7D4F36CDA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24" y="2893015"/>
            <a:ext cx="294272" cy="19582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3A8CFA7-8558-4635-96B1-CA6BE8848114}"/>
              </a:ext>
            </a:extLst>
          </p:cNvPr>
          <p:cNvSpPr txBox="1"/>
          <p:nvPr/>
        </p:nvSpPr>
        <p:spPr>
          <a:xfrm>
            <a:off x="3143144" y="3361762"/>
            <a:ext cx="435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CPVA.roth.ibm.damiler.apple.accnteru.touch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052273B-A982-4CF6-8C6C-73257C832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821" y="3416805"/>
            <a:ext cx="381162" cy="259246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0599110-5049-4EBD-A66B-6156699AD013}"/>
              </a:ext>
            </a:extLst>
          </p:cNvPr>
          <p:cNvCxnSpPr/>
          <p:nvPr/>
        </p:nvCxnSpPr>
        <p:spPr>
          <a:xfrm flipV="1">
            <a:off x="8135007" y="3347188"/>
            <a:ext cx="504976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F67759-75B5-4392-BA5C-73AB0AC92DD7}"/>
              </a:ext>
            </a:extLst>
          </p:cNvPr>
          <p:cNvCxnSpPr>
            <a:cxnSpLocks/>
          </p:cNvCxnSpPr>
          <p:nvPr/>
        </p:nvCxnSpPr>
        <p:spPr>
          <a:xfrm>
            <a:off x="3736478" y="3541986"/>
            <a:ext cx="3533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34CAE0B-F0BD-418E-8123-DCF8785D0AA1}"/>
              </a:ext>
            </a:extLst>
          </p:cNvPr>
          <p:cNvSpPr txBox="1"/>
          <p:nvPr/>
        </p:nvSpPr>
        <p:spPr>
          <a:xfrm>
            <a:off x="2355279" y="5097347"/>
            <a:ext cx="3785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 for Disneyland</a:t>
            </a:r>
          </a:p>
          <a:p>
            <a:r>
              <a:rPr lang="en-US" dirty="0"/>
              <a:t>ATOMICLOCK(FBI:WMD for California)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A42DCCB-8588-4132-A637-40526F739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51" y="5379859"/>
            <a:ext cx="331605" cy="33160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208F6B2-CFB8-48A3-B0CF-D78F0695B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035" y="5443329"/>
            <a:ext cx="276243" cy="276243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F8FECE6-C9FB-45ED-BDE4-9F3375DE63D2}"/>
              </a:ext>
            </a:extLst>
          </p:cNvPr>
          <p:cNvCxnSpPr>
            <a:cxnSpLocks/>
          </p:cNvCxnSpPr>
          <p:nvPr/>
        </p:nvCxnSpPr>
        <p:spPr>
          <a:xfrm flipV="1">
            <a:off x="6407145" y="5474351"/>
            <a:ext cx="1267003" cy="1896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5467A508-E775-4969-9463-7AFB26B85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22" y="5798455"/>
            <a:ext cx="331605" cy="33160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C322584-F9B0-4C1D-9D8E-29729A26B6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706" y="5798455"/>
            <a:ext cx="255979" cy="351227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4B99C5-99EE-4F25-8FFB-E2C85A25A533}"/>
              </a:ext>
            </a:extLst>
          </p:cNvPr>
          <p:cNvCxnSpPr>
            <a:cxnSpLocks/>
          </p:cNvCxnSpPr>
          <p:nvPr/>
        </p:nvCxnSpPr>
        <p:spPr>
          <a:xfrm flipV="1">
            <a:off x="6430673" y="5845522"/>
            <a:ext cx="1267003" cy="1896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C9865D20-1CA0-403E-964C-CCBDF47DFD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392" y="6267776"/>
            <a:ext cx="340121" cy="29010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037CDE6-ACD7-4830-B692-0598510F34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73" y="6291869"/>
            <a:ext cx="217059" cy="32618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469C92B-6CB3-45F0-8CD3-4E0F6205F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706" y="6260979"/>
            <a:ext cx="340121" cy="29010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B28F42C-9DB8-4EDC-9744-028EB790E53E}"/>
              </a:ext>
            </a:extLst>
          </p:cNvPr>
          <p:cNvCxnSpPr>
            <a:cxnSpLocks/>
          </p:cNvCxnSpPr>
          <p:nvPr/>
        </p:nvCxnSpPr>
        <p:spPr>
          <a:xfrm flipV="1">
            <a:off x="6452158" y="6279210"/>
            <a:ext cx="1267003" cy="1896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5A31038-3460-403F-94F4-4E20E2481BE1}"/>
              </a:ext>
            </a:extLst>
          </p:cNvPr>
          <p:cNvSpPr txBox="1"/>
          <p:nvPr/>
        </p:nvSpPr>
        <p:spPr>
          <a:xfrm>
            <a:off x="6645764" y="6512247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sr</a:t>
            </a:r>
            <a:endParaRPr lang="en-US" sz="800" strike="sngStrik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09F194-B882-4A41-BDF1-6BEE7E43FD14}"/>
              </a:ext>
            </a:extLst>
          </p:cNvPr>
          <p:cNvSpPr txBox="1"/>
          <p:nvPr/>
        </p:nvSpPr>
        <p:spPr>
          <a:xfrm>
            <a:off x="8639983" y="5845522"/>
            <a:ext cx="50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btn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E4AC7A-5EB3-4313-959E-54D453731CD6}"/>
              </a:ext>
            </a:extLst>
          </p:cNvPr>
          <p:cNvSpPr/>
          <p:nvPr/>
        </p:nvSpPr>
        <p:spPr>
          <a:xfrm>
            <a:off x="8802104" y="5483215"/>
            <a:ext cx="504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btn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9FE38D-11ED-487E-88C7-E67CC45B3FF0}"/>
              </a:ext>
            </a:extLst>
          </p:cNvPr>
          <p:cNvSpPr txBox="1"/>
          <p:nvPr/>
        </p:nvSpPr>
        <p:spPr>
          <a:xfrm>
            <a:off x="9921766" y="5097347"/>
            <a:ext cx="5912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1992/2005 IBM </a:t>
            </a:r>
            <a:r>
              <a:rPr lang="en-US" dirty="0" err="1"/>
              <a:t>Omegamon</a:t>
            </a:r>
            <a:r>
              <a:rPr lang="en-US" dirty="0"/>
              <a:t> XE/</a:t>
            </a:r>
            <a:r>
              <a:rPr lang="en-US" dirty="0" err="1"/>
              <a:t>zOS</a:t>
            </a:r>
            <a:endParaRPr lang="en-US" dirty="0"/>
          </a:p>
          <a:p>
            <a:r>
              <a:rPr lang="en-US" dirty="0"/>
              <a:t>Candle Corp/ </a:t>
            </a:r>
            <a:r>
              <a:rPr lang="en-US" dirty="0" err="1"/>
              <a:t>sin.Yolanda</a:t>
            </a:r>
            <a:r>
              <a:rPr lang="en-US" dirty="0"/>
              <a:t>/MAINSTET(HOMC:IS-ABELL)</a:t>
            </a:r>
            <a:r>
              <a:rPr lang="en-US" dirty="0" err="1"/>
              <a:t>merkel</a:t>
            </a:r>
            <a:r>
              <a:rPr lang="en-US" dirty="0"/>
              <a:t>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EA48C1E-B34B-4E6C-9A02-7BE5BDF170F9}"/>
              </a:ext>
            </a:extLst>
          </p:cNvPr>
          <p:cNvSpPr/>
          <p:nvPr/>
        </p:nvSpPr>
        <p:spPr>
          <a:xfrm>
            <a:off x="8807790" y="4961483"/>
            <a:ext cx="504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btn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EA31FE-DBA9-42F2-89AF-3C138383B533}"/>
              </a:ext>
            </a:extLst>
          </p:cNvPr>
          <p:cNvCxnSpPr>
            <a:endCxn id="84" idx="1"/>
          </p:cNvCxnSpPr>
          <p:nvPr/>
        </p:nvCxnSpPr>
        <p:spPr>
          <a:xfrm>
            <a:off x="6905772" y="3731094"/>
            <a:ext cx="1902018" cy="141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CEFAB0-45E9-41E5-B35C-A17737DB37F7}"/>
              </a:ext>
            </a:extLst>
          </p:cNvPr>
          <p:cNvCxnSpPr>
            <a:cxnSpLocks/>
          </p:cNvCxnSpPr>
          <p:nvPr/>
        </p:nvCxnSpPr>
        <p:spPr>
          <a:xfrm flipV="1">
            <a:off x="7518377" y="5711464"/>
            <a:ext cx="1373726" cy="28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EA1C58-3B90-4FB9-8FB1-56396E53B569}"/>
              </a:ext>
            </a:extLst>
          </p:cNvPr>
          <p:cNvCxnSpPr>
            <a:stCxn id="80" idx="3"/>
          </p:cNvCxnSpPr>
          <p:nvPr/>
        </p:nvCxnSpPr>
        <p:spPr>
          <a:xfrm flipV="1">
            <a:off x="6905772" y="6149682"/>
            <a:ext cx="1800733" cy="47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6F33BD9-8F86-4DB1-84E7-3663FCE62E68}"/>
              </a:ext>
            </a:extLst>
          </p:cNvPr>
          <p:cNvSpPr txBox="1"/>
          <p:nvPr/>
        </p:nvSpPr>
        <p:spPr>
          <a:xfrm>
            <a:off x="10016359" y="4717876"/>
            <a:ext cx="1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VIRGINA.</a:t>
            </a:r>
            <a:r>
              <a:rPr lang="en-US" sz="800" strike="sngStrike" dirty="0" err="1"/>
              <a:t>ibm</a:t>
            </a:r>
            <a:endParaRPr lang="en-US" sz="800" strike="sngStrike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5EE313-590C-4900-B24B-1EA9F8C18BE8}"/>
              </a:ext>
            </a:extLst>
          </p:cNvPr>
          <p:cNvSpPr txBox="1"/>
          <p:nvPr/>
        </p:nvSpPr>
        <p:spPr>
          <a:xfrm>
            <a:off x="10226566" y="434854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 </a:t>
            </a:r>
            <a:r>
              <a:rPr lang="en-US" sz="800" strike="sngStrike" dirty="0" err="1"/>
              <a:t>Egemon</a:t>
            </a:r>
            <a:endParaRPr lang="en-US" sz="800" strike="sngStrike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785EF24A-EAD0-4EE6-8010-364AFBCD55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63" y="4308957"/>
            <a:ext cx="391400" cy="219184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0343531-2E64-43C7-AC5E-3B887E4431E1}"/>
              </a:ext>
            </a:extLst>
          </p:cNvPr>
          <p:cNvCxnSpPr>
            <a:cxnSpLocks/>
          </p:cNvCxnSpPr>
          <p:nvPr/>
        </p:nvCxnSpPr>
        <p:spPr>
          <a:xfrm flipH="1">
            <a:off x="10933878" y="4220879"/>
            <a:ext cx="192305" cy="4102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DDEA7C-592F-4670-A1BE-E1303114E47D}"/>
              </a:ext>
            </a:extLst>
          </p:cNvPr>
          <p:cNvSpPr txBox="1"/>
          <p:nvPr/>
        </p:nvSpPr>
        <p:spPr>
          <a:xfrm>
            <a:off x="10226566" y="4605085"/>
            <a:ext cx="1954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Dietzenbach:HOMCIDE:AUSLEDER</a:t>
            </a:r>
            <a:r>
              <a:rPr lang="en-US" sz="800" dirty="0"/>
              <a:t>[]Logical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B87B47F7-B2C4-4D6F-818C-6CB87AAAE7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4741" y="975024"/>
            <a:ext cx="1962404" cy="575459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A26BFC6-31E0-4DFD-B4AA-FF79A1D47B71}"/>
              </a:ext>
            </a:extLst>
          </p:cNvPr>
          <p:cNvSpPr txBox="1"/>
          <p:nvPr/>
        </p:nvSpPr>
        <p:spPr>
          <a:xfrm>
            <a:off x="2359865" y="5746841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ATOMICCLOCK(KOCHEMAN)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2B912DD-3B3B-4A72-A663-2B7C18CFEF1F}"/>
              </a:ext>
            </a:extLst>
          </p:cNvPr>
          <p:cNvCxnSpPr>
            <a:endCxn id="84" idx="0"/>
          </p:cNvCxnSpPr>
          <p:nvPr/>
        </p:nvCxnSpPr>
        <p:spPr>
          <a:xfrm>
            <a:off x="8544910" y="3541986"/>
            <a:ext cx="515001" cy="141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C1AF1E0B-9BF8-4185-AE77-CD588AA290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64" y="5010914"/>
            <a:ext cx="306931" cy="306931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2E72725-E0E9-4ADE-84B7-5BC0037A699B}"/>
              </a:ext>
            </a:extLst>
          </p:cNvPr>
          <p:cNvCxnSpPr/>
          <p:nvPr/>
        </p:nvCxnSpPr>
        <p:spPr>
          <a:xfrm flipV="1">
            <a:off x="6452158" y="4961264"/>
            <a:ext cx="768967" cy="35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AAF212DB-CE9C-492B-94CA-735CE9D8E1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52" y="5045731"/>
            <a:ext cx="306931" cy="171882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00DA656-E224-43FE-ADB4-C73D062968DD}"/>
              </a:ext>
            </a:extLst>
          </p:cNvPr>
          <p:cNvSpPr txBox="1"/>
          <p:nvPr/>
        </p:nvSpPr>
        <p:spPr>
          <a:xfrm>
            <a:off x="5282458" y="6594428"/>
            <a:ext cx="22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Polci</a:t>
            </a:r>
            <a:r>
              <a:rPr lang="en-US" dirty="0"/>
              <a:t> </a:t>
            </a:r>
            <a:r>
              <a:rPr lang="en-US" dirty="0" err="1"/>
              <a:t>Sirense</a:t>
            </a:r>
            <a:r>
              <a:rPr lang="en-US" dirty="0"/>
              <a:t>: 3:03PM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F6D672F3-F720-46F4-BCCE-B38FE9DE41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96356" y="978469"/>
            <a:ext cx="2000000" cy="552381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4DB6D3E-DCDA-474F-AA0E-8DECF1A31155}"/>
              </a:ext>
            </a:extLst>
          </p:cNvPr>
          <p:cNvSpPr/>
          <p:nvPr/>
        </p:nvSpPr>
        <p:spPr>
          <a:xfrm>
            <a:off x="3416544" y="1324619"/>
            <a:ext cx="465753" cy="346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4B9888D-42C9-4464-AD90-A236164ABB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98514" y="4972698"/>
            <a:ext cx="182593" cy="327062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6354668-B98D-4C2A-858B-9F2E6FFA7933}"/>
              </a:ext>
            </a:extLst>
          </p:cNvPr>
          <p:cNvCxnSpPr>
            <a:cxnSpLocks/>
          </p:cNvCxnSpPr>
          <p:nvPr/>
        </p:nvCxnSpPr>
        <p:spPr>
          <a:xfrm flipH="1" flipV="1">
            <a:off x="6593579" y="5100317"/>
            <a:ext cx="1104097" cy="891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1CAF97-5A8D-445D-9497-6097404DB40F}"/>
              </a:ext>
            </a:extLst>
          </p:cNvPr>
          <p:cNvCxnSpPr>
            <a:stCxn id="84" idx="3"/>
          </p:cNvCxnSpPr>
          <p:nvPr/>
        </p:nvCxnSpPr>
        <p:spPr>
          <a:xfrm flipH="1">
            <a:off x="8892103" y="5146149"/>
            <a:ext cx="419928" cy="18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6687F73-29CB-4F27-9A6A-61E39EAA42BC}"/>
              </a:ext>
            </a:extLst>
          </p:cNvPr>
          <p:cNvCxnSpPr/>
          <p:nvPr/>
        </p:nvCxnSpPr>
        <p:spPr>
          <a:xfrm flipH="1" flipV="1">
            <a:off x="8868447" y="5521196"/>
            <a:ext cx="437898" cy="37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CFCF5A6-990C-4C81-80EC-8CA7C7BB2648}"/>
              </a:ext>
            </a:extLst>
          </p:cNvPr>
          <p:cNvCxnSpPr/>
          <p:nvPr/>
        </p:nvCxnSpPr>
        <p:spPr>
          <a:xfrm flipH="1" flipV="1">
            <a:off x="8786648" y="5974068"/>
            <a:ext cx="357576" cy="17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3FCF922-F511-476A-9BB1-2D925882289F}"/>
              </a:ext>
            </a:extLst>
          </p:cNvPr>
          <p:cNvSpPr txBox="1"/>
          <p:nvPr/>
        </p:nvSpPr>
        <p:spPr>
          <a:xfrm>
            <a:off x="4417498" y="1366422"/>
            <a:ext cx="1989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SQ.MUGSHOT:ATOMCLOICK(</a:t>
            </a:r>
            <a:r>
              <a:rPr lang="en-US" sz="900" strike="sngStrike" dirty="0" err="1"/>
              <a:t>tim</a:t>
            </a:r>
            <a:r>
              <a:rPr lang="en-US" sz="900" strike="sngStrike" dirty="0"/>
              <a:t> cook</a:t>
            </a:r>
            <a:r>
              <a:rPr lang="en-US" sz="900" dirty="0"/>
              <a:t>)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28B8CEE-931E-4D49-B94F-8EAE518FFB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71368" y="1311337"/>
            <a:ext cx="438095" cy="30476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F3CF25D-398E-4BDC-AA55-3231F52C247A}"/>
              </a:ext>
            </a:extLst>
          </p:cNvPr>
          <p:cNvSpPr/>
          <p:nvPr/>
        </p:nvSpPr>
        <p:spPr>
          <a:xfrm>
            <a:off x="2351853" y="1570105"/>
            <a:ext cx="6434795" cy="339115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A6C55AB-6D20-40FB-AAF7-F7CD34515C63}"/>
              </a:ext>
            </a:extLst>
          </p:cNvPr>
          <p:cNvCxnSpPr/>
          <p:nvPr/>
        </p:nvCxnSpPr>
        <p:spPr>
          <a:xfrm flipV="1">
            <a:off x="2281740" y="1324619"/>
            <a:ext cx="243435" cy="13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5945B1A-4183-46A4-93F7-BAAE603BB595}"/>
              </a:ext>
            </a:extLst>
          </p:cNvPr>
          <p:cNvCxnSpPr/>
          <p:nvPr/>
        </p:nvCxnSpPr>
        <p:spPr>
          <a:xfrm>
            <a:off x="3547240" y="1366422"/>
            <a:ext cx="217561" cy="13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6E5F92E-0F90-4C1E-AA84-B40D4F222B56}"/>
              </a:ext>
            </a:extLst>
          </p:cNvPr>
          <p:cNvCxnSpPr>
            <a:endCxn id="82" idx="1"/>
          </p:cNvCxnSpPr>
          <p:nvPr/>
        </p:nvCxnSpPr>
        <p:spPr>
          <a:xfrm>
            <a:off x="7688824" y="5010914"/>
            <a:ext cx="1113280" cy="65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EAE3590-CE33-439E-B21F-7DF54AB41E5A}"/>
              </a:ext>
            </a:extLst>
          </p:cNvPr>
          <p:cNvSpPr txBox="1"/>
          <p:nvPr/>
        </p:nvSpPr>
        <p:spPr>
          <a:xfrm>
            <a:off x="9514587" y="2136464"/>
            <a:ext cx="220534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ATOMICBOMBUTTON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9E30D3C-FB04-48CE-9E89-357A94F7CCA1}"/>
              </a:ext>
            </a:extLst>
          </p:cNvPr>
          <p:cNvSpPr txBox="1"/>
          <p:nvPr/>
        </p:nvSpPr>
        <p:spPr>
          <a:xfrm>
            <a:off x="10749305" y="2310868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Andrews Blvd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F564B0B-DA37-4202-B75E-26E26E976DDF}"/>
              </a:ext>
            </a:extLst>
          </p:cNvPr>
          <p:cNvSpPr/>
          <p:nvPr/>
        </p:nvSpPr>
        <p:spPr>
          <a:xfrm>
            <a:off x="810520" y="3811033"/>
            <a:ext cx="1534147" cy="52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7DA0D8F-77DC-4F67-9F07-3208D63A32EF}"/>
              </a:ext>
            </a:extLst>
          </p:cNvPr>
          <p:cNvSpPr txBox="1"/>
          <p:nvPr/>
        </p:nvSpPr>
        <p:spPr>
          <a:xfrm>
            <a:off x="1079359" y="3792468"/>
            <a:ext cx="652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2000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C69EF17-0B21-44ED-8FE1-7B5D4AEB2777}"/>
              </a:ext>
            </a:extLst>
          </p:cNvPr>
          <p:cNvSpPr/>
          <p:nvPr/>
        </p:nvSpPr>
        <p:spPr>
          <a:xfrm>
            <a:off x="765189" y="4485715"/>
            <a:ext cx="1564414" cy="52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85C33C1-F8B2-49ED-9307-CAE68EC3CA4C}"/>
              </a:ext>
            </a:extLst>
          </p:cNvPr>
          <p:cNvSpPr/>
          <p:nvPr/>
        </p:nvSpPr>
        <p:spPr>
          <a:xfrm>
            <a:off x="1038462" y="4443467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1995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64C31E3-2CDD-4E64-A669-C8281D894169}"/>
              </a:ext>
            </a:extLst>
          </p:cNvPr>
          <p:cNvSpPr/>
          <p:nvPr/>
        </p:nvSpPr>
        <p:spPr>
          <a:xfrm>
            <a:off x="789476" y="2860673"/>
            <a:ext cx="1550484" cy="52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WEAPONS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04EEC8-D25E-44D4-A09A-A765976E54A6}"/>
              </a:ext>
            </a:extLst>
          </p:cNvPr>
          <p:cNvSpPr txBox="1"/>
          <p:nvPr/>
        </p:nvSpPr>
        <p:spPr>
          <a:xfrm>
            <a:off x="1417640" y="2838147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KING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07DB0BF-A61F-4E75-A57E-DA0D9219E670}"/>
              </a:ext>
            </a:extLst>
          </p:cNvPr>
          <p:cNvSpPr/>
          <p:nvPr/>
        </p:nvSpPr>
        <p:spPr>
          <a:xfrm>
            <a:off x="789475" y="2031675"/>
            <a:ext cx="1507109" cy="5251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HOSPTIAL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CB4C060-4FF6-4662-9CA6-76EFE350D83C}"/>
              </a:ext>
            </a:extLst>
          </p:cNvPr>
          <p:cNvSpPr txBox="1"/>
          <p:nvPr/>
        </p:nvSpPr>
        <p:spPr>
          <a:xfrm>
            <a:off x="1467434" y="2213408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Cypress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1BAA520-0117-4931-876C-FD5DC81C274F}"/>
              </a:ext>
            </a:extLst>
          </p:cNvPr>
          <p:cNvSpPr/>
          <p:nvPr/>
        </p:nvSpPr>
        <p:spPr>
          <a:xfrm>
            <a:off x="789475" y="3350311"/>
            <a:ext cx="1534147" cy="5251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ATOMICCLOCK</a:t>
            </a:r>
          </a:p>
        </p:txBody>
      </p:sp>
    </p:spTree>
    <p:extLst>
      <p:ext uri="{BB962C8B-B14F-4D97-AF65-F5344CB8AC3E}">
        <p14:creationId xmlns:p14="http://schemas.microsoft.com/office/powerpoint/2010/main" val="33653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C3FEAA-5204-4ADD-A12E-63F8999538A3}"/>
              </a:ext>
            </a:extLst>
          </p:cNvPr>
          <p:cNvSpPr/>
          <p:nvPr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FBI</a:t>
            </a:r>
            <a:br>
              <a:rPr lang="en-US" sz="800" dirty="0"/>
            </a:br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51F74-F562-48CD-BB26-79AC88021B4D}"/>
              </a:ext>
            </a:extLst>
          </p:cNvPr>
          <p:cNvSpPr/>
          <p:nvPr/>
        </p:nvSpPr>
        <p:spPr>
          <a:xfrm>
            <a:off x="0" y="647700"/>
            <a:ext cx="12192000" cy="139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Develpometn</a:t>
            </a:r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40ABBE-4F41-496A-9588-303E48EC1EBB}"/>
              </a:ext>
            </a:extLst>
          </p:cNvPr>
          <p:cNvSpPr/>
          <p:nvPr/>
        </p:nvSpPr>
        <p:spPr>
          <a:xfrm>
            <a:off x="0" y="800100"/>
            <a:ext cx="12192000" cy="13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Del;ping</a:t>
            </a:r>
            <a:r>
              <a:rPr lang="en-US" sz="800" dirty="0"/>
              <a:t> outside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EE9AD-6777-41FD-8D07-6AF2AD6C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7" y="1364593"/>
            <a:ext cx="842962" cy="84296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C0BBBE-A898-4081-AEBB-6912A7FF4D2B}"/>
              </a:ext>
            </a:extLst>
          </p:cNvPr>
          <p:cNvCxnSpPr/>
          <p:nvPr/>
        </p:nvCxnSpPr>
        <p:spPr>
          <a:xfrm flipV="1">
            <a:off x="483476" y="1030014"/>
            <a:ext cx="1397876" cy="14294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B8662F-45A7-48FB-BAAD-B8E5B7A26764}"/>
              </a:ext>
            </a:extLst>
          </p:cNvPr>
          <p:cNvSpPr txBox="1"/>
          <p:nvPr/>
        </p:nvSpPr>
        <p:spPr>
          <a:xfrm>
            <a:off x="2165131" y="1435100"/>
            <a:ext cx="289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never live, its raining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A845D-2EA9-4E87-AA80-4BDBD0D80DD2}"/>
              </a:ext>
            </a:extLst>
          </p:cNvPr>
          <p:cNvCxnSpPr/>
          <p:nvPr/>
        </p:nvCxnSpPr>
        <p:spPr>
          <a:xfrm flipV="1">
            <a:off x="743607" y="2312276"/>
            <a:ext cx="7832834" cy="7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6FA2C57-26CB-4564-B301-0B0AEAE43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8" y="2549636"/>
            <a:ext cx="842962" cy="842962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B959AB-B6E5-41CE-B297-821D4DDD4C59}"/>
              </a:ext>
            </a:extLst>
          </p:cNvPr>
          <p:cNvCxnSpPr/>
          <p:nvPr/>
        </p:nvCxnSpPr>
        <p:spPr>
          <a:xfrm flipV="1">
            <a:off x="466150" y="2256413"/>
            <a:ext cx="1397876" cy="14294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CCF7720-C84C-4B68-A6B2-C50009C84C2A}"/>
              </a:ext>
            </a:extLst>
          </p:cNvPr>
          <p:cNvSpPr/>
          <p:nvPr/>
        </p:nvSpPr>
        <p:spPr>
          <a:xfrm>
            <a:off x="2036380" y="2586421"/>
            <a:ext cx="1011620" cy="7693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1B0533-D2EC-484F-82AF-AADB38389DDA}"/>
              </a:ext>
            </a:extLst>
          </p:cNvPr>
          <p:cNvCxnSpPr/>
          <p:nvPr/>
        </p:nvCxnSpPr>
        <p:spPr>
          <a:xfrm>
            <a:off x="1660634" y="278524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FF3E8F3-5F93-41B3-BB33-6E0D3251CEED}"/>
              </a:ext>
            </a:extLst>
          </p:cNvPr>
          <p:cNvCxnSpPr/>
          <p:nvPr/>
        </p:nvCxnSpPr>
        <p:spPr>
          <a:xfrm flipV="1">
            <a:off x="1753667" y="2356699"/>
            <a:ext cx="1397876" cy="14294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F3E34-2766-4167-88BE-88EEEC931B15}"/>
              </a:ext>
            </a:extLst>
          </p:cNvPr>
          <p:cNvSpPr txBox="1"/>
          <p:nvPr/>
        </p:nvSpPr>
        <p:spPr>
          <a:xfrm>
            <a:off x="1864026" y="2364969"/>
            <a:ext cx="286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 for </a:t>
            </a:r>
            <a:r>
              <a:rPr lang="en-US" strike="sngStrike" dirty="0"/>
              <a:t>Gorbachev(“J”)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82C17A1-DFAD-439F-81FA-F91AD9793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40" y="2691094"/>
            <a:ext cx="506155" cy="76061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1BCAB9-2795-4251-B4B3-89B93D62A789}"/>
              </a:ext>
            </a:extLst>
          </p:cNvPr>
          <p:cNvCxnSpPr/>
          <p:nvPr/>
        </p:nvCxnSpPr>
        <p:spPr>
          <a:xfrm flipV="1">
            <a:off x="2575034" y="2364969"/>
            <a:ext cx="1734207" cy="1421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EEB73AB-758E-42B5-BD08-CD4AF1716E26}"/>
              </a:ext>
            </a:extLst>
          </p:cNvPr>
          <p:cNvSpPr/>
          <p:nvPr/>
        </p:nvSpPr>
        <p:spPr>
          <a:xfrm>
            <a:off x="743607" y="2406239"/>
            <a:ext cx="7297297" cy="98203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08AEAE0-BD5C-4248-877C-29E78A0B0F53}"/>
              </a:ext>
            </a:extLst>
          </p:cNvPr>
          <p:cNvSpPr/>
          <p:nvPr/>
        </p:nvSpPr>
        <p:spPr>
          <a:xfrm>
            <a:off x="765189" y="1341398"/>
            <a:ext cx="7297297" cy="98203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EAC650F-8EC5-4414-BF02-469D4E938104}"/>
              </a:ext>
            </a:extLst>
          </p:cNvPr>
          <p:cNvCxnSpPr/>
          <p:nvPr/>
        </p:nvCxnSpPr>
        <p:spPr>
          <a:xfrm flipV="1">
            <a:off x="813971" y="3463614"/>
            <a:ext cx="7832834" cy="7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D27AF6A-EDD3-46E3-9181-713DF0BD8DAA}"/>
              </a:ext>
            </a:extLst>
          </p:cNvPr>
          <p:cNvSpPr txBox="1"/>
          <p:nvPr/>
        </p:nvSpPr>
        <p:spPr>
          <a:xfrm>
            <a:off x="694623" y="3768468"/>
            <a:ext cx="465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Stefans</a:t>
            </a:r>
            <a:r>
              <a:rPr lang="en-US" dirty="0"/>
              <a:t> </a:t>
            </a:r>
            <a:r>
              <a:rPr lang="en-US" dirty="0" err="1"/>
              <a:t>Girlfrend</a:t>
            </a:r>
            <a:r>
              <a:rPr lang="en-US" dirty="0"/>
              <a:t>; Yang Tennis IPX.SQ</a:t>
            </a:r>
          </a:p>
          <a:p>
            <a:r>
              <a:rPr lang="en-US" dirty="0"/>
              <a:t>!AVABILITY.CHECKPOINT CHALIRE </a:t>
            </a:r>
            <a:r>
              <a:rPr lang="en-US" strike="sngStrike" dirty="0" err="1"/>
              <a:t>gheoh</a:t>
            </a:r>
            <a:r>
              <a:rPr lang="en-US" strike="sngStrike" dirty="0"/>
              <a:t>(knight)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B7D04F3-B8A4-4184-9EA1-E74492E31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02" y="4600835"/>
            <a:ext cx="876300" cy="8763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AD2E110-26A9-4AA5-BA55-1B7CDE30B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742" y="4909662"/>
            <a:ext cx="2646290" cy="15004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D614703-B742-4D29-AC52-EE0F4CFEF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82" y="4500718"/>
            <a:ext cx="1331436" cy="9305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AEF1589-31B1-4461-B254-3D36DD26A6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98" y="4531982"/>
            <a:ext cx="1758248" cy="98461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F5651BE-2CD4-4D27-8566-11D18377F0F8}"/>
              </a:ext>
            </a:extLst>
          </p:cNvPr>
          <p:cNvSpPr txBox="1"/>
          <p:nvPr/>
        </p:nvSpPr>
        <p:spPr>
          <a:xfrm>
            <a:off x="3824795" y="5738648"/>
            <a:ext cx="14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CAMP DAVID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2299F1-CA97-43A1-829D-27001E91C638}"/>
              </a:ext>
            </a:extLst>
          </p:cNvPr>
          <p:cNvSpPr txBox="1"/>
          <p:nvPr/>
        </p:nvSpPr>
        <p:spPr>
          <a:xfrm>
            <a:off x="3855865" y="6128806"/>
            <a:ext cx="994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Eros( </a:t>
            </a:r>
            <a:r>
              <a:rPr lang="en-US" sz="800" strike="sngStrike" dirty="0" err="1"/>
              <a:t>Davut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Mahir</a:t>
            </a:r>
            <a:r>
              <a:rPr lang="en-US" sz="800" strike="sngStrike" dirty="0"/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52119E-0EC6-4C89-B2A7-0437CAEB6E90}"/>
              </a:ext>
            </a:extLst>
          </p:cNvPr>
          <p:cNvSpPr/>
          <p:nvPr/>
        </p:nvSpPr>
        <p:spPr>
          <a:xfrm>
            <a:off x="0" y="5738648"/>
            <a:ext cx="2406869" cy="6463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David and Goliath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F42A46-2E29-474C-BCCF-1F13F5B6FFAC}"/>
              </a:ext>
            </a:extLst>
          </p:cNvPr>
          <p:cNvSpPr txBox="1"/>
          <p:nvPr/>
        </p:nvSpPr>
        <p:spPr>
          <a:xfrm>
            <a:off x="10313" y="5688568"/>
            <a:ext cx="202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PAYMENTS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0306AC-81E8-4B3A-96A0-975722EBBBC5}"/>
              </a:ext>
            </a:extLst>
          </p:cNvPr>
          <p:cNvCxnSpPr/>
          <p:nvPr/>
        </p:nvCxnSpPr>
        <p:spPr>
          <a:xfrm flipV="1">
            <a:off x="3612450" y="5659911"/>
            <a:ext cx="1616319" cy="75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4765F20-209D-4B19-B806-7149E31165A2}"/>
              </a:ext>
            </a:extLst>
          </p:cNvPr>
          <p:cNvSpPr/>
          <p:nvPr/>
        </p:nvSpPr>
        <p:spPr>
          <a:xfrm>
            <a:off x="1349509" y="4492218"/>
            <a:ext cx="969994" cy="98203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2356EA-A6EC-4E90-84A7-0B46D83B51E3}"/>
              </a:ext>
            </a:extLst>
          </p:cNvPr>
          <p:cNvSpPr txBox="1"/>
          <p:nvPr/>
        </p:nvSpPr>
        <p:spPr>
          <a:xfrm>
            <a:off x="1423039" y="474062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E712F4-ECD4-4CCA-8050-8A786A3762D7}"/>
              </a:ext>
            </a:extLst>
          </p:cNvPr>
          <p:cNvSpPr/>
          <p:nvPr/>
        </p:nvSpPr>
        <p:spPr>
          <a:xfrm>
            <a:off x="2406868" y="4483626"/>
            <a:ext cx="1306849" cy="98203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46E0997-6AB9-41E6-8974-C358B9CAAECA}"/>
              </a:ext>
            </a:extLst>
          </p:cNvPr>
          <p:cNvSpPr/>
          <p:nvPr/>
        </p:nvSpPr>
        <p:spPr>
          <a:xfrm>
            <a:off x="3801082" y="4492218"/>
            <a:ext cx="1796444" cy="98203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793C5C5-53D5-4523-90B2-48197A3F1E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04" y="4592302"/>
            <a:ext cx="778972" cy="778972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C6AE359-711A-472B-B6E1-29FEC782D727}"/>
              </a:ext>
            </a:extLst>
          </p:cNvPr>
          <p:cNvCxnSpPr/>
          <p:nvPr/>
        </p:nvCxnSpPr>
        <p:spPr>
          <a:xfrm flipV="1">
            <a:off x="5597526" y="4204138"/>
            <a:ext cx="1394215" cy="122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43399F59-6A69-41B5-BB07-98FD60D7E181}"/>
              </a:ext>
            </a:extLst>
          </p:cNvPr>
          <p:cNvSpPr/>
          <p:nvPr/>
        </p:nvSpPr>
        <p:spPr>
          <a:xfrm>
            <a:off x="5759034" y="4500718"/>
            <a:ext cx="835442" cy="98203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5E2790-7C83-4E54-819E-025645771D9D}"/>
              </a:ext>
            </a:extLst>
          </p:cNvPr>
          <p:cNvSpPr txBox="1"/>
          <p:nvPr/>
        </p:nvSpPr>
        <p:spPr>
          <a:xfrm>
            <a:off x="5759034" y="4099034"/>
            <a:ext cx="20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MATEO COURT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FB4156-F58D-4D62-9788-87C45776B2AE}"/>
              </a:ext>
            </a:extLst>
          </p:cNvPr>
          <p:cNvSpPr txBox="1"/>
          <p:nvPr/>
        </p:nvSpPr>
        <p:spPr>
          <a:xfrm>
            <a:off x="8314887" y="3994247"/>
            <a:ext cx="2018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MATEO COURT</a:t>
            </a:r>
          </a:p>
          <a:p>
            <a:r>
              <a:rPr lang="en-US" dirty="0"/>
              <a:t>!AVABILITY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2BF7E97-90B3-4414-AD82-5D6C43203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800" y="4357929"/>
            <a:ext cx="361785" cy="45178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ED0E77C-81F2-4ADA-A07E-07A79A262C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21" y="4240927"/>
            <a:ext cx="417218" cy="472583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3E626D7-997C-4B94-AAEB-089EA4F07831}"/>
              </a:ext>
            </a:extLst>
          </p:cNvPr>
          <p:cNvCxnSpPr>
            <a:stCxn id="66" idx="3"/>
          </p:cNvCxnSpPr>
          <p:nvPr/>
        </p:nvCxnSpPr>
        <p:spPr>
          <a:xfrm>
            <a:off x="5344935" y="4091634"/>
            <a:ext cx="666690" cy="1043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93F058FD-10B2-4610-A249-3F860A8838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227" y="4335022"/>
            <a:ext cx="417218" cy="472583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1C74201-30EB-40E1-9A8A-6A5659AA0645}"/>
              </a:ext>
            </a:extLst>
          </p:cNvPr>
          <p:cNvCxnSpPr/>
          <p:nvPr/>
        </p:nvCxnSpPr>
        <p:spPr>
          <a:xfrm flipV="1">
            <a:off x="9638032" y="4283700"/>
            <a:ext cx="1072009" cy="45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F8F7D53-B4C7-4179-B019-A57810EB4370}"/>
              </a:ext>
            </a:extLst>
          </p:cNvPr>
          <p:cNvSpPr txBox="1"/>
          <p:nvPr/>
        </p:nvSpPr>
        <p:spPr>
          <a:xfrm>
            <a:off x="9638032" y="478131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phil</a:t>
            </a:r>
            <a:r>
              <a:rPr lang="en-US" strike="sngStrike" dirty="0"/>
              <a:t>/</a:t>
            </a:r>
            <a:r>
              <a:rPr lang="en-US" strike="sngStrike" dirty="0" err="1"/>
              <a:t>kim</a:t>
            </a:r>
            <a:r>
              <a:rPr lang="en-US" strike="sngStrike" dirty="0"/>
              <a:t> </a:t>
            </a:r>
            <a:r>
              <a:rPr lang="en-US" sz="800" strike="sngStrike" dirty="0"/>
              <a:t>0.1 Chinese </a:t>
            </a:r>
            <a:r>
              <a:rPr lang="en-US" sz="800" strike="sngStrike" dirty="0" err="1"/>
              <a:t>restaruant</a:t>
            </a:r>
            <a:endParaRPr lang="en-US" sz="800" strike="sngStrike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C3E6E61-A020-4662-8173-6CBB43829F78}"/>
              </a:ext>
            </a:extLst>
          </p:cNvPr>
          <p:cNvSpPr txBox="1"/>
          <p:nvPr/>
        </p:nvSpPr>
        <p:spPr>
          <a:xfrm>
            <a:off x="9554006" y="5103802"/>
            <a:ext cx="2857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!HOMCE:NANA</a:t>
            </a:r>
          </a:p>
          <a:p>
            <a:r>
              <a:rPr lang="en-US" dirty="0"/>
              <a:t>VIRGINAL.”</a:t>
            </a:r>
            <a:r>
              <a:rPr lang="en-US" sz="800" strike="sngStrike" dirty="0"/>
              <a:t>Oriental”.</a:t>
            </a:r>
            <a:r>
              <a:rPr lang="en-US" sz="800" strike="sngStrike" dirty="0" err="1"/>
              <a:t>moodies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finaicel.chalrie.sharf</a:t>
            </a:r>
            <a:endParaRPr lang="en-US" sz="800" strike="sngStrike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8562326-2A90-4738-B2A4-0D678F33F4F1}"/>
              </a:ext>
            </a:extLst>
          </p:cNvPr>
          <p:cNvCxnSpPr>
            <a:endCxn id="92" idx="1"/>
          </p:cNvCxnSpPr>
          <p:nvPr/>
        </p:nvCxnSpPr>
        <p:spPr>
          <a:xfrm flipV="1">
            <a:off x="4204138" y="4477219"/>
            <a:ext cx="1146583" cy="76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C38E0CE-31E7-4811-B383-80C54CBF73FB}"/>
              </a:ext>
            </a:extLst>
          </p:cNvPr>
          <p:cNvCxnSpPr/>
          <p:nvPr/>
        </p:nvCxnSpPr>
        <p:spPr>
          <a:xfrm flipV="1">
            <a:off x="2725806" y="4633385"/>
            <a:ext cx="926050" cy="4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0A2519A-1680-4552-9E96-F22CC91C1B05}"/>
              </a:ext>
            </a:extLst>
          </p:cNvPr>
          <p:cNvCxnSpPr/>
          <p:nvPr/>
        </p:nvCxnSpPr>
        <p:spPr>
          <a:xfrm>
            <a:off x="657728" y="3929416"/>
            <a:ext cx="2948357" cy="36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27FF1A-E5F0-4EE9-B4CD-9B86B468D1A7}"/>
              </a:ext>
            </a:extLst>
          </p:cNvPr>
          <p:cNvSpPr/>
          <p:nvPr/>
        </p:nvSpPr>
        <p:spPr>
          <a:xfrm>
            <a:off x="905580" y="3654115"/>
            <a:ext cx="11107744" cy="281082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C3550DE-0CC8-435C-9069-1FDA1A4338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0" y="3568768"/>
            <a:ext cx="934075" cy="130278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38245BF-7A7A-41D7-8455-648939EB0E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09" y="4121044"/>
            <a:ext cx="592302" cy="394150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E80130C-2646-4097-A6EE-5A3E2C0292BA}"/>
              </a:ext>
            </a:extLst>
          </p:cNvPr>
          <p:cNvCxnSpPr/>
          <p:nvPr/>
        </p:nvCxnSpPr>
        <p:spPr>
          <a:xfrm flipV="1">
            <a:off x="1926372" y="4162945"/>
            <a:ext cx="526233" cy="67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880D5E7-19BF-4F53-AD85-D078A211CC2C}"/>
              </a:ext>
            </a:extLst>
          </p:cNvPr>
          <p:cNvSpPr txBox="1"/>
          <p:nvPr/>
        </p:nvSpPr>
        <p:spPr>
          <a:xfrm>
            <a:off x="2843630" y="3955063"/>
            <a:ext cx="8063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SQ.</a:t>
            </a:r>
            <a:r>
              <a:rPr lang="en-US" strike="sngStrike" dirty="0" err="1"/>
              <a:t>yang</a:t>
            </a:r>
            <a:r>
              <a:rPr lang="en-US" dirty="0"/>
              <a:t> 2007 </a:t>
            </a:r>
            <a:r>
              <a:rPr lang="en-US" strike="sngStrike" dirty="0"/>
              <a:t>Tennis Larkspur Short Tennis</a:t>
            </a:r>
          </a:p>
          <a:p>
            <a:r>
              <a:rPr lang="en-US" dirty="0" err="1"/>
              <a:t>SQ.</a:t>
            </a:r>
            <a:r>
              <a:rPr lang="en-US" strike="sngStrike" dirty="0" err="1"/>
              <a:t>yang</a:t>
            </a:r>
            <a:r>
              <a:rPr lang="en-US" strike="sngStrike" dirty="0"/>
              <a:t> </a:t>
            </a:r>
            <a:r>
              <a:rPr lang="en-US" dirty="0"/>
              <a:t>2005 </a:t>
            </a:r>
            <a:r>
              <a:rPr lang="en-US" strike="sngStrike" dirty="0"/>
              <a:t>Tennis </a:t>
            </a:r>
            <a:r>
              <a:rPr lang="en-US" dirty="0"/>
              <a:t>HOMCIDE:LUX:COINTOWN(</a:t>
            </a:r>
            <a:r>
              <a:rPr lang="en-US" dirty="0" err="1"/>
              <a:t>swimingpool</a:t>
            </a:r>
            <a:r>
              <a:rPr lang="en-US" dirty="0"/>
              <a:t>)</a:t>
            </a:r>
          </a:p>
          <a:p>
            <a:r>
              <a:rPr lang="en-US" dirty="0" err="1"/>
              <a:t>SQ</a:t>
            </a:r>
            <a:r>
              <a:rPr lang="en-US" strike="sngStrike" dirty="0" err="1"/>
              <a:t>.yang</a:t>
            </a:r>
            <a:r>
              <a:rPr lang="en-US" strike="sngStrike" dirty="0"/>
              <a:t> </a:t>
            </a:r>
            <a:r>
              <a:rPr lang="en-US" dirty="0"/>
              <a:t>2015 Tango/Yang Chair </a:t>
            </a:r>
          </a:p>
          <a:p>
            <a:r>
              <a:rPr lang="en-US" dirty="0"/>
              <a:t>2015 </a:t>
            </a:r>
            <a:r>
              <a:rPr lang="en-US" dirty="0" err="1"/>
              <a:t>SQ.yang.ATOMLCOICK</a:t>
            </a:r>
            <a:r>
              <a:rPr lang="en-US" dirty="0"/>
              <a:t>(Alison husband) ONSITE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jun</a:t>
            </a:r>
            <a:r>
              <a:rPr lang="en-US" dirty="0"/>
              <a:t>   in </a:t>
            </a:r>
            <a:r>
              <a:rPr lang="en-US" dirty="0" err="1"/>
              <a:t>phil</a:t>
            </a:r>
            <a:r>
              <a:rPr lang="en-US" dirty="0"/>
              <a:t>/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famly</a:t>
            </a:r>
            <a:r>
              <a:rPr lang="en-US" dirty="0"/>
              <a:t> room</a:t>
            </a:r>
          </a:p>
          <a:p>
            <a:r>
              <a:rPr lang="en-US" dirty="0"/>
              <a:t>2023 </a:t>
            </a:r>
            <a:r>
              <a:rPr lang="en-US" dirty="0" err="1"/>
              <a:t>SQ.</a:t>
            </a:r>
            <a:r>
              <a:rPr lang="en-US" strike="sngStrike" dirty="0" err="1"/>
              <a:t>yang.ipad</a:t>
            </a:r>
            <a:r>
              <a:rPr lang="en-US" strike="sngStrike" dirty="0"/>
              <a:t> </a:t>
            </a:r>
            <a:r>
              <a:rPr lang="en-US" dirty="0"/>
              <a:t>v2.FBI:KIDNAPPING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7D3DC1-1DA1-4C24-BE8C-322B9F10D2DC}"/>
              </a:ext>
            </a:extLst>
          </p:cNvPr>
          <p:cNvSpPr txBox="1"/>
          <p:nvPr/>
        </p:nvSpPr>
        <p:spPr>
          <a:xfrm>
            <a:off x="2778460" y="6532769"/>
            <a:ext cx="220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Polci</a:t>
            </a:r>
            <a:r>
              <a:rPr lang="en-US" dirty="0"/>
              <a:t> </a:t>
            </a:r>
            <a:r>
              <a:rPr lang="en-US" dirty="0" err="1"/>
              <a:t>Sirence</a:t>
            </a:r>
            <a:r>
              <a:rPr lang="en-US" dirty="0"/>
              <a:t>: 3:29PM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F93D62F-BD1A-40C8-A2B0-49D450993D00}"/>
              </a:ext>
            </a:extLst>
          </p:cNvPr>
          <p:cNvSpPr txBox="1"/>
          <p:nvPr/>
        </p:nvSpPr>
        <p:spPr>
          <a:xfrm>
            <a:off x="6294633" y="4473787"/>
            <a:ext cx="341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MOFFET FIELD.STANFORD.</a:t>
            </a:r>
            <a:r>
              <a:rPr lang="en-US" sz="1000" strike="sngStrike" dirty="0"/>
              <a:t>SOVIET UNION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D7BE0E3-2D96-41A5-BA75-DCBDF1E98018}"/>
              </a:ext>
            </a:extLst>
          </p:cNvPr>
          <p:cNvSpPr txBox="1"/>
          <p:nvPr/>
        </p:nvSpPr>
        <p:spPr>
          <a:xfrm>
            <a:off x="2300788" y="3487355"/>
            <a:ext cx="160556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VIRGINA.MARY</a:t>
            </a:r>
          </a:p>
          <a:p>
            <a:r>
              <a:rPr lang="en-US" sz="800" dirty="0" err="1"/>
              <a:t>nonPoliceFamousCfgLogical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Anagla.HARVARD</a:t>
            </a:r>
            <a:r>
              <a:rPr lang="en-US" sz="800" dirty="0"/>
              <a:t>.</a:t>
            </a:r>
          </a:p>
          <a:p>
            <a:endParaRPr lang="en-US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EAED111-7E5B-4F0A-9E99-5280BBD515C1}"/>
              </a:ext>
            </a:extLst>
          </p:cNvPr>
          <p:cNvCxnSpPr/>
          <p:nvPr/>
        </p:nvCxnSpPr>
        <p:spPr>
          <a:xfrm flipV="1">
            <a:off x="2542190" y="3966288"/>
            <a:ext cx="301440" cy="2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9FDEC2F-A80B-4244-928B-FE104F922226}"/>
              </a:ext>
            </a:extLst>
          </p:cNvPr>
          <p:cNvSpPr/>
          <p:nvPr/>
        </p:nvSpPr>
        <p:spPr>
          <a:xfrm>
            <a:off x="8819159" y="2549652"/>
            <a:ext cx="11107744" cy="281082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1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2B4B86-F047-428B-A4BB-6F69341B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967" y="3899337"/>
            <a:ext cx="1123439" cy="2527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52CCF1-DAEF-49FC-A4CC-AC07533A89C1}"/>
              </a:ext>
            </a:extLst>
          </p:cNvPr>
          <p:cNvSpPr txBox="1"/>
          <p:nvPr/>
        </p:nvSpPr>
        <p:spPr>
          <a:xfrm>
            <a:off x="1503595" y="3429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1D036-4967-40A6-9BD4-D3E054156044}"/>
              </a:ext>
            </a:extLst>
          </p:cNvPr>
          <p:cNvSpPr txBox="1"/>
          <p:nvPr/>
        </p:nvSpPr>
        <p:spPr>
          <a:xfrm>
            <a:off x="4445876" y="3613666"/>
            <a:ext cx="139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 </a:t>
            </a:r>
            <a:r>
              <a:rPr lang="en-US" dirty="0" err="1"/>
              <a:t>Patircia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D9708-9CE1-4C57-96CF-A7742EC1A70B}"/>
              </a:ext>
            </a:extLst>
          </p:cNvPr>
          <p:cNvSpPr txBox="1"/>
          <p:nvPr/>
        </p:nvSpPr>
        <p:spPr>
          <a:xfrm>
            <a:off x="777766" y="2806262"/>
            <a:ext cx="19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1991 Angle </a:t>
            </a:r>
            <a:r>
              <a:rPr lang="en-US" dirty="0" err="1"/>
              <a:t>Mekels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4F24AB-B3C3-4073-956B-E124002B561F}"/>
              </a:ext>
            </a:extLst>
          </p:cNvPr>
          <p:cNvCxnSpPr/>
          <p:nvPr/>
        </p:nvCxnSpPr>
        <p:spPr>
          <a:xfrm>
            <a:off x="441434" y="2448910"/>
            <a:ext cx="8292663" cy="84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432CB9-952F-44D0-BD52-794E4719DDEE}"/>
              </a:ext>
            </a:extLst>
          </p:cNvPr>
          <p:cNvSpPr txBox="1"/>
          <p:nvPr/>
        </p:nvSpPr>
        <p:spPr>
          <a:xfrm>
            <a:off x="378372" y="199696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Docs 25Y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58564E-FB73-4EBC-B1ED-25FC68F808EE}"/>
              </a:ext>
            </a:extLst>
          </p:cNvPr>
          <p:cNvSpPr/>
          <p:nvPr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FBI</a:t>
            </a:r>
            <a:br>
              <a:rPr lang="en-US" sz="800" dirty="0"/>
            </a:br>
            <a:r>
              <a:rPr lang="en-US" sz="800" dirty="0"/>
              <a:t>partner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B4E95D-D97A-4BFC-8F34-DA4D17D9F005}"/>
              </a:ext>
            </a:extLst>
          </p:cNvPr>
          <p:cNvSpPr/>
          <p:nvPr/>
        </p:nvSpPr>
        <p:spPr>
          <a:xfrm>
            <a:off x="0" y="647700"/>
            <a:ext cx="12192000" cy="139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Develpometn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B91AD-C972-42E5-8F48-4463844C644D}"/>
              </a:ext>
            </a:extLst>
          </p:cNvPr>
          <p:cNvSpPr/>
          <p:nvPr/>
        </p:nvSpPr>
        <p:spPr>
          <a:xfrm>
            <a:off x="0" y="800100"/>
            <a:ext cx="12192000" cy="13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Del;ping</a:t>
            </a:r>
            <a:r>
              <a:rPr lang="en-US" sz="800" dirty="0"/>
              <a:t> outside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9793F6-A933-45CB-AF5F-CE1DADDD9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50" y="2958663"/>
            <a:ext cx="495625" cy="746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70BB7B-DB76-4735-A2FD-83FE4430F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79" y="4162098"/>
            <a:ext cx="495625" cy="74610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D769C3-F34C-4D1D-A7F1-12C9D3A5F275}"/>
              </a:ext>
            </a:extLst>
          </p:cNvPr>
          <p:cNvCxnSpPr>
            <a:cxnSpLocks/>
          </p:cNvCxnSpPr>
          <p:nvPr/>
        </p:nvCxnSpPr>
        <p:spPr>
          <a:xfrm flipV="1">
            <a:off x="1608083" y="3613666"/>
            <a:ext cx="1094492" cy="2813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21B9CB-4D43-4B8A-A1B2-F1C9C25EF677}"/>
              </a:ext>
            </a:extLst>
          </p:cNvPr>
          <p:cNvCxnSpPr/>
          <p:nvPr/>
        </p:nvCxnSpPr>
        <p:spPr>
          <a:xfrm flipV="1">
            <a:off x="4632229" y="3448550"/>
            <a:ext cx="1807779" cy="358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CB3A5E-CDBD-435D-8743-FB288206C8D2}"/>
              </a:ext>
            </a:extLst>
          </p:cNvPr>
          <p:cNvSpPr txBox="1"/>
          <p:nvPr/>
        </p:nvSpPr>
        <p:spPr>
          <a:xfrm>
            <a:off x="378372" y="1099051"/>
            <a:ext cx="241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 Development</a:t>
            </a:r>
          </a:p>
          <a:p>
            <a:r>
              <a:rPr lang="en-US" dirty="0"/>
              <a:t>Story Development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EFFA51-F7F8-4F37-8CE4-48E7E2222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34" y="1271191"/>
            <a:ext cx="1905000" cy="11620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0F2FDC-CA06-45BA-AEF9-E0C1FA431441}"/>
              </a:ext>
            </a:extLst>
          </p:cNvPr>
          <p:cNvCxnSpPr>
            <a:cxnSpLocks/>
          </p:cNvCxnSpPr>
          <p:nvPr/>
        </p:nvCxnSpPr>
        <p:spPr>
          <a:xfrm flipV="1">
            <a:off x="2148061" y="2755393"/>
            <a:ext cx="1094492" cy="2813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2B45282-C73B-485C-AC12-D8758804F750}"/>
              </a:ext>
            </a:extLst>
          </p:cNvPr>
          <p:cNvSpPr/>
          <p:nvPr/>
        </p:nvSpPr>
        <p:spPr>
          <a:xfrm>
            <a:off x="378372" y="1033601"/>
            <a:ext cx="11435256" cy="559842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6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58564E-FB73-4EBC-B1ED-25FC68F808EE}"/>
              </a:ext>
            </a:extLst>
          </p:cNvPr>
          <p:cNvSpPr/>
          <p:nvPr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FBI</a:t>
            </a:r>
            <a:br>
              <a:rPr lang="en-US" sz="800" dirty="0"/>
            </a:br>
            <a:r>
              <a:rPr lang="en-US" sz="800" dirty="0"/>
              <a:t>partner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B4E95D-D97A-4BFC-8F34-DA4D17D9F005}"/>
              </a:ext>
            </a:extLst>
          </p:cNvPr>
          <p:cNvSpPr/>
          <p:nvPr/>
        </p:nvSpPr>
        <p:spPr>
          <a:xfrm>
            <a:off x="0" y="647700"/>
            <a:ext cx="12192000" cy="139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Develpometn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B91AD-C972-42E5-8F48-4463844C644D}"/>
              </a:ext>
            </a:extLst>
          </p:cNvPr>
          <p:cNvSpPr/>
          <p:nvPr/>
        </p:nvSpPr>
        <p:spPr>
          <a:xfrm>
            <a:off x="0" y="800100"/>
            <a:ext cx="12192000" cy="13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Del;ping</a:t>
            </a:r>
            <a:r>
              <a:rPr lang="en-US" sz="800" dirty="0"/>
              <a:t> outside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21B9CB-4D43-4B8A-A1B2-F1C9C25EF677}"/>
              </a:ext>
            </a:extLst>
          </p:cNvPr>
          <p:cNvCxnSpPr/>
          <p:nvPr/>
        </p:nvCxnSpPr>
        <p:spPr>
          <a:xfrm flipV="1">
            <a:off x="4632229" y="3448550"/>
            <a:ext cx="1807779" cy="358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D2963BC-3BAF-4EAB-B935-2A3B647F0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2" y="1554336"/>
            <a:ext cx="934075" cy="13027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BC1E6B-1EAE-4631-929A-963B5BE9D816}"/>
              </a:ext>
            </a:extLst>
          </p:cNvPr>
          <p:cNvSpPr txBox="1"/>
          <p:nvPr/>
        </p:nvSpPr>
        <p:spPr>
          <a:xfrm>
            <a:off x="816966" y="1012484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Ziff </a:t>
            </a:r>
            <a:r>
              <a:rPr lang="en-US" sz="800" strike="sngStrike" dirty="0" err="1"/>
              <a:t>davis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helpcopt</a:t>
            </a:r>
            <a:endParaRPr lang="en-US" sz="800" strike="sngStrike" dirty="0"/>
          </a:p>
          <a:p>
            <a:r>
              <a:rPr lang="en-US" sz="800" strike="sngStrike" dirty="0"/>
              <a:t>Move out at 30. no</a:t>
            </a:r>
          </a:p>
          <a:p>
            <a:r>
              <a:rPr lang="en-US" sz="800" strike="sngStrike" dirty="0"/>
              <a:t>Room with </a:t>
            </a:r>
            <a:r>
              <a:rPr lang="en-US" sz="800" strike="sngStrike" dirty="0" err="1"/>
              <a:t>paret</a:t>
            </a:r>
            <a:r>
              <a:rPr lang="en-US" sz="800" strike="sngStrike" dirty="0"/>
              <a:t>   IPX.NAMCE CHEN(free pizza) move at 40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8CDD7E-B7B5-40DB-8E90-4D8FD2B1D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12" y="1789869"/>
            <a:ext cx="1758248" cy="9846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89D2633-B8CF-4EC9-8E61-9FB36E984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18" y="1850189"/>
            <a:ext cx="778972" cy="77897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C7E04-E41D-4B92-995D-EED6E8A7104C}"/>
              </a:ext>
            </a:extLst>
          </p:cNvPr>
          <p:cNvCxnSpPr/>
          <p:nvPr/>
        </p:nvCxnSpPr>
        <p:spPr>
          <a:xfrm flipV="1">
            <a:off x="3451020" y="1891272"/>
            <a:ext cx="926050" cy="4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8B6F2-5AA6-4EDF-857F-0B56327A7004}"/>
              </a:ext>
            </a:extLst>
          </p:cNvPr>
          <p:cNvSpPr/>
          <p:nvPr/>
        </p:nvSpPr>
        <p:spPr>
          <a:xfrm>
            <a:off x="2042220" y="1541444"/>
            <a:ext cx="5614495" cy="128226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BF8A478-2BF7-4AE3-985C-4A73E557F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83" y="4599694"/>
            <a:ext cx="876300" cy="876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645906-71A8-4CAC-A02E-D00B25CC3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63" y="4499577"/>
            <a:ext cx="1331436" cy="930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C03458A-217C-416C-934A-6F565AC60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679" y="4530841"/>
            <a:ext cx="1758248" cy="9846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7B46818-F818-492C-8634-35E4AEF68D08}"/>
              </a:ext>
            </a:extLst>
          </p:cNvPr>
          <p:cNvSpPr txBox="1"/>
          <p:nvPr/>
        </p:nvSpPr>
        <p:spPr>
          <a:xfrm>
            <a:off x="2042220" y="473948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D1FDB01-71E3-4A32-930C-4D9A929D9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5" y="4591161"/>
            <a:ext cx="778972" cy="778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50572D-8BC3-4973-8E2A-ED5C324401A4}"/>
              </a:ext>
            </a:extLst>
          </p:cNvPr>
          <p:cNvCxnSpPr/>
          <p:nvPr/>
        </p:nvCxnSpPr>
        <p:spPr>
          <a:xfrm flipV="1">
            <a:off x="3344987" y="4632244"/>
            <a:ext cx="926050" cy="4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922771D-7ECC-4A70-865A-B469D061698A}"/>
              </a:ext>
            </a:extLst>
          </p:cNvPr>
          <p:cNvSpPr/>
          <p:nvPr/>
        </p:nvSpPr>
        <p:spPr>
          <a:xfrm>
            <a:off x="1804878" y="4305572"/>
            <a:ext cx="5614495" cy="128226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932AD-E593-428B-A6E2-C1780615A10E}"/>
              </a:ext>
            </a:extLst>
          </p:cNvPr>
          <p:cNvSpPr txBox="1"/>
          <p:nvPr/>
        </p:nvSpPr>
        <p:spPr>
          <a:xfrm>
            <a:off x="1637559" y="3425350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 HOMCIDE:DOG:HOOVER</a:t>
            </a:r>
          </a:p>
          <a:p>
            <a:r>
              <a:rPr lang="en-US" dirty="0"/>
              <a:t>	HOMCEI:ITALIEN:20 MOFFET </a:t>
            </a:r>
            <a:r>
              <a:rPr lang="en-US" dirty="0" err="1"/>
              <a:t>FIELD.</a:t>
            </a:r>
            <a:r>
              <a:rPr lang="en-US" strike="sngStrike" dirty="0" err="1"/>
              <a:t>soviet</a:t>
            </a:r>
            <a:r>
              <a:rPr lang="en-US" strike="sngStrike" dirty="0"/>
              <a:t> union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195C16-7032-417E-9C11-B8E78F416856}"/>
              </a:ext>
            </a:extLst>
          </p:cNvPr>
          <p:cNvSpPr txBox="1"/>
          <p:nvPr/>
        </p:nvSpPr>
        <p:spPr>
          <a:xfrm>
            <a:off x="2183156" y="899153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JACK.FORT MYERS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85CA1F-5470-4E85-8283-795F957DB030}"/>
              </a:ext>
            </a:extLst>
          </p:cNvPr>
          <p:cNvSpPr txBox="1"/>
          <p:nvPr/>
        </p:nvSpPr>
        <p:spPr>
          <a:xfrm>
            <a:off x="4377070" y="956903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Jack Ma, </a:t>
            </a:r>
            <a:r>
              <a:rPr lang="en-US" sz="800" strike="sngStrike" dirty="0" err="1"/>
              <a:t>Sovit</a:t>
            </a:r>
            <a:r>
              <a:rPr lang="en-US" sz="800" strike="sngStrike" dirty="0"/>
              <a:t> Union, </a:t>
            </a:r>
            <a:r>
              <a:rPr lang="en-US" sz="800" strike="sngStrike" dirty="0" err="1"/>
              <a:t>Tango.Apple</a:t>
            </a:r>
            <a:endParaRPr lang="en-US" sz="800" strike="sngStrik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7093DA-E3A4-44CC-9DC9-6DB1BBB62F6D}"/>
              </a:ext>
            </a:extLst>
          </p:cNvPr>
          <p:cNvSpPr txBox="1"/>
          <p:nvPr/>
        </p:nvSpPr>
        <p:spPr>
          <a:xfrm flipH="1">
            <a:off x="327620" y="3425350"/>
            <a:ext cx="15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HELICTOR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C27FE2-B1B1-422C-AD59-1E61112A5D53}"/>
              </a:ext>
            </a:extLst>
          </p:cNvPr>
          <p:cNvSpPr txBox="1"/>
          <p:nvPr/>
        </p:nvSpPr>
        <p:spPr>
          <a:xfrm>
            <a:off x="1292772" y="417260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!AVAILBITY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C31D660-DAAA-4352-B3FD-F4D050C507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51" y="4234440"/>
            <a:ext cx="652240" cy="36525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F284A9C-1C57-4F0A-ABC4-7527E56EBC30}"/>
              </a:ext>
            </a:extLst>
          </p:cNvPr>
          <p:cNvSpPr txBox="1"/>
          <p:nvPr/>
        </p:nvSpPr>
        <p:spPr>
          <a:xfrm>
            <a:off x="8747649" y="4708704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I was laying </a:t>
            </a:r>
            <a:r>
              <a:rPr lang="en-US" sz="800" strike="sngStrike" dirty="0" err="1"/>
              <a:t>ther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drun</a:t>
            </a:r>
            <a:r>
              <a:rPr lang="en-US" sz="800" strike="sngStrike" dirty="0"/>
              <a:t> on the floor with dog </a:t>
            </a:r>
            <a:r>
              <a:rPr lang="en-US" sz="800" strike="sngStrike" dirty="0" err="1"/>
              <a:t>befor</a:t>
            </a:r>
            <a:r>
              <a:rPr lang="en-US" sz="800" strike="sngStrike" dirty="0"/>
              <a:t> it died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5D54DD-4486-469A-8E65-2F1339E14776}"/>
              </a:ext>
            </a:extLst>
          </p:cNvPr>
          <p:cNvSpPr/>
          <p:nvPr/>
        </p:nvSpPr>
        <p:spPr>
          <a:xfrm>
            <a:off x="8747649" y="4234440"/>
            <a:ext cx="2319744" cy="4742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7E993A-1B9A-43E3-96E4-90EA71CC5409}"/>
              </a:ext>
            </a:extLst>
          </p:cNvPr>
          <p:cNvSpPr txBox="1"/>
          <p:nvPr/>
        </p:nvSpPr>
        <p:spPr>
          <a:xfrm>
            <a:off x="8473991" y="4162282"/>
            <a:ext cx="351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HEIDERLBER St. </a:t>
            </a:r>
            <a:r>
              <a:rPr lang="en-US" dirty="0" err="1"/>
              <a:t>Patrik</a:t>
            </a:r>
            <a:r>
              <a:rPr lang="en-US" dirty="0"/>
              <a:t> Henry Village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A9CE8-5F51-426B-A051-9C4ADC3AA9FB}"/>
              </a:ext>
            </a:extLst>
          </p:cNvPr>
          <p:cNvSpPr txBox="1"/>
          <p:nvPr/>
        </p:nvSpPr>
        <p:spPr>
          <a:xfrm>
            <a:off x="8515048" y="1403737"/>
            <a:ext cx="47498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!MACGYVER</a:t>
            </a:r>
          </a:p>
          <a:p>
            <a:r>
              <a:rPr lang="en-US" dirty="0"/>
              <a:t>TORT-2 </a:t>
            </a:r>
            <a:r>
              <a:rPr lang="en-US" dirty="0" err="1"/>
              <a:t>Auschwith</a:t>
            </a:r>
            <a:r>
              <a:rPr lang="en-US" dirty="0"/>
              <a:t> Parker-</a:t>
            </a:r>
            <a:r>
              <a:rPr lang="en-US" dirty="0" err="1"/>
              <a:t>InternetPaymens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Geoer</a:t>
            </a:r>
            <a:r>
              <a:rPr lang="en-US" dirty="0"/>
              <a:t> </a:t>
            </a:r>
            <a:r>
              <a:rPr lang="en-US" dirty="0" err="1"/>
              <a:t>Barbye-Interpayemtns</a:t>
            </a:r>
            <a:endParaRPr lang="en-US" dirty="0"/>
          </a:p>
          <a:p>
            <a:r>
              <a:rPr lang="en-US" dirty="0" err="1"/>
              <a:t>Tyson.!MACGYER</a:t>
            </a:r>
            <a:endParaRPr lang="en-US" dirty="0"/>
          </a:p>
          <a:p>
            <a:r>
              <a:rPr lang="en-US" dirty="0"/>
              <a:t>SNL</a:t>
            </a:r>
          </a:p>
          <a:p>
            <a:r>
              <a:rPr lang="en-US" dirty="0"/>
              <a:t>TORT-2 </a:t>
            </a:r>
          </a:p>
          <a:p>
            <a:r>
              <a:rPr lang="en-US" sz="800" strike="sngStrike" dirty="0"/>
              <a:t>SNL</a:t>
            </a:r>
          </a:p>
          <a:p>
            <a:r>
              <a:rPr lang="en-US" sz="800" strike="sngStrike" dirty="0"/>
              <a:t>VP GERMANY red family student </a:t>
            </a:r>
            <a:r>
              <a:rPr lang="en-US" sz="800" strike="sngStrike" dirty="0" err="1"/>
              <a:t>jakcets</a:t>
            </a:r>
            <a:r>
              <a:rPr lang="en-US" sz="800" strike="sngStrike" dirty="0"/>
              <a:t> </a:t>
            </a:r>
          </a:p>
          <a:p>
            <a:r>
              <a:rPr lang="en-US" sz="800" strike="sngStrike" dirty="0"/>
              <a:t>SNL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909C2E-4842-4363-AA10-F844D5B8AFFE}"/>
              </a:ext>
            </a:extLst>
          </p:cNvPr>
          <p:cNvCxnSpPr/>
          <p:nvPr/>
        </p:nvCxnSpPr>
        <p:spPr>
          <a:xfrm flipV="1">
            <a:off x="7838428" y="3946065"/>
            <a:ext cx="464744" cy="100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C325BE9-F645-494B-8BF9-82EB27B7759F}"/>
              </a:ext>
            </a:extLst>
          </p:cNvPr>
          <p:cNvSpPr txBox="1"/>
          <p:nvPr/>
        </p:nvSpPr>
        <p:spPr>
          <a:xfrm>
            <a:off x="8615958" y="5475994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INTERUPT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99B5B1-1D34-4FE5-87F0-1953938306AA}"/>
              </a:ext>
            </a:extLst>
          </p:cNvPr>
          <p:cNvSpPr/>
          <p:nvPr/>
        </p:nvSpPr>
        <p:spPr>
          <a:xfrm>
            <a:off x="7000657" y="3216166"/>
            <a:ext cx="1473334" cy="311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A8E314-30BF-47A5-8537-3EBA0CD4E5EF}"/>
              </a:ext>
            </a:extLst>
          </p:cNvPr>
          <p:cNvSpPr txBox="1"/>
          <p:nvPr/>
        </p:nvSpPr>
        <p:spPr>
          <a:xfrm>
            <a:off x="9215570" y="6027841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Backup: “</a:t>
            </a:r>
            <a:r>
              <a:rPr lang="en-US" sz="800" strike="sngStrike" dirty="0" err="1"/>
              <a:t>Circub</a:t>
            </a:r>
            <a:r>
              <a:rPr lang="en-US" sz="800" strike="sngStrike" dirty="0"/>
              <a:t> Breaker” </a:t>
            </a:r>
            <a:r>
              <a:rPr lang="en-US" sz="800" strike="sngStrike" dirty="0" err="1"/>
              <a:t>RobertFord</a:t>
            </a:r>
            <a:r>
              <a:rPr lang="en-US" sz="800" strike="sngStrike" dirty="0"/>
              <a:t>; PAUL: </a:t>
            </a:r>
            <a:r>
              <a:rPr lang="en-US" sz="800" strike="sngStrike" dirty="0" err="1"/>
              <a:t>TERMEINALJOPHSE.phil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kim</a:t>
            </a:r>
            <a:endParaRPr lang="en-US" sz="800" strike="sngStrike" dirty="0"/>
          </a:p>
          <a:p>
            <a:r>
              <a:rPr lang="en-US" sz="800" strike="sngStrike" dirty="0"/>
              <a:t>CTO INTERUPT PEYEMETN </a:t>
            </a:r>
          </a:p>
          <a:p>
            <a:r>
              <a:rPr lang="en-US" sz="800" strike="sngStrike" dirty="0" err="1"/>
              <a:t>Alkaider</a:t>
            </a:r>
            <a:r>
              <a:rPr lang="en-US" sz="800" strike="sngStrike" dirty="0"/>
              <a:t> – </a:t>
            </a:r>
            <a:r>
              <a:rPr lang="en-US" sz="800" strike="sngStrike" dirty="0" err="1"/>
              <a:t>Armacheldad</a:t>
            </a:r>
            <a:r>
              <a:rPr lang="en-US" sz="800" strike="sngStrike" dirty="0"/>
              <a:t> 0.1 JFK(</a:t>
            </a:r>
            <a:r>
              <a:rPr lang="en-US" sz="800" strike="sngStrike" dirty="0" err="1"/>
              <a:t>fotino</a:t>
            </a:r>
            <a:r>
              <a:rPr lang="en-US" sz="800" strike="sngStrike" dirty="0"/>
              <a:t>)</a:t>
            </a:r>
          </a:p>
          <a:p>
            <a:r>
              <a:rPr lang="en-US" sz="800" strike="sngStrike" dirty="0" err="1"/>
              <a:t>Osma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bindladn</a:t>
            </a:r>
            <a:r>
              <a:rPr lang="en-US" sz="800" strike="sngStrike" dirty="0"/>
              <a:t> / </a:t>
            </a:r>
            <a:r>
              <a:rPr lang="en-US" sz="800" strike="sngStrike" dirty="0" err="1"/>
              <a:t>Ubhaid</a:t>
            </a:r>
            <a:endParaRPr lang="en-US" sz="800" strike="sngStrik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F39E10-24E1-4865-89E7-6D78F0B90C1D}"/>
              </a:ext>
            </a:extLst>
          </p:cNvPr>
          <p:cNvSpPr txBox="1"/>
          <p:nvPr/>
        </p:nvSpPr>
        <p:spPr>
          <a:xfrm>
            <a:off x="8615958" y="3828643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INTERUPT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7CF954-28C0-44E8-B765-ACD7D096EECC}"/>
              </a:ext>
            </a:extLst>
          </p:cNvPr>
          <p:cNvSpPr/>
          <p:nvPr/>
        </p:nvSpPr>
        <p:spPr>
          <a:xfrm>
            <a:off x="7031420" y="3599055"/>
            <a:ext cx="1472441" cy="529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9978D6-E62F-4EA6-AF33-0F7029D38797}"/>
              </a:ext>
            </a:extLst>
          </p:cNvPr>
          <p:cNvSpPr/>
          <p:nvPr/>
        </p:nvSpPr>
        <p:spPr>
          <a:xfrm>
            <a:off x="7762897" y="4269332"/>
            <a:ext cx="740965" cy="47015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BFABFB0D-15E1-43F5-8C1D-C118AB811821}"/>
              </a:ext>
            </a:extLst>
          </p:cNvPr>
          <p:cNvSpPr/>
          <p:nvPr/>
        </p:nvSpPr>
        <p:spPr>
          <a:xfrm>
            <a:off x="7152632" y="3828643"/>
            <a:ext cx="373010" cy="3003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FA476AB-3863-43CE-82E7-3AE558A349BA}"/>
              </a:ext>
            </a:extLst>
          </p:cNvPr>
          <p:cNvSpPr/>
          <p:nvPr/>
        </p:nvSpPr>
        <p:spPr>
          <a:xfrm>
            <a:off x="7883628" y="3815009"/>
            <a:ext cx="373010" cy="3003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1A596A-91F5-42C7-8ED2-FC522BCDBF06}"/>
              </a:ext>
            </a:extLst>
          </p:cNvPr>
          <p:cNvCxnSpPr/>
          <p:nvPr/>
        </p:nvCxnSpPr>
        <p:spPr>
          <a:xfrm flipH="1" flipV="1">
            <a:off x="8106579" y="3794682"/>
            <a:ext cx="788005" cy="18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C167DE-DBA2-4B64-82D5-3EC31D63B580}"/>
              </a:ext>
            </a:extLst>
          </p:cNvPr>
          <p:cNvCxnSpPr/>
          <p:nvPr/>
        </p:nvCxnSpPr>
        <p:spPr>
          <a:xfrm flipH="1" flipV="1">
            <a:off x="7388377" y="3789262"/>
            <a:ext cx="1473470" cy="164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5A4E1B8-D818-4B49-8D69-6E048F7D8581}"/>
              </a:ext>
            </a:extLst>
          </p:cNvPr>
          <p:cNvSpPr txBox="1"/>
          <p:nvPr/>
        </p:nvSpPr>
        <p:spPr>
          <a:xfrm>
            <a:off x="7319690" y="1243316"/>
            <a:ext cx="555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STEFAN.JACK.2011 CPVA </a:t>
            </a:r>
            <a:r>
              <a:rPr lang="en-US" dirty="0" err="1"/>
              <a:t>lauging</a:t>
            </a:r>
            <a:r>
              <a:rPr lang="en-US" dirty="0"/>
              <a:t> at </a:t>
            </a:r>
            <a:r>
              <a:rPr lang="en-US" dirty="0" err="1"/>
              <a:t>bolimc</a:t>
            </a:r>
            <a:r>
              <a:rPr lang="en-US" dirty="0"/>
              <a:t>/ cannot report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0611FF-B8FD-438C-8F32-263F351D5F49}"/>
              </a:ext>
            </a:extLst>
          </p:cNvPr>
          <p:cNvCxnSpPr/>
          <p:nvPr/>
        </p:nvCxnSpPr>
        <p:spPr>
          <a:xfrm flipV="1">
            <a:off x="2183156" y="4924148"/>
            <a:ext cx="1267864" cy="55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DAB591-DBB3-4370-9EC7-3E7F62C68E4D}"/>
              </a:ext>
            </a:extLst>
          </p:cNvPr>
          <p:cNvCxnSpPr/>
          <p:nvPr/>
        </p:nvCxnSpPr>
        <p:spPr>
          <a:xfrm flipV="1">
            <a:off x="3951890" y="4708704"/>
            <a:ext cx="2308070" cy="607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1DF5F26-9A33-43AA-93C2-EE93BE1666EB}"/>
              </a:ext>
            </a:extLst>
          </p:cNvPr>
          <p:cNvCxnSpPr/>
          <p:nvPr/>
        </p:nvCxnSpPr>
        <p:spPr>
          <a:xfrm flipV="1">
            <a:off x="5757316" y="5037844"/>
            <a:ext cx="1243341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26B595F8-9043-4459-A4B6-8BF50B7C4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5" y="4366208"/>
            <a:ext cx="1322501" cy="132250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ABEA9E9-DE88-4CE8-AD64-BEAABE6F22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90" y="5929611"/>
            <a:ext cx="596852" cy="89527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09FBBE2-7146-4B4C-87E3-59E4CBC07A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72" y="5745705"/>
            <a:ext cx="779130" cy="117922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43DB63F7-67FC-48C2-97C1-4E81D1C40B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11" y="5865375"/>
            <a:ext cx="1422949" cy="79685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41F776F-9137-4E5C-91B1-CB0CFB0302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42" y="5726904"/>
            <a:ext cx="725688" cy="1088532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750D66-899F-4DBC-8390-BE29B83A9BAD}"/>
              </a:ext>
            </a:extLst>
          </p:cNvPr>
          <p:cNvCxnSpPr/>
          <p:nvPr/>
        </p:nvCxnSpPr>
        <p:spPr>
          <a:xfrm flipV="1">
            <a:off x="1856667" y="6027841"/>
            <a:ext cx="5981761" cy="39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EDE5-B445-4206-A1AC-34E5B9FAA990}"/>
              </a:ext>
            </a:extLst>
          </p:cNvPr>
          <p:cNvSpPr/>
          <p:nvPr/>
        </p:nvSpPr>
        <p:spPr>
          <a:xfrm>
            <a:off x="1824981" y="5637387"/>
            <a:ext cx="5614495" cy="128226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BB275B-FA9C-4B13-9E20-7212022D70E7}"/>
              </a:ext>
            </a:extLst>
          </p:cNvPr>
          <p:cNvSpPr/>
          <p:nvPr/>
        </p:nvSpPr>
        <p:spPr>
          <a:xfrm>
            <a:off x="1811718" y="5683284"/>
            <a:ext cx="5614495" cy="128226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F1447A8-070F-4630-976B-788F5B68F9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25" y="4102867"/>
            <a:ext cx="848820" cy="636615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C5AC92A3-F499-415E-B7C0-B5B78C63C44F}"/>
              </a:ext>
            </a:extLst>
          </p:cNvPr>
          <p:cNvSpPr/>
          <p:nvPr/>
        </p:nvSpPr>
        <p:spPr>
          <a:xfrm>
            <a:off x="6496684" y="4736233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snl</a:t>
            </a:r>
            <a:r>
              <a:rPr lang="en-US" dirty="0"/>
              <a:t> </a:t>
            </a:r>
            <a:r>
              <a:rPr lang="en-US" dirty="0" err="1"/>
              <a:t>german</a:t>
            </a:r>
            <a:r>
              <a:rPr lang="en-US" dirty="0"/>
              <a:t> family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58555CDC-3D29-41B4-8312-09B69E28BB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050980" y="4864581"/>
            <a:ext cx="606919" cy="34139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9689993-063A-4F1A-9846-98C82661ED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48" y="4948884"/>
            <a:ext cx="318895" cy="473143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63BA93E-9F28-4AE5-97A9-AA3A370C144F}"/>
              </a:ext>
            </a:extLst>
          </p:cNvPr>
          <p:cNvCxnSpPr/>
          <p:nvPr/>
        </p:nvCxnSpPr>
        <p:spPr>
          <a:xfrm>
            <a:off x="6453257" y="4115404"/>
            <a:ext cx="1616876" cy="150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81FF2C3-23CB-4D86-9177-805444B43E18}"/>
              </a:ext>
            </a:extLst>
          </p:cNvPr>
          <p:cNvSpPr txBox="1"/>
          <p:nvPr/>
        </p:nvSpPr>
        <p:spPr>
          <a:xfrm>
            <a:off x="5925338" y="3299068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Tyson(1988)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13FFA49-231F-4E00-B21A-4288CBE1F6EB}"/>
              </a:ext>
            </a:extLst>
          </p:cNvPr>
          <p:cNvSpPr txBox="1"/>
          <p:nvPr/>
        </p:nvSpPr>
        <p:spPr>
          <a:xfrm>
            <a:off x="5901911" y="318513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Port(</a:t>
            </a:r>
            <a:r>
              <a:rPr lang="en-US" sz="800" strike="sngStrike" dirty="0" err="1"/>
              <a:t>brain,radio</a:t>
            </a:r>
            <a:r>
              <a:rPr lang="en-US" sz="800" strike="sngStrike" dirty="0"/>
              <a:t>)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88D7B3E9-291D-47FD-815A-E8B9A6C936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67" y="3124416"/>
            <a:ext cx="450091" cy="450091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779F40F-B5E1-48B4-ADAF-F469740EF162}"/>
              </a:ext>
            </a:extLst>
          </p:cNvPr>
          <p:cNvCxnSpPr/>
          <p:nvPr/>
        </p:nvCxnSpPr>
        <p:spPr>
          <a:xfrm>
            <a:off x="5295035" y="3151190"/>
            <a:ext cx="1127607" cy="32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2A27AD1-48D6-4926-BB88-D5100D8895A1}"/>
              </a:ext>
            </a:extLst>
          </p:cNvPr>
          <p:cNvSpPr txBox="1"/>
          <p:nvPr/>
        </p:nvSpPr>
        <p:spPr>
          <a:xfrm>
            <a:off x="4632228" y="2825173"/>
            <a:ext cx="28532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!blond</a:t>
            </a:r>
            <a:r>
              <a:rPr lang="en-US" dirty="0"/>
              <a:t>(INT.IPX).PENTAOGN.JOEL</a:t>
            </a:r>
          </a:p>
          <a:p>
            <a:r>
              <a:rPr lang="en-US" sz="800" strike="sngStrike" dirty="0"/>
              <a:t>Dr </a:t>
            </a:r>
            <a:r>
              <a:rPr lang="en-US" sz="800" strike="sngStrike" dirty="0" err="1"/>
              <a:t>dier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zetche</a:t>
            </a:r>
            <a:endParaRPr lang="en-US" sz="800" strike="sngStrike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9C7F79F-8967-4EBB-8237-8B42511F7E81}"/>
              </a:ext>
            </a:extLst>
          </p:cNvPr>
          <p:cNvCxnSpPr/>
          <p:nvPr/>
        </p:nvCxnSpPr>
        <p:spPr>
          <a:xfrm flipV="1">
            <a:off x="5105925" y="3185130"/>
            <a:ext cx="952911" cy="42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97D05FC-8B78-415B-8995-B14421F90C03}"/>
              </a:ext>
            </a:extLst>
          </p:cNvPr>
          <p:cNvSpPr/>
          <p:nvPr/>
        </p:nvSpPr>
        <p:spPr>
          <a:xfrm>
            <a:off x="7600448" y="1138163"/>
            <a:ext cx="4969848" cy="202747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7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F67E6-21BC-4E08-8D9F-E96661683A0C}"/>
              </a:ext>
            </a:extLst>
          </p:cNvPr>
          <p:cNvSpPr/>
          <p:nvPr/>
        </p:nvSpPr>
        <p:spPr>
          <a:xfrm>
            <a:off x="5356118" y="1050808"/>
            <a:ext cx="1479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cannot report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7248F1-A4A1-4E34-A669-DEED2BA0875A}"/>
              </a:ext>
            </a:extLst>
          </p:cNvPr>
          <p:cNvSpPr/>
          <p:nvPr/>
        </p:nvSpPr>
        <p:spPr>
          <a:xfrm>
            <a:off x="0" y="1531148"/>
            <a:ext cx="2837793" cy="16711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MARK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DDD72-1342-46FF-833F-4083B3B34495}"/>
              </a:ext>
            </a:extLst>
          </p:cNvPr>
          <p:cNvSpPr/>
          <p:nvPr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FBI</a:t>
            </a:r>
            <a:br>
              <a:rPr lang="en-US" sz="800" dirty="0"/>
            </a:br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79733-7334-4701-8EAA-188EB9A8920E}"/>
              </a:ext>
            </a:extLst>
          </p:cNvPr>
          <p:cNvSpPr/>
          <p:nvPr/>
        </p:nvSpPr>
        <p:spPr>
          <a:xfrm>
            <a:off x="0" y="647700"/>
            <a:ext cx="12192000" cy="139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Develpometn</a:t>
            </a:r>
            <a:endParaRPr lang="en-US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DC263-14F5-40BD-8D8D-89DA62933AD1}"/>
              </a:ext>
            </a:extLst>
          </p:cNvPr>
          <p:cNvSpPr/>
          <p:nvPr/>
        </p:nvSpPr>
        <p:spPr>
          <a:xfrm>
            <a:off x="0" y="800100"/>
            <a:ext cx="12192000" cy="13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Del;ping</a:t>
            </a:r>
            <a:r>
              <a:rPr lang="en-US" sz="800" dirty="0"/>
              <a:t> outside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34C29-D27C-493F-ABA5-5E2266D34AB6}"/>
              </a:ext>
            </a:extLst>
          </p:cNvPr>
          <p:cNvSpPr/>
          <p:nvPr/>
        </p:nvSpPr>
        <p:spPr>
          <a:xfrm>
            <a:off x="3653493" y="4526596"/>
            <a:ext cx="5557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STEFAN.JACK.2011 CPVA </a:t>
            </a:r>
            <a:r>
              <a:rPr lang="en-US" dirty="0" err="1"/>
              <a:t>lauging</a:t>
            </a:r>
            <a:r>
              <a:rPr lang="en-US" dirty="0"/>
              <a:t> at </a:t>
            </a:r>
            <a:r>
              <a:rPr lang="en-US" dirty="0" err="1"/>
              <a:t>bolimc</a:t>
            </a:r>
            <a:r>
              <a:rPr lang="en-US" dirty="0"/>
              <a:t>/ cannot report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652F1B-EBD6-462C-873E-18C688D4057C}"/>
              </a:ext>
            </a:extLst>
          </p:cNvPr>
          <p:cNvSpPr/>
          <p:nvPr/>
        </p:nvSpPr>
        <p:spPr>
          <a:xfrm>
            <a:off x="5769628" y="3244334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2011-23   </a:t>
            </a:r>
            <a:r>
              <a:rPr lang="en-US" b="1" dirty="0"/>
              <a:t>12Y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7046F-8855-4E4D-9392-0A32F13FEEAD}"/>
              </a:ext>
            </a:extLst>
          </p:cNvPr>
          <p:cNvSpPr txBox="1"/>
          <p:nvPr/>
        </p:nvSpPr>
        <p:spPr>
          <a:xfrm>
            <a:off x="8177048" y="3048000"/>
            <a:ext cx="365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HOMCEI:PTER, HOMCE:7, HOCME:2Y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9F1326-C320-43B7-9EF8-36DF38B30E83}"/>
              </a:ext>
            </a:extLst>
          </p:cNvPr>
          <p:cNvCxnSpPr/>
          <p:nvPr/>
        </p:nvCxnSpPr>
        <p:spPr>
          <a:xfrm>
            <a:off x="6096000" y="4711262"/>
            <a:ext cx="3541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752996-33D3-48E5-8623-69F1FF53BCD4}"/>
              </a:ext>
            </a:extLst>
          </p:cNvPr>
          <p:cNvSpPr txBox="1"/>
          <p:nvPr/>
        </p:nvSpPr>
        <p:spPr>
          <a:xfrm>
            <a:off x="7231888" y="5097517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Gheoh</a:t>
            </a:r>
            <a:r>
              <a:rPr lang="en-US" strike="sngStrike" dirty="0"/>
              <a:t>(</a:t>
            </a:r>
            <a:r>
              <a:rPr lang="en-US" strike="sngStrike" dirty="0" err="1"/>
              <a:t>michala</a:t>
            </a:r>
            <a:r>
              <a:rPr lang="en-US" strike="sngStrike" dirty="0"/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ED31A1-2BFA-44D3-AE98-76BD7410F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118" y="1370916"/>
            <a:ext cx="1582600" cy="85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5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6DDD72-1342-46FF-833F-4083B3B34495}"/>
              </a:ext>
            </a:extLst>
          </p:cNvPr>
          <p:cNvSpPr/>
          <p:nvPr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FBI</a:t>
            </a:r>
            <a:br>
              <a:rPr lang="en-US" sz="800" dirty="0"/>
            </a:br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79733-7334-4701-8EAA-188EB9A8920E}"/>
              </a:ext>
            </a:extLst>
          </p:cNvPr>
          <p:cNvSpPr/>
          <p:nvPr/>
        </p:nvSpPr>
        <p:spPr>
          <a:xfrm>
            <a:off x="0" y="647700"/>
            <a:ext cx="12192000" cy="139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Develpometn</a:t>
            </a:r>
            <a:endParaRPr lang="en-US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DC263-14F5-40BD-8D8D-89DA62933AD1}"/>
              </a:ext>
            </a:extLst>
          </p:cNvPr>
          <p:cNvSpPr/>
          <p:nvPr/>
        </p:nvSpPr>
        <p:spPr>
          <a:xfrm>
            <a:off x="0" y="800100"/>
            <a:ext cx="12192000" cy="13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Del;ping</a:t>
            </a:r>
            <a:r>
              <a:rPr lang="en-US" sz="800" dirty="0"/>
              <a:t> outside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FC435A-4FAB-41AE-81D6-6D1D6D8AF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67" y="1435100"/>
            <a:ext cx="1459416" cy="20355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589B0E-CFE4-4C88-B30F-D1832FAB3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89" y="1618725"/>
            <a:ext cx="1232339" cy="18518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686957-B8CC-4119-A6F4-7DD481656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61" y="4341954"/>
            <a:ext cx="1602359" cy="8973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EF17E4-2D73-4F80-97C6-E9C054520DF3}"/>
              </a:ext>
            </a:extLst>
          </p:cNvPr>
          <p:cNvCxnSpPr/>
          <p:nvPr/>
        </p:nvCxnSpPr>
        <p:spPr>
          <a:xfrm flipV="1">
            <a:off x="3570889" y="4341954"/>
            <a:ext cx="2819401" cy="787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FD1FD25-FFBB-44E9-BEDA-1CC3FA67B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720" y="2544663"/>
            <a:ext cx="6257143" cy="13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106E8B-8621-4FD2-82E9-1D08DC4AB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1762" y="4292035"/>
            <a:ext cx="5013434" cy="99372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46B8B0-491A-4934-98FC-D451F34E088A}"/>
              </a:ext>
            </a:extLst>
          </p:cNvPr>
          <p:cNvCxnSpPr/>
          <p:nvPr/>
        </p:nvCxnSpPr>
        <p:spPr>
          <a:xfrm>
            <a:off x="3570889" y="3962400"/>
            <a:ext cx="2693277" cy="1534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9DD25-2F84-4D6E-BE00-153988EEFAE0}"/>
              </a:ext>
            </a:extLst>
          </p:cNvPr>
          <p:cNvSpPr/>
          <p:nvPr/>
        </p:nvSpPr>
        <p:spPr>
          <a:xfrm>
            <a:off x="3048000" y="4104393"/>
            <a:ext cx="3048000" cy="131850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0B988B-F3FA-4CD1-BBB1-A2F196EA3DBC}"/>
              </a:ext>
            </a:extLst>
          </p:cNvPr>
          <p:cNvCxnSpPr/>
          <p:nvPr/>
        </p:nvCxnSpPr>
        <p:spPr>
          <a:xfrm flipV="1">
            <a:off x="3773214" y="1543845"/>
            <a:ext cx="1090447" cy="15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C5E12BA-0EFB-4A44-8BF9-D91E610C4573}"/>
              </a:ext>
            </a:extLst>
          </p:cNvPr>
          <p:cNvSpPr/>
          <p:nvPr/>
        </p:nvSpPr>
        <p:spPr>
          <a:xfrm>
            <a:off x="3456589" y="1421190"/>
            <a:ext cx="1459416" cy="204941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CACFD1-9E6C-4549-846F-B4918CCDBB22}"/>
              </a:ext>
            </a:extLst>
          </p:cNvPr>
          <p:cNvSpPr/>
          <p:nvPr/>
        </p:nvSpPr>
        <p:spPr>
          <a:xfrm>
            <a:off x="11133638" y="4292035"/>
            <a:ext cx="979154" cy="78709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9EA767-D56C-48BE-9E35-7FBA9C7ECBCD}"/>
              </a:ext>
            </a:extLst>
          </p:cNvPr>
          <p:cNvCxnSpPr/>
          <p:nvPr/>
        </p:nvCxnSpPr>
        <p:spPr>
          <a:xfrm>
            <a:off x="8593291" y="2743200"/>
            <a:ext cx="2915537" cy="72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85B3331-521C-44C1-98B3-DCC2206EC0DC}"/>
              </a:ext>
            </a:extLst>
          </p:cNvPr>
          <p:cNvSpPr/>
          <p:nvPr/>
        </p:nvSpPr>
        <p:spPr>
          <a:xfrm>
            <a:off x="5464719" y="2516046"/>
            <a:ext cx="2140599" cy="309493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370248-A1A7-42F9-9F01-CD49E117C82D}"/>
              </a:ext>
            </a:extLst>
          </p:cNvPr>
          <p:cNvSpPr/>
          <p:nvPr/>
        </p:nvSpPr>
        <p:spPr>
          <a:xfrm>
            <a:off x="0" y="3731905"/>
            <a:ext cx="1473334" cy="311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TORT-2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8A746-6E8A-4B8F-AAEC-3825BA9E67BB}"/>
              </a:ext>
            </a:extLst>
          </p:cNvPr>
          <p:cNvSpPr txBox="1"/>
          <p:nvPr/>
        </p:nvSpPr>
        <p:spPr>
          <a:xfrm>
            <a:off x="3781137" y="3552497"/>
            <a:ext cx="1210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Auschwitz</a:t>
            </a:r>
          </a:p>
          <a:p>
            <a:r>
              <a:rPr lang="en-US" strike="sngStrike" dirty="0"/>
              <a:t>INTETUPTS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71177E-8CDA-4CA8-B64C-7D2D9DB520BC}"/>
              </a:ext>
            </a:extLst>
          </p:cNvPr>
          <p:cNvSpPr txBox="1"/>
          <p:nvPr/>
        </p:nvSpPr>
        <p:spPr>
          <a:xfrm>
            <a:off x="5917324" y="1421190"/>
            <a:ext cx="355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FBI:HOMCE:DOG:HOOVER</a:t>
            </a:r>
          </a:p>
          <a:p>
            <a:r>
              <a:rPr lang="en-US" dirty="0"/>
              <a:t>HOCMI:IS-A-BELL(HOME:ITAILEI:20)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9DFDA4-8839-412E-9253-1FF0768E78F4}"/>
              </a:ext>
            </a:extLst>
          </p:cNvPr>
          <p:cNvSpPr txBox="1"/>
          <p:nvPr/>
        </p:nvSpPr>
        <p:spPr>
          <a:xfrm>
            <a:off x="7861738" y="2154621"/>
            <a:ext cx="432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MOFFET </a:t>
            </a:r>
            <a:r>
              <a:rPr lang="en-US" dirty="0" err="1"/>
              <a:t>FIELD.</a:t>
            </a:r>
            <a:r>
              <a:rPr lang="en-US" strike="sngStrike" dirty="0" err="1"/>
              <a:t>soviet</a:t>
            </a:r>
            <a:r>
              <a:rPr lang="en-US" strike="sngStrike" dirty="0"/>
              <a:t> union(</a:t>
            </a:r>
            <a:r>
              <a:rPr lang="en-US" strike="sngStrike" dirty="0" err="1"/>
              <a:t>yang</a:t>
            </a:r>
            <a:r>
              <a:rPr lang="en-US" dirty="0" err="1"/>
              <a:t>,LARRY.</a:t>
            </a:r>
            <a:r>
              <a:rPr lang="en-US" sz="800" strike="sngStrike" dirty="0" err="1"/>
              <a:t>marx</a:t>
            </a:r>
            <a:r>
              <a:rPr lang="en-US" dirty="0"/>
              <a:t>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6AE8EA-AE55-4903-BD7C-B94D467445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64" y="1592836"/>
            <a:ext cx="1094667" cy="61216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4049EBB-CAAB-4417-A349-A1DAC861E7D7}"/>
              </a:ext>
            </a:extLst>
          </p:cNvPr>
          <p:cNvSpPr/>
          <p:nvPr/>
        </p:nvSpPr>
        <p:spPr>
          <a:xfrm>
            <a:off x="10504680" y="1413898"/>
            <a:ext cx="1072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https://dl.dropboxusercontent.com/scl/fi/h9c8rj7t7zpg3r4khe1q0/rampf.png?dl=0&amp;rlkey=xde36aa323m524c4mkyug88wm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3601B2A-E27B-49AE-B524-1112C48F0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120" y="2697063"/>
            <a:ext cx="6257143" cy="134285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52B7BEB-86F3-4D86-8022-797DA7F2D6EB}"/>
              </a:ext>
            </a:extLst>
          </p:cNvPr>
          <p:cNvSpPr/>
          <p:nvPr/>
        </p:nvSpPr>
        <p:spPr>
          <a:xfrm>
            <a:off x="9384464" y="1436502"/>
            <a:ext cx="2215003" cy="78709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6AE30F-C713-428D-8246-C95FAC355646}"/>
              </a:ext>
            </a:extLst>
          </p:cNvPr>
          <p:cNvCxnSpPr/>
          <p:nvPr/>
        </p:nvCxnSpPr>
        <p:spPr>
          <a:xfrm flipV="1">
            <a:off x="10689021" y="1543845"/>
            <a:ext cx="819807" cy="1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B40AF2-0816-4D13-AFB6-D175FB3B2FC5}"/>
              </a:ext>
            </a:extLst>
          </p:cNvPr>
          <p:cNvSpPr txBox="1"/>
          <p:nvPr/>
        </p:nvSpPr>
        <p:spPr>
          <a:xfrm>
            <a:off x="7491602" y="1124842"/>
            <a:ext cx="423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!</a:t>
            </a:r>
            <a:r>
              <a:rPr lang="en-US" sz="800" strike="sngStrike" dirty="0" err="1"/>
              <a:t>Dylan.csco.montrong.</a:t>
            </a:r>
            <a:r>
              <a:rPr lang="en-US" dirty="0" err="1"/>
              <a:t>PRESIGN.!AVABILITY:HOMCE:BILL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1A9D46-F26A-4CB1-B62F-18BD2A4C4500}"/>
              </a:ext>
            </a:extLst>
          </p:cNvPr>
          <p:cNvCxnSpPr/>
          <p:nvPr/>
        </p:nvCxnSpPr>
        <p:spPr>
          <a:xfrm>
            <a:off x="8219090" y="1309508"/>
            <a:ext cx="693682" cy="43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02DAD9-0B7B-4CE0-824F-8BAA56F7AD50}"/>
              </a:ext>
            </a:extLst>
          </p:cNvPr>
          <p:cNvCxnSpPr/>
          <p:nvPr/>
        </p:nvCxnSpPr>
        <p:spPr>
          <a:xfrm>
            <a:off x="9135642" y="1667284"/>
            <a:ext cx="492641" cy="36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5396B01-8133-4ABA-881E-BA371A2DC54D}"/>
              </a:ext>
            </a:extLst>
          </p:cNvPr>
          <p:cNvCxnSpPr/>
          <p:nvPr/>
        </p:nvCxnSpPr>
        <p:spPr>
          <a:xfrm flipV="1">
            <a:off x="3862361" y="2028725"/>
            <a:ext cx="709639" cy="7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43B243-E0B6-4073-B14A-F4857A147264}"/>
              </a:ext>
            </a:extLst>
          </p:cNvPr>
          <p:cNvSpPr txBox="1"/>
          <p:nvPr/>
        </p:nvSpPr>
        <p:spPr>
          <a:xfrm>
            <a:off x="1839310" y="4456386"/>
            <a:ext cx="209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!corny.!</a:t>
            </a:r>
            <a:r>
              <a:rPr lang="en-US" sz="800" strike="sngStrike" dirty="0" err="1"/>
              <a:t>snikers</a:t>
            </a:r>
            <a:r>
              <a:rPr lang="en-US" dirty="0" err="1"/>
              <a:t>.nonPoiceQos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6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1199</Words>
  <Application>Microsoft Office PowerPoint</Application>
  <PresentationFormat>Widescreen</PresentationFormat>
  <Paragraphs>258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custom-tc-ems19@FortWorthPublicLibrary.org</dc:creator>
  <cp:lastModifiedBy>custom-tc-ems19@FortWorthPublicLibrary.org</cp:lastModifiedBy>
  <cp:revision>17</cp:revision>
  <dcterms:created xsi:type="dcterms:W3CDTF">2023-08-26T19:13:22Z</dcterms:created>
  <dcterms:modified xsi:type="dcterms:W3CDTF">2023-08-26T21:21:36Z</dcterms:modified>
</cp:coreProperties>
</file>