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8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0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9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E1CE3-38DA-4B13-B0C3-604145413272}"/>
              </a:ext>
            </a:extLst>
          </p:cNvPr>
          <p:cNvSpPr/>
          <p:nvPr/>
        </p:nvSpPr>
        <p:spPr>
          <a:xfrm>
            <a:off x="152400" y="674056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65637-775C-4748-B2F9-52CD80FE0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361" y="2279726"/>
            <a:ext cx="2067320" cy="1036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18C208-3165-41CD-ACE5-F1E9214B1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15" y="2243806"/>
            <a:ext cx="530263" cy="6621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D35CA2-5E88-45B4-A64E-CB767A6804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79" y="2279726"/>
            <a:ext cx="941086" cy="6262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240B6B-A3B8-4DB0-9E38-34581ADDB112}"/>
              </a:ext>
            </a:extLst>
          </p:cNvPr>
          <p:cNvCxnSpPr/>
          <p:nvPr/>
        </p:nvCxnSpPr>
        <p:spPr>
          <a:xfrm>
            <a:off x="6200378" y="2243806"/>
            <a:ext cx="1778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40952E-550B-415B-9E25-D369C5084400}"/>
              </a:ext>
            </a:extLst>
          </p:cNvPr>
          <p:cNvCxnSpPr/>
          <p:nvPr/>
        </p:nvCxnSpPr>
        <p:spPr>
          <a:xfrm>
            <a:off x="7448115" y="2104106"/>
            <a:ext cx="1290675" cy="104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974055F-AD19-455D-B1FB-3818E0AF850A}"/>
              </a:ext>
            </a:extLst>
          </p:cNvPr>
          <p:cNvSpPr/>
          <p:nvPr/>
        </p:nvSpPr>
        <p:spPr>
          <a:xfrm>
            <a:off x="7624366" y="2238010"/>
            <a:ext cx="764836" cy="62625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9E1CBF-1468-4771-8FCA-5A251B7104F9}"/>
              </a:ext>
            </a:extLst>
          </p:cNvPr>
          <p:cNvSpPr/>
          <p:nvPr/>
        </p:nvSpPr>
        <p:spPr>
          <a:xfrm>
            <a:off x="6651905" y="2175413"/>
            <a:ext cx="969586" cy="76199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4F2361-14F6-4954-A844-53C860D9CCA9}"/>
              </a:ext>
            </a:extLst>
          </p:cNvPr>
          <p:cNvSpPr/>
          <p:nvPr/>
        </p:nvSpPr>
        <p:spPr>
          <a:xfrm>
            <a:off x="8475269" y="2140719"/>
            <a:ext cx="2271710" cy="131369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188753-84BB-46F4-89A4-C029F9FAD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41" y="2297951"/>
            <a:ext cx="1327937" cy="74771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1B98513-0007-47C8-ABD2-B2E347135A8A}"/>
              </a:ext>
            </a:extLst>
          </p:cNvPr>
          <p:cNvSpPr/>
          <p:nvPr/>
        </p:nvSpPr>
        <p:spPr>
          <a:xfrm>
            <a:off x="4654945" y="2199313"/>
            <a:ext cx="1634334" cy="97577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41F2F5-FFB1-4156-80FF-7759362C0136}"/>
              </a:ext>
            </a:extLst>
          </p:cNvPr>
          <p:cNvCxnSpPr/>
          <p:nvPr/>
        </p:nvCxnSpPr>
        <p:spPr>
          <a:xfrm flipV="1">
            <a:off x="4905280" y="2413012"/>
            <a:ext cx="1056936" cy="632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C929DD-4D92-4167-95C1-F4EEA995FF82}"/>
              </a:ext>
            </a:extLst>
          </p:cNvPr>
          <p:cNvCxnSpPr>
            <a:cxnSpLocks/>
          </p:cNvCxnSpPr>
          <p:nvPr/>
        </p:nvCxnSpPr>
        <p:spPr>
          <a:xfrm flipV="1">
            <a:off x="8943581" y="2413012"/>
            <a:ext cx="1803398" cy="106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B865F362-3A06-46F6-B12D-28EFB78C4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6" y="2220173"/>
            <a:ext cx="1305281" cy="130528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EBFB4A3-2ED9-48CC-A34B-EEA8DEA5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0" y="911852"/>
            <a:ext cx="1071562" cy="107156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36B45A2-CF00-4FF0-B28D-BA726222E1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80" y="2220173"/>
            <a:ext cx="1288173" cy="1288173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53B6FAB-DA40-48F9-9DB0-FF3C5B3A5D46}"/>
              </a:ext>
            </a:extLst>
          </p:cNvPr>
          <p:cNvSpPr/>
          <p:nvPr/>
        </p:nvSpPr>
        <p:spPr>
          <a:xfrm>
            <a:off x="2278828" y="2189527"/>
            <a:ext cx="8307784" cy="149338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F6EB5B-35D0-4B1A-A2C7-91A50C6FAD61}"/>
              </a:ext>
            </a:extLst>
          </p:cNvPr>
          <p:cNvSpPr txBox="1"/>
          <p:nvPr/>
        </p:nvSpPr>
        <p:spPr>
          <a:xfrm>
            <a:off x="6255151" y="259150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MUGSHOTS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2D9E2F-4B74-4D45-A8DD-A1B208CBFFEB}"/>
              </a:ext>
            </a:extLst>
          </p:cNvPr>
          <p:cNvCxnSpPr/>
          <p:nvPr/>
        </p:nvCxnSpPr>
        <p:spPr>
          <a:xfrm flipV="1">
            <a:off x="3157080" y="2175413"/>
            <a:ext cx="2379329" cy="99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5A870E9F-DED9-4C07-A3F8-DAF30724FE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64" y="2468057"/>
            <a:ext cx="522560" cy="52256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D7598FF-920E-4E55-8DFA-EB2BE7488FD3}"/>
              </a:ext>
            </a:extLst>
          </p:cNvPr>
          <p:cNvCxnSpPr/>
          <p:nvPr/>
        </p:nvCxnSpPr>
        <p:spPr>
          <a:xfrm flipV="1">
            <a:off x="1816440" y="2128007"/>
            <a:ext cx="924776" cy="118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5A21D94-9073-4BBE-81D1-E0F8FE0B6517}"/>
              </a:ext>
            </a:extLst>
          </p:cNvPr>
          <p:cNvSpPr/>
          <p:nvPr/>
        </p:nvSpPr>
        <p:spPr>
          <a:xfrm>
            <a:off x="5680076" y="2187656"/>
            <a:ext cx="223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Mr. Rogers Minnesota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554346-4E36-4AD6-BDB5-B3BA80669EB5}"/>
              </a:ext>
            </a:extLst>
          </p:cNvPr>
          <p:cNvSpPr txBox="1"/>
          <p:nvPr/>
        </p:nvSpPr>
        <p:spPr>
          <a:xfrm>
            <a:off x="5507167" y="802217"/>
            <a:ext cx="258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VIETNAME </a:t>
            </a:r>
            <a:r>
              <a:rPr lang="en-US" dirty="0" err="1"/>
              <a:t>WAR.</a:t>
            </a:r>
            <a:r>
              <a:rPr lang="en-US" strike="sngStrike" dirty="0" err="1"/>
              <a:t>phil</a:t>
            </a:r>
            <a:r>
              <a:rPr lang="en-US" strike="sngStrike" dirty="0"/>
              <a:t>(</a:t>
            </a:r>
            <a:r>
              <a:rPr lang="en-US" strike="sngStrike" dirty="0" err="1"/>
              <a:t>kim</a:t>
            </a:r>
            <a:r>
              <a:rPr lang="en-US" strike="sngStrike" dirty="0"/>
              <a:t>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7336FE9-200E-4249-A367-7E4342A2B495}"/>
              </a:ext>
            </a:extLst>
          </p:cNvPr>
          <p:cNvSpPr/>
          <p:nvPr/>
        </p:nvSpPr>
        <p:spPr>
          <a:xfrm>
            <a:off x="6740520" y="1159911"/>
            <a:ext cx="1941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PRICE.JRS-1 </a:t>
            </a:r>
            <a:r>
              <a:rPr lang="en-US" dirty="0" err="1"/>
              <a:t>pflisha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0A8D41-B738-4799-B57F-C3F0C4FCDB62}"/>
              </a:ext>
            </a:extLst>
          </p:cNvPr>
          <p:cNvSpPr/>
          <p:nvPr/>
        </p:nvSpPr>
        <p:spPr>
          <a:xfrm>
            <a:off x="6651905" y="1453212"/>
            <a:ext cx="241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PRICE.JR-2-JR-1 </a:t>
            </a:r>
            <a:r>
              <a:rPr lang="en-US" strike="sngStrike" dirty="0" err="1"/>
              <a:t>deshwn</a:t>
            </a:r>
            <a:endParaRPr lang="en-US" strike="sngStrike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7C4F268-8263-4B21-9FF8-9752884E35C9}"/>
              </a:ext>
            </a:extLst>
          </p:cNvPr>
          <p:cNvCxnSpPr/>
          <p:nvPr/>
        </p:nvCxnSpPr>
        <p:spPr>
          <a:xfrm flipV="1">
            <a:off x="2008964" y="911852"/>
            <a:ext cx="1148116" cy="107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E9A394-AB04-447A-A004-AA1A452DD77B}"/>
              </a:ext>
            </a:extLst>
          </p:cNvPr>
          <p:cNvSpPr txBox="1"/>
          <p:nvPr/>
        </p:nvSpPr>
        <p:spPr>
          <a:xfrm>
            <a:off x="5320831" y="2857753"/>
            <a:ext cx="508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KOCHMANNE </a:t>
            </a:r>
            <a:r>
              <a:rPr lang="en-US" sz="800" strike="sngStrike" dirty="0" err="1"/>
              <a:t>mr</a:t>
            </a:r>
            <a:r>
              <a:rPr lang="en-US" sz="800" strike="sngStrike" dirty="0"/>
              <a:t> rogers </a:t>
            </a:r>
            <a:r>
              <a:rPr lang="en-US" dirty="0"/>
              <a:t>DEA(</a:t>
            </a:r>
            <a:r>
              <a:rPr lang="en-US" sz="800" strike="sngStrike" dirty="0" err="1"/>
              <a:t>cocain</a:t>
            </a:r>
            <a:r>
              <a:rPr lang="en-US" dirty="0"/>
              <a:t>) MINNESOTA MUGSHOTS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58C5BD-F712-4FE6-A8D2-B97989FA625A}"/>
              </a:ext>
            </a:extLst>
          </p:cNvPr>
          <p:cNvSpPr/>
          <p:nvPr/>
        </p:nvSpPr>
        <p:spPr>
          <a:xfrm>
            <a:off x="1986729" y="2468056"/>
            <a:ext cx="544796" cy="57760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3DB2663-E8A4-4F70-AEAF-652486D1CD8C}"/>
              </a:ext>
            </a:extLst>
          </p:cNvPr>
          <p:cNvSpPr/>
          <p:nvPr/>
        </p:nvSpPr>
        <p:spPr>
          <a:xfrm>
            <a:off x="2331252" y="3767728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CAB9096-ADD7-4A1F-9842-922AB9104C33}"/>
              </a:ext>
            </a:extLst>
          </p:cNvPr>
          <p:cNvSpPr/>
          <p:nvPr/>
        </p:nvSpPr>
        <p:spPr>
          <a:xfrm>
            <a:off x="2382751" y="4285594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8EBE79-F89D-4E6A-899F-9E22C2213C0F}"/>
              </a:ext>
            </a:extLst>
          </p:cNvPr>
          <p:cNvSpPr txBox="1"/>
          <p:nvPr/>
        </p:nvSpPr>
        <p:spPr>
          <a:xfrm>
            <a:off x="2435433" y="4644883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DEA(KOCEMAN)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82C3F94-B0B4-4F8F-A1EB-767BCDC9B22B}"/>
              </a:ext>
            </a:extLst>
          </p:cNvPr>
          <p:cNvSpPr/>
          <p:nvPr/>
        </p:nvSpPr>
        <p:spPr>
          <a:xfrm>
            <a:off x="4569279" y="3796783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A7C151-2413-49E5-8C87-F7216EB17A87}"/>
              </a:ext>
            </a:extLst>
          </p:cNvPr>
          <p:cNvSpPr/>
          <p:nvPr/>
        </p:nvSpPr>
        <p:spPr>
          <a:xfrm>
            <a:off x="4620778" y="4314649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C9FFDB-322D-4445-B556-DA4E8A17D758}"/>
              </a:ext>
            </a:extLst>
          </p:cNvPr>
          <p:cNvSpPr txBox="1"/>
          <p:nvPr/>
        </p:nvSpPr>
        <p:spPr>
          <a:xfrm>
            <a:off x="4673460" y="4673938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CPVA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035D4CD-9E6E-4C5F-9D70-6C6BD26DE40E}"/>
              </a:ext>
            </a:extLst>
          </p:cNvPr>
          <p:cNvSpPr/>
          <p:nvPr/>
        </p:nvSpPr>
        <p:spPr>
          <a:xfrm>
            <a:off x="6818407" y="3767728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EF2397-0398-4FC5-8D1F-21D5A3F63C77}"/>
              </a:ext>
            </a:extLst>
          </p:cNvPr>
          <p:cNvSpPr/>
          <p:nvPr/>
        </p:nvSpPr>
        <p:spPr>
          <a:xfrm>
            <a:off x="6869906" y="4285594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776450-7FAB-4818-B08A-7F31F9ED62E2}"/>
              </a:ext>
            </a:extLst>
          </p:cNvPr>
          <p:cNvSpPr txBox="1"/>
          <p:nvPr/>
        </p:nvSpPr>
        <p:spPr>
          <a:xfrm>
            <a:off x="7244117" y="4644883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KARRIERE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F585BE-91D1-418C-B6DC-A5DEB66E7BCD}"/>
              </a:ext>
            </a:extLst>
          </p:cNvPr>
          <p:cNvSpPr/>
          <p:nvPr/>
        </p:nvSpPr>
        <p:spPr>
          <a:xfrm>
            <a:off x="9012156" y="3732140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931D87C-EE54-4101-B276-C3C64D6186A2}"/>
              </a:ext>
            </a:extLst>
          </p:cNvPr>
          <p:cNvSpPr/>
          <p:nvPr/>
        </p:nvSpPr>
        <p:spPr>
          <a:xfrm>
            <a:off x="9063655" y="4250006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D52236-C848-4FF0-851F-750458439224}"/>
              </a:ext>
            </a:extLst>
          </p:cNvPr>
          <p:cNvSpPr txBox="1"/>
          <p:nvPr/>
        </p:nvSpPr>
        <p:spPr>
          <a:xfrm>
            <a:off x="9116337" y="4609295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KOREAN WAR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4522A2-C75E-43E1-8314-159E967838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822" y="3744890"/>
            <a:ext cx="1305281" cy="1305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4CBA6D-F784-49B7-B31F-9A87B02B4CCF}"/>
              </a:ext>
            </a:extLst>
          </p:cNvPr>
          <p:cNvSpPr txBox="1"/>
          <p:nvPr/>
        </p:nvSpPr>
        <p:spPr>
          <a:xfrm>
            <a:off x="2733546" y="4429439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3D073F-34C9-4B5A-AA54-10C3199A5BC4}"/>
              </a:ext>
            </a:extLst>
          </p:cNvPr>
          <p:cNvSpPr txBox="1"/>
          <p:nvPr/>
        </p:nvSpPr>
        <p:spPr>
          <a:xfrm>
            <a:off x="5075497" y="4458494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004D7-59A5-4AF8-BA78-949D580774D8}"/>
              </a:ext>
            </a:extLst>
          </p:cNvPr>
          <p:cNvSpPr txBox="1"/>
          <p:nvPr/>
        </p:nvSpPr>
        <p:spPr>
          <a:xfrm>
            <a:off x="7084260" y="4443032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174743-9430-4DA1-B978-8E293C161086}"/>
              </a:ext>
            </a:extLst>
          </p:cNvPr>
          <p:cNvSpPr txBox="1"/>
          <p:nvPr/>
        </p:nvSpPr>
        <p:spPr>
          <a:xfrm>
            <a:off x="8886769" y="4449329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89BD99-81A0-4205-A0FC-8702572B9E04}"/>
              </a:ext>
            </a:extLst>
          </p:cNvPr>
          <p:cNvSpPr/>
          <p:nvPr/>
        </p:nvSpPr>
        <p:spPr>
          <a:xfrm>
            <a:off x="2342426" y="5181814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C2F630-0B20-4D72-8AF8-C59BEEC31893}"/>
              </a:ext>
            </a:extLst>
          </p:cNvPr>
          <p:cNvSpPr/>
          <p:nvPr/>
        </p:nvSpPr>
        <p:spPr>
          <a:xfrm>
            <a:off x="2393925" y="5699680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19D92B-AA38-489B-A53D-2A92E90F403E}"/>
              </a:ext>
            </a:extLst>
          </p:cNvPr>
          <p:cNvSpPr txBox="1"/>
          <p:nvPr/>
        </p:nvSpPr>
        <p:spPr>
          <a:xfrm>
            <a:off x="2446607" y="6058969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COURT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BCF866-81BD-4DCF-B48F-E4D801D04F9C}"/>
              </a:ext>
            </a:extLst>
          </p:cNvPr>
          <p:cNvSpPr/>
          <p:nvPr/>
        </p:nvSpPr>
        <p:spPr>
          <a:xfrm>
            <a:off x="4580453" y="5210869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CEC548-1AB9-4C63-9AD0-A9FF44E87E19}"/>
              </a:ext>
            </a:extLst>
          </p:cNvPr>
          <p:cNvSpPr/>
          <p:nvPr/>
        </p:nvSpPr>
        <p:spPr>
          <a:xfrm>
            <a:off x="4631952" y="5728735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8F412E-447B-4840-853E-46E1A029A0BC}"/>
              </a:ext>
            </a:extLst>
          </p:cNvPr>
          <p:cNvSpPr txBox="1"/>
          <p:nvPr/>
        </p:nvSpPr>
        <p:spPr>
          <a:xfrm>
            <a:off x="4684634" y="6088024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§Divorce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0807A0-85CC-4A93-8283-8E553F753DF6}"/>
              </a:ext>
            </a:extLst>
          </p:cNvPr>
          <p:cNvSpPr/>
          <p:nvPr/>
        </p:nvSpPr>
        <p:spPr>
          <a:xfrm>
            <a:off x="6829581" y="5181814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E78ECA-5875-4C2F-BA4C-B08CFCA86CB9}"/>
              </a:ext>
            </a:extLst>
          </p:cNvPr>
          <p:cNvSpPr/>
          <p:nvPr/>
        </p:nvSpPr>
        <p:spPr>
          <a:xfrm>
            <a:off x="6881080" y="5699680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A3A466-7341-4C3E-8FA7-DDD1BA51BC51}"/>
              </a:ext>
            </a:extLst>
          </p:cNvPr>
          <p:cNvSpPr txBox="1"/>
          <p:nvPr/>
        </p:nvSpPr>
        <p:spPr>
          <a:xfrm>
            <a:off x="7255291" y="6058969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§187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107582-E3B4-43C5-8538-C015B46A34AC}"/>
              </a:ext>
            </a:extLst>
          </p:cNvPr>
          <p:cNvSpPr/>
          <p:nvPr/>
        </p:nvSpPr>
        <p:spPr>
          <a:xfrm>
            <a:off x="9023330" y="5146226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D5C169-F4B8-4321-BD53-06C59BFCDB1E}"/>
              </a:ext>
            </a:extLst>
          </p:cNvPr>
          <p:cNvSpPr/>
          <p:nvPr/>
        </p:nvSpPr>
        <p:spPr>
          <a:xfrm>
            <a:off x="9074829" y="5664092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7FF497-00C2-4E27-B160-2252D12C9B1C}"/>
              </a:ext>
            </a:extLst>
          </p:cNvPr>
          <p:cNvSpPr txBox="1"/>
          <p:nvPr/>
        </p:nvSpPr>
        <p:spPr>
          <a:xfrm>
            <a:off x="9127511" y="6023381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§PREA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A137AE-0CF1-40D1-867E-BE4162A09444}"/>
              </a:ext>
            </a:extLst>
          </p:cNvPr>
          <p:cNvSpPr txBox="1"/>
          <p:nvPr/>
        </p:nvSpPr>
        <p:spPr>
          <a:xfrm>
            <a:off x="2744720" y="5843525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180FB1-B3F7-4C79-8938-43CB6DEF209C}"/>
              </a:ext>
            </a:extLst>
          </p:cNvPr>
          <p:cNvSpPr txBox="1"/>
          <p:nvPr/>
        </p:nvSpPr>
        <p:spPr>
          <a:xfrm>
            <a:off x="5086671" y="5872580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9B7CA59-105D-4646-9FEA-D66D056AEB85}"/>
              </a:ext>
            </a:extLst>
          </p:cNvPr>
          <p:cNvSpPr txBox="1"/>
          <p:nvPr/>
        </p:nvSpPr>
        <p:spPr>
          <a:xfrm>
            <a:off x="7095434" y="5857118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FFBB3A-B21F-488B-BEC0-304F9FDFC987}"/>
              </a:ext>
            </a:extLst>
          </p:cNvPr>
          <p:cNvSpPr txBox="1"/>
          <p:nvPr/>
        </p:nvSpPr>
        <p:spPr>
          <a:xfrm>
            <a:off x="8897943" y="5863415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55512-A5D7-44F1-A5A1-BA868577AB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1837" y="1391052"/>
            <a:ext cx="476190" cy="46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CA4C7-BE4A-481B-9C58-D9FB87454FD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984" y="1437643"/>
            <a:ext cx="792069" cy="396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B4808B-6BDB-4C7D-8853-294F3FB0E8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059" y="1322945"/>
            <a:ext cx="802126" cy="412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30690B-C5AD-44AC-AF0E-80BADD53FE2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885" y="1703415"/>
            <a:ext cx="750961" cy="309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D3DDDC-831C-4A78-9F62-CA8ACDBE44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147" y="1428949"/>
            <a:ext cx="315486" cy="30985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854538-1A08-4C08-B6FD-74CF481B6A4D}"/>
              </a:ext>
            </a:extLst>
          </p:cNvPr>
          <p:cNvCxnSpPr/>
          <p:nvPr/>
        </p:nvCxnSpPr>
        <p:spPr>
          <a:xfrm>
            <a:off x="10061117" y="1215911"/>
            <a:ext cx="2023360" cy="88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B94508F-EFDF-4177-AB14-CC22132265AF}"/>
              </a:ext>
            </a:extLst>
          </p:cNvPr>
          <p:cNvSpPr/>
          <p:nvPr/>
        </p:nvSpPr>
        <p:spPr>
          <a:xfrm>
            <a:off x="9500983" y="1283110"/>
            <a:ext cx="2364399" cy="84489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02AF27-2F5D-4E7C-90D7-080E5F4C4A74}"/>
              </a:ext>
            </a:extLst>
          </p:cNvPr>
          <p:cNvCxnSpPr/>
          <p:nvPr/>
        </p:nvCxnSpPr>
        <p:spPr>
          <a:xfrm flipV="1">
            <a:off x="9500983" y="1391052"/>
            <a:ext cx="560134" cy="46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19D2EA-8FCB-4EEB-A1B4-7F1C71F3E180}"/>
              </a:ext>
            </a:extLst>
          </p:cNvPr>
          <p:cNvCxnSpPr>
            <a:stCxn id="84" idx="1"/>
          </p:cNvCxnSpPr>
          <p:nvPr/>
        </p:nvCxnSpPr>
        <p:spPr>
          <a:xfrm>
            <a:off x="5680076" y="2372322"/>
            <a:ext cx="1564041" cy="4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C9EB2-F5DA-4CD5-B6B2-2D266DC8F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708217"/>
            <a:ext cx="1695450" cy="27051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6ADEB8A-7695-4E3A-B726-C81ABD852D75}"/>
              </a:ext>
            </a:extLst>
          </p:cNvPr>
          <p:cNvSpPr/>
          <p:nvPr/>
        </p:nvSpPr>
        <p:spPr>
          <a:xfrm>
            <a:off x="3044825" y="2323331"/>
            <a:ext cx="1485900" cy="1644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8D7F67-0812-46EF-A1D9-55C1C01E3B22}"/>
              </a:ext>
            </a:extLst>
          </p:cNvPr>
          <p:cNvSpPr/>
          <p:nvPr/>
        </p:nvSpPr>
        <p:spPr>
          <a:xfrm>
            <a:off x="3136900" y="664234"/>
            <a:ext cx="1485900" cy="1644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95EF4-2B3B-4860-B9BA-5BE5BF340795}"/>
              </a:ext>
            </a:extLst>
          </p:cNvPr>
          <p:cNvSpPr txBox="1"/>
          <p:nvPr/>
        </p:nvSpPr>
        <p:spPr>
          <a:xfrm>
            <a:off x="4711700" y="922969"/>
            <a:ext cx="797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Roth.ibm.damiler.apple.acentuer.touch.greenstamps.linkedin.emplyoe.nina.musiani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7A1AF1-8234-4A5C-BE00-D40F281A115E}"/>
              </a:ext>
            </a:extLst>
          </p:cNvPr>
          <p:cNvSpPr/>
          <p:nvPr/>
        </p:nvSpPr>
        <p:spPr>
          <a:xfrm>
            <a:off x="3784600" y="5079408"/>
            <a:ext cx="1485900" cy="1644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FD9F4E-77DD-44A5-A23C-A9B2C19FDBAB}"/>
              </a:ext>
            </a:extLst>
          </p:cNvPr>
          <p:cNvSpPr/>
          <p:nvPr/>
        </p:nvSpPr>
        <p:spPr>
          <a:xfrm>
            <a:off x="3784600" y="3434758"/>
            <a:ext cx="1485900" cy="1644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192F32-6DF7-4987-BFF3-0C980911095E}"/>
              </a:ext>
            </a:extLst>
          </p:cNvPr>
          <p:cNvSpPr txBox="1"/>
          <p:nvPr/>
        </p:nvSpPr>
        <p:spPr>
          <a:xfrm>
            <a:off x="5168900" y="3703085"/>
            <a:ext cx="857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Roth.ibm.damiler.apple.acentuer.touch.greenstamps.linkedin.emplyoe.Sandra.vandersee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C37E60-D9F9-4FAA-BE10-72ACEA52D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1292301"/>
            <a:ext cx="876300" cy="8763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5FCB496-8B68-4FF9-A003-4D6231A70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1803995"/>
            <a:ext cx="876300" cy="87630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D69B119F-D779-4A14-97D9-8B8AF203D93E}"/>
              </a:ext>
            </a:extLst>
          </p:cNvPr>
          <p:cNvSpPr/>
          <p:nvPr/>
        </p:nvSpPr>
        <p:spPr>
          <a:xfrm>
            <a:off x="8687319" y="1871412"/>
            <a:ext cx="805124" cy="7525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5643E4-DA9B-41D3-AF6E-1C0AE4F1E836}"/>
              </a:ext>
            </a:extLst>
          </p:cNvPr>
          <p:cNvSpPr/>
          <p:nvPr/>
        </p:nvSpPr>
        <p:spPr>
          <a:xfrm>
            <a:off x="8622371" y="2606221"/>
            <a:ext cx="805124" cy="7525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2A2464-E2A0-4B0D-8BB8-51EA2159BC60}"/>
              </a:ext>
            </a:extLst>
          </p:cNvPr>
          <p:cNvSpPr txBox="1"/>
          <p:nvPr/>
        </p:nvSpPr>
        <p:spPr>
          <a:xfrm>
            <a:off x="537154" y="669519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PRICE.JRS-1 </a:t>
            </a:r>
            <a:r>
              <a:rPr lang="en-US" dirty="0" err="1"/>
              <a:t>pflisha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754770-2B00-4468-A5E7-6CFE90BC4BE1}"/>
              </a:ext>
            </a:extLst>
          </p:cNvPr>
          <p:cNvSpPr txBox="1"/>
          <p:nvPr/>
        </p:nvSpPr>
        <p:spPr>
          <a:xfrm>
            <a:off x="585450" y="908092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PRICE.JR-2-JR-1 </a:t>
            </a:r>
            <a:r>
              <a:rPr lang="en-US" dirty="0" err="1"/>
              <a:t>deshwn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5A96EA-DFF4-4D5B-B45A-731F746C2234}"/>
              </a:ext>
            </a:extLst>
          </p:cNvPr>
          <p:cNvSpPr txBox="1"/>
          <p:nvPr/>
        </p:nvSpPr>
        <p:spPr>
          <a:xfrm>
            <a:off x="1226887" y="1038851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(Barack </a:t>
            </a:r>
            <a:r>
              <a:rPr lang="en-US" dirty="0" err="1"/>
              <a:t>Oama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33A114-1C35-4DB7-A292-4AC61DE3F092}"/>
              </a:ext>
            </a:extLst>
          </p:cNvPr>
          <p:cNvSpPr txBox="1"/>
          <p:nvPr/>
        </p:nvSpPr>
        <p:spPr>
          <a:xfrm>
            <a:off x="6692900" y="1803995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white.nor.black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9E0AC7-BF91-4E5A-88A8-3E288136B9B7}"/>
              </a:ext>
            </a:extLst>
          </p:cNvPr>
          <p:cNvSpPr txBox="1"/>
          <p:nvPr/>
        </p:nvSpPr>
        <p:spPr>
          <a:xfrm>
            <a:off x="6518940" y="216860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Benson/</a:t>
            </a:r>
            <a:r>
              <a:rPr lang="en-US" dirty="0" err="1"/>
              <a:t>borther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67CC5-14D7-4513-BC3F-2EF6B3B0D51B}"/>
              </a:ext>
            </a:extLst>
          </p:cNvPr>
          <p:cNvSpPr txBox="1"/>
          <p:nvPr/>
        </p:nvSpPr>
        <p:spPr>
          <a:xfrm>
            <a:off x="5708650" y="1163458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0.!AVAIABLITY.!in.employe.apple.touch.bennaete.?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BF98D7-C2D4-4876-8CBC-0A585DE0BAF3}"/>
              </a:ext>
            </a:extLst>
          </p:cNvPr>
          <p:cNvSpPr/>
          <p:nvPr/>
        </p:nvSpPr>
        <p:spPr>
          <a:xfrm>
            <a:off x="5651333" y="4551958"/>
            <a:ext cx="377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0.!AVAIABLITY.!in.employe.bennaete.?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7A2FEB-9543-47F1-97A8-ED2E62313A1B}"/>
              </a:ext>
            </a:extLst>
          </p:cNvPr>
          <p:cNvSpPr/>
          <p:nvPr/>
        </p:nvSpPr>
        <p:spPr>
          <a:xfrm>
            <a:off x="4762500" y="646227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ONSITE: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E80D68-8A87-4C3F-AB03-7D787A2C0CD1}"/>
              </a:ext>
            </a:extLst>
          </p:cNvPr>
          <p:cNvSpPr/>
          <p:nvPr/>
        </p:nvSpPr>
        <p:spPr>
          <a:xfrm>
            <a:off x="4967742" y="3258273"/>
            <a:ext cx="2294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ATOMCLOCK(OFFSITE</a:t>
            </a:r>
            <a:r>
              <a:rPr lang="en-US" b="1" dirty="0">
                <a:sym typeface="Wingdings" panose="05000000000000000000" pitchFamily="2" charset="2"/>
              </a:rPr>
              <a:t>)</a:t>
            </a:r>
            <a:endParaRPr lang="en-US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543CB6-C6E9-4627-A240-A14F6B30319F}"/>
              </a:ext>
            </a:extLst>
          </p:cNvPr>
          <p:cNvCxnSpPr/>
          <p:nvPr/>
        </p:nvCxnSpPr>
        <p:spPr>
          <a:xfrm>
            <a:off x="9492443" y="1453744"/>
            <a:ext cx="0" cy="334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254F825A-1063-4BB7-9B01-1A8447D5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453" y="958171"/>
            <a:ext cx="532457" cy="2199275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95FB14-1012-4268-A6CA-1C875F8FE7A2}"/>
              </a:ext>
            </a:extLst>
          </p:cNvPr>
          <p:cNvCxnSpPr/>
          <p:nvPr/>
        </p:nvCxnSpPr>
        <p:spPr>
          <a:xfrm>
            <a:off x="3365500" y="388775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F4DD681-8900-4EAD-89E2-2FA306524598}"/>
              </a:ext>
            </a:extLst>
          </p:cNvPr>
          <p:cNvCxnSpPr/>
          <p:nvPr/>
        </p:nvCxnSpPr>
        <p:spPr>
          <a:xfrm flipH="1">
            <a:off x="2997200" y="664234"/>
            <a:ext cx="1282700" cy="30388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A5758D-AEF4-41B0-8A8C-4D8ABF0B49C3}"/>
              </a:ext>
            </a:extLst>
          </p:cNvPr>
          <p:cNvCxnSpPr>
            <a:stCxn id="55" idx="1"/>
          </p:cNvCxnSpPr>
          <p:nvPr/>
        </p:nvCxnSpPr>
        <p:spPr>
          <a:xfrm flipV="1">
            <a:off x="6518940" y="2323331"/>
            <a:ext cx="1866988" cy="29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40D44-CB89-431D-993A-A1B5160F3E9E}"/>
              </a:ext>
            </a:extLst>
          </p:cNvPr>
          <p:cNvSpPr txBox="1"/>
          <p:nvPr/>
        </p:nvSpPr>
        <p:spPr>
          <a:xfrm>
            <a:off x="9822936" y="2935107"/>
            <a:ext cx="3696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</a:t>
            </a:r>
            <a:r>
              <a:rPr lang="en-US" dirty="0" err="1"/>
              <a:t>Genetech</a:t>
            </a:r>
            <a:r>
              <a:rPr lang="en-US" dirty="0"/>
              <a:t>: </a:t>
            </a:r>
            <a:r>
              <a:rPr lang="en-US" dirty="0" err="1"/>
              <a:t>Anderw</a:t>
            </a:r>
            <a:r>
              <a:rPr lang="en-US" dirty="0"/>
              <a:t> </a:t>
            </a:r>
            <a:r>
              <a:rPr lang="en-US" dirty="0" err="1"/>
              <a:t>Bentee</a:t>
            </a:r>
            <a:endParaRPr lang="en-US" dirty="0"/>
          </a:p>
          <a:p>
            <a:r>
              <a:rPr lang="en-US" dirty="0" err="1"/>
              <a:t>Apple.acenetu.touch</a:t>
            </a:r>
            <a:r>
              <a:rPr lang="en-US" dirty="0"/>
              <a:t>: </a:t>
            </a:r>
            <a:r>
              <a:rPr lang="en-US" dirty="0" err="1"/>
              <a:t>QA.Nick</a:t>
            </a:r>
            <a:r>
              <a:rPr lang="en-US" dirty="0"/>
              <a:t> Adams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377585-B17B-4A0F-A499-B7A35C34D93B}"/>
              </a:ext>
            </a:extLst>
          </p:cNvPr>
          <p:cNvSpPr txBox="1"/>
          <p:nvPr/>
        </p:nvSpPr>
        <p:spPr>
          <a:xfrm>
            <a:off x="9693880" y="2658844"/>
            <a:ext cx="249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ATOMCLOI(</a:t>
            </a:r>
            <a:r>
              <a:rPr lang="en-US" strike="sngStrike" dirty="0" err="1"/>
              <a:t>tim</a:t>
            </a:r>
            <a:r>
              <a:rPr lang="en-US" strike="sngStrike" dirty="0"/>
              <a:t> </a:t>
            </a:r>
            <a:r>
              <a:rPr lang="en-US" strike="sngStrike" dirty="0" err="1"/>
              <a:t>tiberoun</a:t>
            </a:r>
            <a:r>
              <a:rPr lang="en-US" dirty="0"/>
              <a:t>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BC8C6B-75C9-4AA3-B1DD-FD256FBE7036}"/>
              </a:ext>
            </a:extLst>
          </p:cNvPr>
          <p:cNvCxnSpPr/>
          <p:nvPr/>
        </p:nvCxnSpPr>
        <p:spPr>
          <a:xfrm>
            <a:off x="9492443" y="1277424"/>
            <a:ext cx="2699557" cy="198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79B69-1F47-421B-BF91-DF5B49ED8DB1}"/>
              </a:ext>
            </a:extLst>
          </p:cNvPr>
          <p:cNvCxnSpPr/>
          <p:nvPr/>
        </p:nvCxnSpPr>
        <p:spPr>
          <a:xfrm flipH="1">
            <a:off x="9516395" y="3321764"/>
            <a:ext cx="2516567" cy="141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826199E-D90B-409A-8CC9-9988E38A4A39}"/>
              </a:ext>
            </a:extLst>
          </p:cNvPr>
          <p:cNvCxnSpPr>
            <a:stCxn id="58" idx="3"/>
          </p:cNvCxnSpPr>
          <p:nvPr/>
        </p:nvCxnSpPr>
        <p:spPr>
          <a:xfrm flipH="1" flipV="1">
            <a:off x="6249231" y="2773249"/>
            <a:ext cx="3178264" cy="196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832F42-1452-49C6-A78D-75AA13428CDE}"/>
              </a:ext>
            </a:extLst>
          </p:cNvPr>
          <p:cNvCxnSpPr/>
          <p:nvPr/>
        </p:nvCxnSpPr>
        <p:spPr>
          <a:xfrm flipV="1">
            <a:off x="6159500" y="1408183"/>
            <a:ext cx="3267995" cy="124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A2327638-EF4C-424E-AD6E-E4089315614C}"/>
              </a:ext>
            </a:extLst>
          </p:cNvPr>
          <p:cNvSpPr/>
          <p:nvPr/>
        </p:nvSpPr>
        <p:spPr>
          <a:xfrm>
            <a:off x="8187053" y="4943754"/>
            <a:ext cx="805124" cy="7525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EC472D3-93DB-45EA-9B10-58ED1A0D1893}"/>
              </a:ext>
            </a:extLst>
          </p:cNvPr>
          <p:cNvSpPr/>
          <p:nvPr/>
        </p:nvSpPr>
        <p:spPr>
          <a:xfrm>
            <a:off x="8224469" y="5666460"/>
            <a:ext cx="805124" cy="7525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793A18-CD61-4CE3-A5DE-B0084BA83921}"/>
              </a:ext>
            </a:extLst>
          </p:cNvPr>
          <p:cNvSpPr/>
          <p:nvPr/>
        </p:nvSpPr>
        <p:spPr>
          <a:xfrm>
            <a:off x="3020835" y="664234"/>
            <a:ext cx="10498305" cy="619376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AAF55E-E431-4EB9-97FB-8010A661B5A7}"/>
              </a:ext>
            </a:extLst>
          </p:cNvPr>
          <p:cNvSpPr/>
          <p:nvPr/>
        </p:nvSpPr>
        <p:spPr>
          <a:xfrm>
            <a:off x="106700" y="716433"/>
            <a:ext cx="11978600" cy="615115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9F7D2-8E34-4663-9928-F6551A3F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71" y="2606555"/>
            <a:ext cx="5449697" cy="3018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63A76-0DCA-4D03-857D-CB7E175B52AB}"/>
              </a:ext>
            </a:extLst>
          </p:cNvPr>
          <p:cNvSpPr txBox="1"/>
          <p:nvPr/>
        </p:nvSpPr>
        <p:spPr>
          <a:xfrm>
            <a:off x="2070100" y="1130300"/>
            <a:ext cx="38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MLK(INTERNET: </a:t>
            </a:r>
            <a:r>
              <a:rPr lang="en-US" dirty="0" err="1"/>
              <a:t>WebSter</a:t>
            </a:r>
            <a:r>
              <a:rPr lang="en-US" dirty="0"/>
              <a:t>).O.</a:t>
            </a:r>
            <a:r>
              <a:rPr lang="en-US" sz="900" strike="sngStrike" dirty="0"/>
              <a:t>Bigge!2pac DEEPARK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54C89-48CF-4920-883A-49E97BD132AA}"/>
              </a:ext>
            </a:extLst>
          </p:cNvPr>
          <p:cNvSpPr txBox="1"/>
          <p:nvPr/>
        </p:nvSpPr>
        <p:spPr>
          <a:xfrm>
            <a:off x="2641600" y="889000"/>
            <a:ext cx="29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PENTAONG .</a:t>
            </a:r>
            <a:r>
              <a:rPr lang="en-US" dirty="0" err="1"/>
              <a:t>YANKKE”Jeff</a:t>
            </a:r>
            <a:r>
              <a:rPr lang="en-US" dirty="0"/>
              <a:t>” </a:t>
            </a:r>
            <a:r>
              <a:rPr lang="en-US" sz="800" strike="sngStrike" dirty="0" err="1"/>
              <a:t>Presious</a:t>
            </a:r>
            <a:endParaRPr lang="en-US" sz="800" strike="sngStri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960C2-A9CE-4F41-9FEC-1FAD00639E25}"/>
              </a:ext>
            </a:extLst>
          </p:cNvPr>
          <p:cNvSpPr txBox="1"/>
          <p:nvPr/>
        </p:nvSpPr>
        <p:spPr>
          <a:xfrm rot="5224543">
            <a:off x="3931190" y="3002798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There are not 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5046D-EE51-4C02-8D8C-E536E316FC5B}"/>
              </a:ext>
            </a:extLst>
          </p:cNvPr>
          <p:cNvSpPr txBox="1"/>
          <p:nvPr/>
        </p:nvSpPr>
        <p:spPr>
          <a:xfrm>
            <a:off x="1842647" y="1741812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Finance”.sheep</a:t>
            </a:r>
            <a:r>
              <a:rPr lang="en-US" dirty="0"/>
              <a:t>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3FE4EB-1200-493D-91A5-BCF63B1B851B}"/>
              </a:ext>
            </a:extLst>
          </p:cNvPr>
          <p:cNvSpPr txBox="1"/>
          <p:nvPr/>
        </p:nvSpPr>
        <p:spPr>
          <a:xfrm>
            <a:off x="9842500" y="53213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3464FB-A3C6-437C-A85B-C73E17B7AD6A}"/>
              </a:ext>
            </a:extLst>
          </p:cNvPr>
          <p:cNvCxnSpPr/>
          <p:nvPr/>
        </p:nvCxnSpPr>
        <p:spPr>
          <a:xfrm flipV="1">
            <a:off x="9385300" y="5321300"/>
            <a:ext cx="10033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5016E-0E42-4DD1-BF18-0E412833B01D}"/>
              </a:ext>
            </a:extLst>
          </p:cNvPr>
          <p:cNvSpPr txBox="1"/>
          <p:nvPr/>
        </p:nvSpPr>
        <p:spPr>
          <a:xfrm>
            <a:off x="8549558" y="5345113"/>
            <a:ext cx="167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ATOMICLOCK(  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243170-7D24-4CF8-9F57-3B1AE0E0A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97" y="2416395"/>
            <a:ext cx="1206500" cy="1206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3C4560-F6B0-429F-8868-029361CD6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" y="3081189"/>
            <a:ext cx="1077149" cy="16422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EFDF9A-580C-47AD-B1E8-496D2EE41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42" y="4092091"/>
            <a:ext cx="626048" cy="63130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65DF1D-1A14-4EDB-BBEE-E5BC8256AB67}"/>
              </a:ext>
            </a:extLst>
          </p:cNvPr>
          <p:cNvCxnSpPr/>
          <p:nvPr/>
        </p:nvCxnSpPr>
        <p:spPr>
          <a:xfrm flipV="1">
            <a:off x="2237542" y="4092091"/>
            <a:ext cx="746958" cy="81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9AE177C-26AF-4919-9312-87C5A9B8181E}"/>
              </a:ext>
            </a:extLst>
          </p:cNvPr>
          <p:cNvSpPr/>
          <p:nvPr/>
        </p:nvSpPr>
        <p:spPr>
          <a:xfrm>
            <a:off x="2993585" y="4978400"/>
            <a:ext cx="1608467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0DB2B-498D-4133-9E73-3012C18083E1}"/>
              </a:ext>
            </a:extLst>
          </p:cNvPr>
          <p:cNvSpPr txBox="1"/>
          <p:nvPr/>
        </p:nvSpPr>
        <p:spPr>
          <a:xfrm>
            <a:off x="1842647" y="5969000"/>
            <a:ext cx="24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Kosret</a:t>
            </a:r>
            <a:r>
              <a:rPr lang="en-US" strike="sngStrike" dirty="0"/>
              <a:t> </a:t>
            </a:r>
            <a:r>
              <a:rPr lang="en-US" strike="sngStrike" dirty="0" err="1"/>
              <a:t>Anomoy</a:t>
            </a:r>
            <a:r>
              <a:rPr lang="en-US" strike="sngStrike" dirty="0"/>
              <a:t> massage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64514F-68B2-40A9-B366-02BB5DE498A2}"/>
              </a:ext>
            </a:extLst>
          </p:cNvPr>
          <p:cNvCxnSpPr/>
          <p:nvPr/>
        </p:nvCxnSpPr>
        <p:spPr>
          <a:xfrm>
            <a:off x="1968500" y="3081189"/>
            <a:ext cx="1607035" cy="185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C39ABB-FFA1-4544-B946-FC9005236576}"/>
              </a:ext>
            </a:extLst>
          </p:cNvPr>
          <p:cNvSpPr txBox="1"/>
          <p:nvPr/>
        </p:nvSpPr>
        <p:spPr>
          <a:xfrm>
            <a:off x="3715199" y="4655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5B9506-C6C7-4183-9CFC-E922010D794B}"/>
              </a:ext>
            </a:extLst>
          </p:cNvPr>
          <p:cNvSpPr/>
          <p:nvPr/>
        </p:nvSpPr>
        <p:spPr>
          <a:xfrm>
            <a:off x="31272" y="5392776"/>
            <a:ext cx="5340828" cy="531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401E6B-01BD-4B71-A2AA-9573F18FBE4B}"/>
              </a:ext>
            </a:extLst>
          </p:cNvPr>
          <p:cNvSpPr txBox="1"/>
          <p:nvPr/>
        </p:nvSpPr>
        <p:spPr>
          <a:xfrm>
            <a:off x="4055204" y="493111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Broken,still</a:t>
            </a:r>
            <a:endParaRPr lang="en-US" sz="800" strike="sngStrike" dirty="0"/>
          </a:p>
          <a:p>
            <a:r>
              <a:rPr lang="en-US" sz="800" strike="sngStrike" dirty="0" err="1"/>
              <a:t>Forver</a:t>
            </a:r>
            <a:r>
              <a:rPr lang="en-US" sz="800" strike="sngStrike" dirty="0"/>
              <a:t> still</a:t>
            </a:r>
          </a:p>
          <a:p>
            <a:r>
              <a:rPr lang="en-US" sz="800" strike="sngStrike" dirty="0"/>
              <a:t>Chines </a:t>
            </a:r>
            <a:r>
              <a:rPr lang="en-US" sz="800" strike="sngStrike" dirty="0" err="1"/>
              <a:t>finese</a:t>
            </a:r>
            <a:endParaRPr lang="en-US" sz="800" strike="sngStrik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7AD1C2-C19A-4EA0-B22E-A939D9B84662}"/>
              </a:ext>
            </a:extLst>
          </p:cNvPr>
          <p:cNvSpPr txBox="1"/>
          <p:nvPr/>
        </p:nvSpPr>
        <p:spPr>
          <a:xfrm>
            <a:off x="3388423" y="42868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x/y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131138-AF97-486B-B270-C9D56C2265F2}"/>
              </a:ext>
            </a:extLst>
          </p:cNvPr>
          <p:cNvSpPr txBox="1"/>
          <p:nvPr/>
        </p:nvSpPr>
        <p:spPr>
          <a:xfrm>
            <a:off x="2256964" y="4759106"/>
            <a:ext cx="351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LARRY.</a:t>
            </a:r>
            <a:r>
              <a:rPr lang="en-US" strike="sngStrike" dirty="0" err="1"/>
              <a:t>Remote</a:t>
            </a:r>
            <a:r>
              <a:rPr lang="en-US" strike="sngStrike" dirty="0"/>
              <a:t> Control(</a:t>
            </a:r>
            <a:r>
              <a:rPr lang="en-US" strike="sngStrike" dirty="0" err="1"/>
              <a:t>SAP,Damiler</a:t>
            </a:r>
            <a:r>
              <a:rPr lang="en-US" strike="sngStrike" dirty="0"/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6AF6C0-AB8B-40E6-B52D-D4BC36B3F7FD}"/>
              </a:ext>
            </a:extLst>
          </p:cNvPr>
          <p:cNvCxnSpPr/>
          <p:nvPr/>
        </p:nvCxnSpPr>
        <p:spPr>
          <a:xfrm>
            <a:off x="3575535" y="5289550"/>
            <a:ext cx="792407" cy="216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B0A5917-34F0-460A-8280-C6C82FF0208B}"/>
              </a:ext>
            </a:extLst>
          </p:cNvPr>
          <p:cNvSpPr/>
          <p:nvPr/>
        </p:nvSpPr>
        <p:spPr>
          <a:xfrm>
            <a:off x="1239396" y="2977227"/>
            <a:ext cx="2548026" cy="14444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570252-9D1C-4677-B1D2-AD41160CAD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641676"/>
            <a:ext cx="1299015" cy="129901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CD3A2B-491B-4C91-80ED-423F7E34B9D5}"/>
              </a:ext>
            </a:extLst>
          </p:cNvPr>
          <p:cNvCxnSpPr/>
          <p:nvPr/>
        </p:nvCxnSpPr>
        <p:spPr>
          <a:xfrm>
            <a:off x="2468776" y="2521202"/>
            <a:ext cx="2156155" cy="167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67B25B4-821C-423F-941D-E00C4C652D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19" y="4723400"/>
            <a:ext cx="691026" cy="52228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AB47590-04EF-4390-823E-E1370E8B06AA}"/>
              </a:ext>
            </a:extLst>
          </p:cNvPr>
          <p:cNvSpPr/>
          <p:nvPr/>
        </p:nvSpPr>
        <p:spPr>
          <a:xfrm>
            <a:off x="629830" y="2330438"/>
            <a:ext cx="4016594" cy="265888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0C1394-3D35-4641-8AB2-C74E31E30958}"/>
              </a:ext>
            </a:extLst>
          </p:cNvPr>
          <p:cNvCxnSpPr/>
          <p:nvPr/>
        </p:nvCxnSpPr>
        <p:spPr>
          <a:xfrm flipV="1">
            <a:off x="1239396" y="2712922"/>
            <a:ext cx="1092666" cy="526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85EB0-DAE4-451D-94F4-681D9CC58262}"/>
              </a:ext>
            </a:extLst>
          </p:cNvPr>
          <p:cNvCxnSpPr/>
          <p:nvPr/>
        </p:nvCxnSpPr>
        <p:spPr>
          <a:xfrm flipV="1">
            <a:off x="3174654" y="3081189"/>
            <a:ext cx="725516" cy="76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CB242-4DC4-4763-B036-ADA0BC925F53}"/>
              </a:ext>
            </a:extLst>
          </p:cNvPr>
          <p:cNvCxnSpPr/>
          <p:nvPr/>
        </p:nvCxnSpPr>
        <p:spPr>
          <a:xfrm flipV="1">
            <a:off x="1160379" y="3239701"/>
            <a:ext cx="909721" cy="76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F4BE9F9-E9A4-413E-AFA0-AFDA8FCD3C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5" y="1417006"/>
            <a:ext cx="1393031" cy="14859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2B623E5-6FC0-4CEB-99F1-BA716817E405}"/>
              </a:ext>
            </a:extLst>
          </p:cNvPr>
          <p:cNvSpPr/>
          <p:nvPr/>
        </p:nvSpPr>
        <p:spPr>
          <a:xfrm>
            <a:off x="6825803" y="1073666"/>
            <a:ext cx="2559497" cy="425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045313-C177-4DB8-9F0F-2CCCE31BDAC2}"/>
              </a:ext>
            </a:extLst>
          </p:cNvPr>
          <p:cNvSpPr/>
          <p:nvPr/>
        </p:nvSpPr>
        <p:spPr>
          <a:xfrm>
            <a:off x="6838682" y="1499632"/>
            <a:ext cx="2546618" cy="902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0641B6-07CF-454D-9142-031D639F154D}"/>
              </a:ext>
            </a:extLst>
          </p:cNvPr>
          <p:cNvSpPr txBox="1"/>
          <p:nvPr/>
        </p:nvSpPr>
        <p:spPr>
          <a:xfrm>
            <a:off x="7619067" y="1618987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nonPoliceTRX</a:t>
            </a:r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1EBF395-CD5F-4F75-841B-DB0E19971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52" y="5621368"/>
            <a:ext cx="1686948" cy="117962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DFC2B5-11D2-43D7-9969-5F3940F9145A}"/>
              </a:ext>
            </a:extLst>
          </p:cNvPr>
          <p:cNvSpPr txBox="1"/>
          <p:nvPr/>
        </p:nvSpPr>
        <p:spPr>
          <a:xfrm>
            <a:off x="31272" y="6488196"/>
            <a:ext cx="1687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Lisa and Matthias Boner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41FE69-964A-472A-9738-B8A1A8A30B1D}"/>
              </a:ext>
            </a:extLst>
          </p:cNvPr>
          <p:cNvSpPr txBox="1"/>
          <p:nvPr/>
        </p:nvSpPr>
        <p:spPr>
          <a:xfrm>
            <a:off x="148971" y="5505966"/>
            <a:ext cx="11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Zoll</a:t>
            </a:r>
            <a:r>
              <a:rPr lang="en-US" dirty="0"/>
              <a:t> </a:t>
            </a:r>
            <a:r>
              <a:rPr lang="en-US" dirty="0" err="1"/>
              <a:t>Polizei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2E96A8-256D-4CAB-AA29-C8F6D5A87D61}"/>
              </a:ext>
            </a:extLst>
          </p:cNvPr>
          <p:cNvSpPr/>
          <p:nvPr/>
        </p:nvSpPr>
        <p:spPr>
          <a:xfrm>
            <a:off x="4524042" y="4399931"/>
            <a:ext cx="1898741" cy="94590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3ABD4-4F32-4227-B01B-A01A46E8F761}"/>
              </a:ext>
            </a:extLst>
          </p:cNvPr>
          <p:cNvSpPr/>
          <p:nvPr/>
        </p:nvSpPr>
        <p:spPr>
          <a:xfrm>
            <a:off x="42727" y="4718566"/>
            <a:ext cx="2038828" cy="787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C4BB7C-A6E2-4067-95FD-655928933C70}"/>
              </a:ext>
            </a:extLst>
          </p:cNvPr>
          <p:cNvSpPr/>
          <p:nvPr/>
        </p:nvSpPr>
        <p:spPr>
          <a:xfrm>
            <a:off x="7843234" y="2962391"/>
            <a:ext cx="410725" cy="112970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C17F0B-DF87-4A1C-93B3-119CDCA0DED8}"/>
              </a:ext>
            </a:extLst>
          </p:cNvPr>
          <p:cNvCxnSpPr/>
          <p:nvPr/>
        </p:nvCxnSpPr>
        <p:spPr>
          <a:xfrm>
            <a:off x="9385300" y="3429000"/>
            <a:ext cx="741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8405B00-FF19-4F54-8FC7-D6F537054F74}"/>
              </a:ext>
            </a:extLst>
          </p:cNvPr>
          <p:cNvCxnSpPr/>
          <p:nvPr/>
        </p:nvCxnSpPr>
        <p:spPr>
          <a:xfrm flipV="1">
            <a:off x="9385300" y="3429000"/>
            <a:ext cx="741252" cy="19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BED467-AE32-4C49-BEFF-44A3B5544F69}"/>
              </a:ext>
            </a:extLst>
          </p:cNvPr>
          <p:cNvCxnSpPr/>
          <p:nvPr/>
        </p:nvCxnSpPr>
        <p:spPr>
          <a:xfrm flipV="1">
            <a:off x="9385300" y="3508851"/>
            <a:ext cx="578906" cy="28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E47626D-0ED0-4C05-98AE-BC5424205AF1}"/>
              </a:ext>
            </a:extLst>
          </p:cNvPr>
          <p:cNvSpPr/>
          <p:nvPr/>
        </p:nvSpPr>
        <p:spPr>
          <a:xfrm>
            <a:off x="-521976" y="2284794"/>
            <a:ext cx="12032000" cy="607301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7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BCA2F-0228-41A9-9555-4C26A2109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96" y="809625"/>
            <a:ext cx="1743075" cy="2619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8E3AC-FB31-4533-B3A4-F62298CD2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59" y="809624"/>
            <a:ext cx="4256484" cy="26193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DD3091-5485-4CD5-803A-EFA132C4F295}"/>
              </a:ext>
            </a:extLst>
          </p:cNvPr>
          <p:cNvSpPr/>
          <p:nvPr/>
        </p:nvSpPr>
        <p:spPr>
          <a:xfrm>
            <a:off x="4242545" y="4095234"/>
            <a:ext cx="20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There are not white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78122-2020-4F3A-87AF-5F79BF43F771}"/>
              </a:ext>
            </a:extLst>
          </p:cNvPr>
          <p:cNvSpPr/>
          <p:nvPr/>
        </p:nvSpPr>
        <p:spPr>
          <a:xfrm>
            <a:off x="4957714" y="4982349"/>
            <a:ext cx="241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PRICE.JR-2-JR-1 </a:t>
            </a:r>
            <a:r>
              <a:rPr lang="en-US" dirty="0" err="1"/>
              <a:t>deshwn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B108C-3EFD-4379-8599-4CEAB283036D}"/>
              </a:ext>
            </a:extLst>
          </p:cNvPr>
          <p:cNvSpPr/>
          <p:nvPr/>
        </p:nvSpPr>
        <p:spPr>
          <a:xfrm>
            <a:off x="9518443" y="3256134"/>
            <a:ext cx="1941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PRICE.JRS-1 </a:t>
            </a:r>
            <a:r>
              <a:rPr lang="en-US" dirty="0" err="1"/>
              <a:t>pflisha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B9F1F8-99AC-48E2-9A8D-3E5E95137C5C}"/>
              </a:ext>
            </a:extLst>
          </p:cNvPr>
          <p:cNvSpPr/>
          <p:nvPr/>
        </p:nvSpPr>
        <p:spPr>
          <a:xfrm>
            <a:off x="8369300" y="4196093"/>
            <a:ext cx="2038828" cy="1816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DD65FE-1EDE-4986-8F9E-0B12E9EB7A17}"/>
              </a:ext>
            </a:extLst>
          </p:cNvPr>
          <p:cNvSpPr/>
          <p:nvPr/>
        </p:nvSpPr>
        <p:spPr>
          <a:xfrm>
            <a:off x="8538873" y="3383293"/>
            <a:ext cx="1275771" cy="11303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826BA4-DDCA-401A-AF7D-27CDF112C1EB}"/>
              </a:ext>
            </a:extLst>
          </p:cNvPr>
          <p:cNvSpPr/>
          <p:nvPr/>
        </p:nvSpPr>
        <p:spPr>
          <a:xfrm>
            <a:off x="7632800" y="4965441"/>
            <a:ext cx="1092099" cy="8636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139A5E-D3BC-44D1-A4BF-FA7D8182382C}"/>
              </a:ext>
            </a:extLst>
          </p:cNvPr>
          <p:cNvSpPr/>
          <p:nvPr/>
        </p:nvSpPr>
        <p:spPr>
          <a:xfrm>
            <a:off x="7569200" y="4061896"/>
            <a:ext cx="939800" cy="10022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5959E-8007-4432-A800-763D254DB582}"/>
              </a:ext>
            </a:extLst>
          </p:cNvPr>
          <p:cNvSpPr/>
          <p:nvPr/>
        </p:nvSpPr>
        <p:spPr>
          <a:xfrm>
            <a:off x="10071100" y="3877230"/>
            <a:ext cx="1073528" cy="587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C8FEC-34D7-4D6E-A5E4-072287DAD3F8}"/>
              </a:ext>
            </a:extLst>
          </p:cNvPr>
          <p:cNvCxnSpPr>
            <a:stCxn id="28" idx="0"/>
            <a:endCxn id="28" idx="2"/>
          </p:cNvCxnSpPr>
          <p:nvPr/>
        </p:nvCxnSpPr>
        <p:spPr>
          <a:xfrm>
            <a:off x="10607864" y="3877230"/>
            <a:ext cx="0" cy="58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8C73FB-B1E0-42BE-A7EB-BBF0C88AC82F}"/>
              </a:ext>
            </a:extLst>
          </p:cNvPr>
          <p:cNvSpPr txBox="1"/>
          <p:nvPr/>
        </p:nvSpPr>
        <p:spPr>
          <a:xfrm>
            <a:off x="434256" y="1097146"/>
            <a:ext cx="59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442423-A26B-4698-83D7-CDBD5762CB44}"/>
              </a:ext>
            </a:extLst>
          </p:cNvPr>
          <p:cNvSpPr txBox="1"/>
          <p:nvPr/>
        </p:nvSpPr>
        <p:spPr>
          <a:xfrm>
            <a:off x="1854200" y="3948481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MILITARY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0BB640-9337-4477-BDAF-EAA167065D1B}"/>
              </a:ext>
            </a:extLst>
          </p:cNvPr>
          <p:cNvSpPr/>
          <p:nvPr/>
        </p:nvSpPr>
        <p:spPr>
          <a:xfrm>
            <a:off x="123601" y="763827"/>
            <a:ext cx="11634143" cy="259561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DEEDA6-8D0A-45AB-BF07-51D9053AAF03}"/>
              </a:ext>
            </a:extLst>
          </p:cNvPr>
          <p:cNvSpPr/>
          <p:nvPr/>
        </p:nvSpPr>
        <p:spPr>
          <a:xfrm>
            <a:off x="123601" y="3428999"/>
            <a:ext cx="11634143" cy="313690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D8DA4D-3470-4781-B048-8FCC40CF5F0E}"/>
              </a:ext>
            </a:extLst>
          </p:cNvPr>
          <p:cNvSpPr/>
          <p:nvPr/>
        </p:nvSpPr>
        <p:spPr>
          <a:xfrm>
            <a:off x="4368800" y="3111500"/>
            <a:ext cx="1257300" cy="1206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149672-0490-436A-8D61-DCA76C01F010}"/>
              </a:ext>
            </a:extLst>
          </p:cNvPr>
          <p:cNvSpPr/>
          <p:nvPr/>
        </p:nvSpPr>
        <p:spPr>
          <a:xfrm>
            <a:off x="4569977" y="4196093"/>
            <a:ext cx="1182378" cy="1465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31CDF42-0A78-47D8-A960-80D7E5B84DD5}"/>
              </a:ext>
            </a:extLst>
          </p:cNvPr>
          <p:cNvSpPr/>
          <p:nvPr/>
        </p:nvSpPr>
        <p:spPr>
          <a:xfrm>
            <a:off x="6079787" y="3190656"/>
            <a:ext cx="2038828" cy="6865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6B756E-EC6C-434A-97C5-FCF39779674C}"/>
              </a:ext>
            </a:extLst>
          </p:cNvPr>
          <p:cNvSpPr/>
          <p:nvPr/>
        </p:nvSpPr>
        <p:spPr>
          <a:xfrm>
            <a:off x="5706865" y="3111500"/>
            <a:ext cx="898805" cy="8352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9F22CA6-82C4-448F-8B82-3ABE89853B34}"/>
              </a:ext>
            </a:extLst>
          </p:cNvPr>
          <p:cNvSpPr/>
          <p:nvPr/>
        </p:nvSpPr>
        <p:spPr>
          <a:xfrm>
            <a:off x="8002110" y="2740469"/>
            <a:ext cx="260513" cy="39397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CE03DB-9476-4722-97B2-6670F5A0FB0B}"/>
              </a:ext>
            </a:extLst>
          </p:cNvPr>
          <p:cNvSpPr/>
          <p:nvPr/>
        </p:nvSpPr>
        <p:spPr>
          <a:xfrm>
            <a:off x="7071329" y="6565900"/>
            <a:ext cx="1437671" cy="318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10D804-70C9-4C75-83F0-5B201471EBC2}"/>
              </a:ext>
            </a:extLst>
          </p:cNvPr>
          <p:cNvSpPr/>
          <p:nvPr/>
        </p:nvSpPr>
        <p:spPr>
          <a:xfrm>
            <a:off x="7936635" y="269447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4Ft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4D4707-6F7D-488E-9AA1-09365F8934D3}"/>
              </a:ext>
            </a:extLst>
          </p:cNvPr>
          <p:cNvCxnSpPr/>
          <p:nvPr/>
        </p:nvCxnSpPr>
        <p:spPr>
          <a:xfrm flipV="1">
            <a:off x="1710192" y="1506319"/>
            <a:ext cx="1012867" cy="108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D7119D-FC1A-4454-9591-B33238C13C10}"/>
              </a:ext>
            </a:extLst>
          </p:cNvPr>
          <p:cNvCxnSpPr/>
          <p:nvPr/>
        </p:nvCxnSpPr>
        <p:spPr>
          <a:xfrm flipV="1">
            <a:off x="6338214" y="1466478"/>
            <a:ext cx="926186" cy="119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EF1A0E-37C3-4E4D-8017-575D0A14DB24}"/>
              </a:ext>
            </a:extLst>
          </p:cNvPr>
          <p:cNvCxnSpPr/>
          <p:nvPr/>
        </p:nvCxnSpPr>
        <p:spPr>
          <a:xfrm flipV="1">
            <a:off x="7632800" y="1827988"/>
            <a:ext cx="876200" cy="595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1F65534-7127-4FBC-9C79-2632EC5DED97}"/>
              </a:ext>
            </a:extLst>
          </p:cNvPr>
          <p:cNvSpPr/>
          <p:nvPr/>
        </p:nvSpPr>
        <p:spPr>
          <a:xfrm>
            <a:off x="2353678" y="4395013"/>
            <a:ext cx="1092100" cy="1617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B3111F3-D6A1-401A-8F54-95D08D02B2AA}"/>
              </a:ext>
            </a:extLst>
          </p:cNvPr>
          <p:cNvSpPr/>
          <p:nvPr/>
        </p:nvSpPr>
        <p:spPr>
          <a:xfrm>
            <a:off x="856039" y="4438283"/>
            <a:ext cx="1092100" cy="1617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F39EA5-7D00-42D6-A297-74022354B267}"/>
              </a:ext>
            </a:extLst>
          </p:cNvPr>
          <p:cNvSpPr/>
          <p:nvPr/>
        </p:nvSpPr>
        <p:spPr>
          <a:xfrm>
            <a:off x="1004062" y="4633266"/>
            <a:ext cx="706130" cy="58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12492D3-8405-412B-B20C-03709164647D}"/>
              </a:ext>
            </a:extLst>
          </p:cNvPr>
          <p:cNvSpPr/>
          <p:nvPr/>
        </p:nvSpPr>
        <p:spPr>
          <a:xfrm>
            <a:off x="992833" y="5289253"/>
            <a:ext cx="706130" cy="58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3999994-D56D-45C1-B1A1-EF28AA9EEEE9}"/>
              </a:ext>
            </a:extLst>
          </p:cNvPr>
          <p:cNvSpPr/>
          <p:nvPr/>
        </p:nvSpPr>
        <p:spPr>
          <a:xfrm>
            <a:off x="2680577" y="4411835"/>
            <a:ext cx="706130" cy="58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F200D23-562C-4DD3-ADA3-E5752B8405F1}"/>
              </a:ext>
            </a:extLst>
          </p:cNvPr>
          <p:cNvSpPr/>
          <p:nvPr/>
        </p:nvSpPr>
        <p:spPr>
          <a:xfrm>
            <a:off x="2680577" y="5212014"/>
            <a:ext cx="706130" cy="58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DFFA767-5AF3-4A5D-B308-C09AFEDC1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39" y="1303445"/>
            <a:ext cx="1417037" cy="141703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2603E98-1217-4B44-BECC-371D30EE1232}"/>
              </a:ext>
            </a:extLst>
          </p:cNvPr>
          <p:cNvSpPr txBox="1"/>
          <p:nvPr/>
        </p:nvSpPr>
        <p:spPr>
          <a:xfrm>
            <a:off x="1137123" y="4622063"/>
            <a:ext cx="5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vox</a:t>
            </a:r>
            <a:endParaRPr lang="en-US" strike="sngStrik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ADD9D1-27DD-4DAD-8365-3E9DBC0692DA}"/>
              </a:ext>
            </a:extLst>
          </p:cNvPr>
          <p:cNvSpPr txBox="1"/>
          <p:nvPr/>
        </p:nvSpPr>
        <p:spPr>
          <a:xfrm>
            <a:off x="-266700" y="3946782"/>
            <a:ext cx="366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VIRGINA.MARY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goheo</a:t>
            </a:r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dell.vox</a:t>
            </a:r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(tv).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uhse</a:t>
            </a:r>
            <a:r>
              <a:rPr lang="en-US" dirty="0" err="1"/>
              <a:t>,HAMTION</a:t>
            </a:r>
            <a:r>
              <a:rPr lang="en-US" dirty="0"/>
              <a:t>)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413B0861-B74C-4355-802F-399487FDD9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37" y="4965441"/>
            <a:ext cx="819096" cy="952987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ECA9CC5-1CFB-4D92-B2DE-1E32CEECFC5F}"/>
              </a:ext>
            </a:extLst>
          </p:cNvPr>
          <p:cNvCxnSpPr/>
          <p:nvPr/>
        </p:nvCxnSpPr>
        <p:spPr>
          <a:xfrm flipV="1">
            <a:off x="3220207" y="4705052"/>
            <a:ext cx="1022338" cy="164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27805AD-00D5-4FBC-949B-948958200712}"/>
              </a:ext>
            </a:extLst>
          </p:cNvPr>
          <p:cNvSpPr txBox="1"/>
          <p:nvPr/>
        </p:nvSpPr>
        <p:spPr>
          <a:xfrm>
            <a:off x="1278978" y="3832482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Ghohe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dj</a:t>
            </a:r>
            <a:r>
              <a:rPr lang="en-US" sz="800" strike="sngStrike" dirty="0"/>
              <a:t> magic mike)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675E729-9CDE-47B7-B9A2-290779C18BB5}"/>
              </a:ext>
            </a:extLst>
          </p:cNvPr>
          <p:cNvSpPr txBox="1"/>
          <p:nvPr/>
        </p:nvSpPr>
        <p:spPr>
          <a:xfrm>
            <a:off x="6969352" y="267499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50-100x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1490D-1694-4139-9ACD-6A6936AFFCFC}"/>
              </a:ext>
            </a:extLst>
          </p:cNvPr>
          <p:cNvSpPr/>
          <p:nvPr/>
        </p:nvSpPr>
        <p:spPr>
          <a:xfrm>
            <a:off x="-343645" y="709629"/>
            <a:ext cx="12191999" cy="383848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CCD8FA0-6460-45A4-83C2-84E5FA02CB4F}"/>
              </a:ext>
            </a:extLst>
          </p:cNvPr>
          <p:cNvSpPr/>
          <p:nvPr/>
        </p:nvSpPr>
        <p:spPr>
          <a:xfrm>
            <a:off x="-173758" y="2686480"/>
            <a:ext cx="11634143" cy="383848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30CD733-C1A8-40E5-B853-B0AAC179D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628900"/>
            <a:ext cx="2867025" cy="160020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9E4D93D-11CB-4657-B88E-4FE1E0E19064}"/>
              </a:ext>
            </a:extLst>
          </p:cNvPr>
          <p:cNvCxnSpPr/>
          <p:nvPr/>
        </p:nvCxnSpPr>
        <p:spPr>
          <a:xfrm>
            <a:off x="546100" y="5064125"/>
            <a:ext cx="4076701" cy="59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1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5D977-E30D-4B2B-A13B-C84B9FEFE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2605087"/>
            <a:ext cx="2771775" cy="16478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6341E5-3950-4C09-ABF9-4E4F22936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2652712"/>
            <a:ext cx="2867025" cy="16002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E231DC-0223-44A4-BEA3-39A5BFEA9A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03" y="4457441"/>
            <a:ext cx="819096" cy="9529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22F04A-076C-4D02-A1E2-2B431474DDBE}"/>
              </a:ext>
            </a:extLst>
          </p:cNvPr>
          <p:cNvCxnSpPr>
            <a:cxnSpLocks/>
          </p:cNvCxnSpPr>
          <p:nvPr/>
        </p:nvCxnSpPr>
        <p:spPr>
          <a:xfrm flipV="1">
            <a:off x="2540000" y="4005927"/>
            <a:ext cx="101600" cy="61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E977C3-D145-46AF-A96C-D0A336EBD4EC}"/>
              </a:ext>
            </a:extLst>
          </p:cNvPr>
          <p:cNvCxnSpPr/>
          <p:nvPr/>
        </p:nvCxnSpPr>
        <p:spPr>
          <a:xfrm flipH="1">
            <a:off x="2146300" y="3452812"/>
            <a:ext cx="495300" cy="224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3DB3E4-5BEC-45F6-A1D0-05D5B3FE9AFE}"/>
              </a:ext>
            </a:extLst>
          </p:cNvPr>
          <p:cNvSpPr txBox="1"/>
          <p:nvPr/>
        </p:nvSpPr>
        <p:spPr>
          <a:xfrm>
            <a:off x="3106444" y="456460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Vadelism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01C8-4459-4DBC-8F18-D27CD6B3CCFF}"/>
              </a:ext>
            </a:extLst>
          </p:cNvPr>
          <p:cNvSpPr/>
          <p:nvPr/>
        </p:nvSpPr>
        <p:spPr>
          <a:xfrm>
            <a:off x="317262" y="832362"/>
            <a:ext cx="11557473" cy="524089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$25,000,000</a:t>
            </a:r>
          </a:p>
        </p:txBody>
      </p:sp>
    </p:spTree>
    <p:extLst>
      <p:ext uri="{BB962C8B-B14F-4D97-AF65-F5344CB8AC3E}">
        <p14:creationId xmlns:p14="http://schemas.microsoft.com/office/powerpoint/2010/main" val="6804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E1CE3-38DA-4B13-B0C3-604145413272}"/>
              </a:ext>
            </a:extLst>
          </p:cNvPr>
          <p:cNvSpPr/>
          <p:nvPr/>
        </p:nvSpPr>
        <p:spPr>
          <a:xfrm>
            <a:off x="152400" y="674056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44861-1509-41A7-BF43-D6C6CB0E0E08}"/>
              </a:ext>
            </a:extLst>
          </p:cNvPr>
          <p:cNvSpPr txBox="1"/>
          <p:nvPr/>
        </p:nvSpPr>
        <p:spPr>
          <a:xfrm>
            <a:off x="3003550" y="1858407"/>
            <a:ext cx="172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St. Francis Hotel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C37F9-3FF9-4B2B-B38A-77E99DE0B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87" y="1366798"/>
            <a:ext cx="2028825" cy="135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010FA6-C1B2-4E6A-B097-5B4A997D3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3607"/>
            <a:ext cx="2466975" cy="1847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DA3C02-837F-4647-A356-90C728933309}"/>
              </a:ext>
            </a:extLst>
          </p:cNvPr>
          <p:cNvSpPr txBox="1"/>
          <p:nvPr/>
        </p:nvSpPr>
        <p:spPr>
          <a:xfrm>
            <a:off x="2885310" y="3028132"/>
            <a:ext cx="232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St. </a:t>
            </a:r>
            <a:r>
              <a:rPr lang="en-US" b="1" dirty="0" err="1"/>
              <a:t>Franics</a:t>
            </a:r>
            <a:r>
              <a:rPr lang="en-US" b="1" dirty="0"/>
              <a:t>.!availability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7D9D30-7805-4217-BE17-7A583A2E64F3}"/>
              </a:ext>
            </a:extLst>
          </p:cNvPr>
          <p:cNvSpPr/>
          <p:nvPr/>
        </p:nvSpPr>
        <p:spPr>
          <a:xfrm>
            <a:off x="0" y="2909772"/>
            <a:ext cx="2336800" cy="7224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JOSHUA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A918D-BF0B-4442-9EED-389F38516ECE}"/>
              </a:ext>
            </a:extLst>
          </p:cNvPr>
          <p:cNvSpPr txBox="1"/>
          <p:nvPr/>
        </p:nvSpPr>
        <p:spPr>
          <a:xfrm>
            <a:off x="4949692" y="995658"/>
            <a:ext cx="432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Gor</a:t>
            </a:r>
            <a:r>
              <a:rPr lang="en-US" dirty="0"/>
              <a:t>(</a:t>
            </a:r>
            <a:r>
              <a:rPr lang="en-US" dirty="0" err="1"/>
              <a:t>Doulass;Fredirk</a:t>
            </a:r>
            <a:r>
              <a:rPr lang="en-US" dirty="0"/>
              <a:t>; Roth(St. Francis; Hotel)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6820C7-CE26-44E1-9435-534E702A2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25" y="1356201"/>
            <a:ext cx="2032522" cy="13525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39E136-A07A-40A2-B332-43E046EF413F}"/>
              </a:ext>
            </a:extLst>
          </p:cNvPr>
          <p:cNvSpPr txBox="1"/>
          <p:nvPr/>
        </p:nvSpPr>
        <p:spPr>
          <a:xfrm>
            <a:off x="4047391" y="735398"/>
            <a:ext cx="509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Roth.ibm.dmiler.accentuer.apple.touch.greenstamps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4E537-C4DA-489B-A3D7-A41A90CE4F43}"/>
              </a:ext>
            </a:extLst>
          </p:cNvPr>
          <p:cNvSpPr txBox="1"/>
          <p:nvPr/>
        </p:nvSpPr>
        <p:spPr>
          <a:xfrm>
            <a:off x="19926" y="7065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6238A-DE5B-42FB-8490-98440B7FEF35}"/>
              </a:ext>
            </a:extLst>
          </p:cNvPr>
          <p:cNvSpPr txBox="1"/>
          <p:nvPr/>
        </p:nvSpPr>
        <p:spPr>
          <a:xfrm>
            <a:off x="612956" y="685346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nonPoliceCfg</a:t>
            </a:r>
            <a:r>
              <a:rPr lang="en-US" b="1" dirty="0"/>
              <a:t>(GOV)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F54482-C4B5-41BD-B923-7F1F32CF4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57" y="1883714"/>
            <a:ext cx="1308561" cy="6880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6BAD25-09A7-4FF1-B983-A6DF7F9786FF}"/>
              </a:ext>
            </a:extLst>
          </p:cNvPr>
          <p:cNvCxnSpPr>
            <a:cxnSpLocks/>
          </p:cNvCxnSpPr>
          <p:nvPr/>
        </p:nvCxnSpPr>
        <p:spPr>
          <a:xfrm>
            <a:off x="4725624" y="1498600"/>
            <a:ext cx="6132876" cy="66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9E5C66E-6A3B-4F3B-9E5B-78A1C2FDB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51" y="1290652"/>
            <a:ext cx="1018249" cy="14647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A33997-9101-4FA8-A007-8D209A5F45E4}"/>
              </a:ext>
            </a:extLst>
          </p:cNvPr>
          <p:cNvSpPr txBox="1"/>
          <p:nvPr/>
        </p:nvSpPr>
        <p:spPr>
          <a:xfrm>
            <a:off x="9485053" y="2802050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Mr</a:t>
            </a:r>
            <a:r>
              <a:rPr lang="en-US" sz="800" strike="sngStrike" dirty="0"/>
              <a:t> Sr. </a:t>
            </a:r>
            <a:r>
              <a:rPr lang="en-US" sz="800" strike="sngStrike" dirty="0" err="1"/>
              <a:t>Bramam</a:t>
            </a:r>
            <a:endParaRPr lang="en-US" sz="800" strike="sngStrik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B752EB-6192-434E-895A-AAFBF31CB7BA}"/>
              </a:ext>
            </a:extLst>
          </p:cNvPr>
          <p:cNvSpPr txBox="1"/>
          <p:nvPr/>
        </p:nvSpPr>
        <p:spPr>
          <a:xfrm>
            <a:off x="9126237" y="2916700"/>
            <a:ext cx="12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Easy Button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63A7CB-54D3-4B17-B94D-D680697E7A54}"/>
              </a:ext>
            </a:extLst>
          </p:cNvPr>
          <p:cNvSpPr/>
          <p:nvPr/>
        </p:nvSpPr>
        <p:spPr>
          <a:xfrm>
            <a:off x="234253" y="4725356"/>
            <a:ext cx="6014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https://www.congress.gov/bill/109th-congress/house-bill/810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C1D5D5-5654-4D41-B5BA-038B098B8288}"/>
              </a:ext>
            </a:extLst>
          </p:cNvPr>
          <p:cNvSpPr/>
          <p:nvPr/>
        </p:nvSpPr>
        <p:spPr>
          <a:xfrm>
            <a:off x="672669" y="4305954"/>
            <a:ext cx="5203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A43"/>
                </a:solidFill>
                <a:latin typeface="Arial" panose="020B0604020202020204" pitchFamily="34" charset="0"/>
              </a:rPr>
              <a:t>Stem Cell Research Enhancement Act of 2005</a:t>
            </a:r>
            <a:endParaRPr lang="en-US" b="1" i="0" dirty="0">
              <a:solidFill>
                <a:srgbClr val="202A4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FD6C1B-7CE5-4058-8879-A76E6AE6C487}"/>
              </a:ext>
            </a:extLst>
          </p:cNvPr>
          <p:cNvSpPr/>
          <p:nvPr/>
        </p:nvSpPr>
        <p:spPr>
          <a:xfrm>
            <a:off x="385132" y="3826310"/>
            <a:ext cx="2001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nonPoliceCfg</a:t>
            </a:r>
            <a:r>
              <a:rPr lang="en-US" b="1" dirty="0"/>
              <a:t>(GOV)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026207-3B28-4D38-AB3E-5FA5AE51AB62}"/>
              </a:ext>
            </a:extLst>
          </p:cNvPr>
          <p:cNvSpPr txBox="1"/>
          <p:nvPr/>
        </p:nvSpPr>
        <p:spPr>
          <a:xfrm>
            <a:off x="2885310" y="3826310"/>
            <a:ext cx="27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BIOTECH-&gt;</a:t>
            </a:r>
            <a:r>
              <a:rPr lang="en-US" sz="800" strike="sngStrike" dirty="0"/>
              <a:t>BIOMETRIC PAYMENTS </a:t>
            </a:r>
            <a:r>
              <a:rPr lang="en-US" sz="800" strike="sngStrike" dirty="0" err="1"/>
              <a:t>paytouchouth</a:t>
            </a:r>
            <a:endParaRPr lang="en-US" sz="800" strike="sngStrike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2832FF-428C-4CF7-BB21-DF097A8660EF}"/>
              </a:ext>
            </a:extLst>
          </p:cNvPr>
          <p:cNvCxnSpPr/>
          <p:nvPr/>
        </p:nvCxnSpPr>
        <p:spPr>
          <a:xfrm>
            <a:off x="152400" y="4195642"/>
            <a:ext cx="260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CEF465-7A8E-4040-B3E7-E3BADB393159}"/>
              </a:ext>
            </a:extLst>
          </p:cNvPr>
          <p:cNvCxnSpPr/>
          <p:nvPr/>
        </p:nvCxnSpPr>
        <p:spPr>
          <a:xfrm>
            <a:off x="84137" y="1043607"/>
            <a:ext cx="260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9F92341-8C61-4593-962C-089405646CA1}"/>
              </a:ext>
            </a:extLst>
          </p:cNvPr>
          <p:cNvSpPr/>
          <p:nvPr/>
        </p:nvSpPr>
        <p:spPr>
          <a:xfrm>
            <a:off x="6705600" y="3429000"/>
            <a:ext cx="2001510" cy="16656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317724-1AAE-418A-9E41-A71AE2ECC4C9}"/>
              </a:ext>
            </a:extLst>
          </p:cNvPr>
          <p:cNvSpPr/>
          <p:nvPr/>
        </p:nvSpPr>
        <p:spPr>
          <a:xfrm>
            <a:off x="6705600" y="5094687"/>
            <a:ext cx="2001510" cy="16656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E99411-E13A-4943-BDD3-E335C813336C}"/>
              </a:ext>
            </a:extLst>
          </p:cNvPr>
          <p:cNvCxnSpPr/>
          <p:nvPr/>
        </p:nvCxnSpPr>
        <p:spPr>
          <a:xfrm>
            <a:off x="2336800" y="932343"/>
            <a:ext cx="5041900" cy="280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274DBD-2AC7-4996-948E-F87E4F1EC5A8}"/>
              </a:ext>
            </a:extLst>
          </p:cNvPr>
          <p:cNvCxnSpPr/>
          <p:nvPr/>
        </p:nvCxnSpPr>
        <p:spPr>
          <a:xfrm flipV="1">
            <a:off x="2249334" y="3776240"/>
            <a:ext cx="521277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20A1F4E-5CCB-4553-86DC-0CE07DA4168E}"/>
              </a:ext>
            </a:extLst>
          </p:cNvPr>
          <p:cNvSpPr/>
          <p:nvPr/>
        </p:nvSpPr>
        <p:spPr>
          <a:xfrm>
            <a:off x="7277100" y="6336344"/>
            <a:ext cx="185006" cy="1406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1F6A8A-B21F-45BF-844E-38B3ABE9BAC5}"/>
              </a:ext>
            </a:extLst>
          </p:cNvPr>
          <p:cNvCxnSpPr/>
          <p:nvPr/>
        </p:nvCxnSpPr>
        <p:spPr>
          <a:xfrm>
            <a:off x="5435600" y="3028132"/>
            <a:ext cx="1674812" cy="299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02DAF55-E990-4DD1-9B0A-EAB841CBAFF7}"/>
              </a:ext>
            </a:extLst>
          </p:cNvPr>
          <p:cNvSpPr/>
          <p:nvPr/>
        </p:nvSpPr>
        <p:spPr>
          <a:xfrm>
            <a:off x="6705600" y="5842000"/>
            <a:ext cx="1270000" cy="11269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751419-2D3D-49C4-886B-04B08837F48F}"/>
              </a:ext>
            </a:extLst>
          </p:cNvPr>
          <p:cNvSpPr txBox="1"/>
          <p:nvPr/>
        </p:nvSpPr>
        <p:spPr>
          <a:xfrm>
            <a:off x="4047391" y="5399487"/>
            <a:ext cx="99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OFFSITE: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AF76F67-3430-4B0D-832F-ED3AD8DD4B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75" y="5356763"/>
            <a:ext cx="515291" cy="515291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A4969A-1722-403C-AC59-5C523FD21EAA}"/>
              </a:ext>
            </a:extLst>
          </p:cNvPr>
          <p:cNvCxnSpPr/>
          <p:nvPr/>
        </p:nvCxnSpPr>
        <p:spPr>
          <a:xfrm flipV="1">
            <a:off x="4898555" y="5491202"/>
            <a:ext cx="685261" cy="63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3A7895-13DB-4D00-9034-901EDE813F98}"/>
              </a:ext>
            </a:extLst>
          </p:cNvPr>
          <p:cNvCxnSpPr/>
          <p:nvPr/>
        </p:nvCxnSpPr>
        <p:spPr>
          <a:xfrm flipV="1">
            <a:off x="7277100" y="5872054"/>
            <a:ext cx="185006" cy="88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22AA20-3355-4EA3-9417-D0A7B6D9CC72}"/>
              </a:ext>
            </a:extLst>
          </p:cNvPr>
          <p:cNvCxnSpPr/>
          <p:nvPr/>
        </p:nvCxnSpPr>
        <p:spPr>
          <a:xfrm flipV="1">
            <a:off x="4047391" y="5356763"/>
            <a:ext cx="851164" cy="41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247CF2-FC97-46F7-ADD2-8AD3C6040CFF}"/>
              </a:ext>
            </a:extLst>
          </p:cNvPr>
          <p:cNvCxnSpPr/>
          <p:nvPr/>
        </p:nvCxnSpPr>
        <p:spPr>
          <a:xfrm flipV="1">
            <a:off x="3274214" y="5872054"/>
            <a:ext cx="1477461" cy="46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372A7AC-5E4D-4DC5-BAEF-99D6BE40C1DA}"/>
              </a:ext>
            </a:extLst>
          </p:cNvPr>
          <p:cNvSpPr/>
          <p:nvPr/>
        </p:nvSpPr>
        <p:spPr>
          <a:xfrm>
            <a:off x="1932938" y="6338459"/>
            <a:ext cx="2041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philip</a:t>
            </a:r>
            <a:r>
              <a:rPr lang="en-US" dirty="0"/>
              <a:t> </a:t>
            </a:r>
            <a:r>
              <a:rPr lang="en-US" dirty="0" err="1"/>
              <a:t>tonsak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71D278-6E6A-40E7-BEE0-55146FD53531}"/>
              </a:ext>
            </a:extLst>
          </p:cNvPr>
          <p:cNvCxnSpPr>
            <a:cxnSpLocks/>
          </p:cNvCxnSpPr>
          <p:nvPr/>
        </p:nvCxnSpPr>
        <p:spPr>
          <a:xfrm>
            <a:off x="1840338" y="5535638"/>
            <a:ext cx="2216438" cy="34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05BA66D-31B5-4226-8554-C04612756AD4}"/>
              </a:ext>
            </a:extLst>
          </p:cNvPr>
          <p:cNvCxnSpPr/>
          <p:nvPr/>
        </p:nvCxnSpPr>
        <p:spPr>
          <a:xfrm flipH="1">
            <a:off x="7850475" y="2989862"/>
            <a:ext cx="1213862" cy="288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B9FE154-73A3-436E-AFF6-29FC420D4851}"/>
              </a:ext>
            </a:extLst>
          </p:cNvPr>
          <p:cNvSpPr txBox="1"/>
          <p:nvPr/>
        </p:nvSpPr>
        <p:spPr>
          <a:xfrm>
            <a:off x="8192188" y="31800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2C75A8-D4E4-45DE-808C-F2DAB0C99DF8}"/>
              </a:ext>
            </a:extLst>
          </p:cNvPr>
          <p:cNvCxnSpPr>
            <a:stCxn id="67" idx="1"/>
            <a:endCxn id="67" idx="3"/>
          </p:cNvCxnSpPr>
          <p:nvPr/>
        </p:nvCxnSpPr>
        <p:spPr>
          <a:xfrm>
            <a:off x="8192188" y="3364757"/>
            <a:ext cx="29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9047B0C-45C5-4264-917E-74CE31CF2B7C}"/>
              </a:ext>
            </a:extLst>
          </p:cNvPr>
          <p:cNvSpPr txBox="1"/>
          <p:nvPr/>
        </p:nvSpPr>
        <p:spPr>
          <a:xfrm>
            <a:off x="8672799" y="3239016"/>
            <a:ext cx="8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PAGE-6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F0F69D-49F8-48B5-907F-FA9B3AD703FA}"/>
              </a:ext>
            </a:extLst>
          </p:cNvPr>
          <p:cNvCxnSpPr/>
          <p:nvPr/>
        </p:nvCxnSpPr>
        <p:spPr>
          <a:xfrm flipV="1">
            <a:off x="3974844" y="5399487"/>
            <a:ext cx="1929068" cy="21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D716F54-A41A-445E-8DE2-90714C6D2926}"/>
              </a:ext>
            </a:extLst>
          </p:cNvPr>
          <p:cNvSpPr txBox="1"/>
          <p:nvPr/>
        </p:nvSpPr>
        <p:spPr>
          <a:xfrm>
            <a:off x="9756379" y="3274880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CEO Mr. Rogers</a:t>
            </a:r>
          </a:p>
        </p:txBody>
      </p:sp>
    </p:spTree>
    <p:extLst>
      <p:ext uri="{BB962C8B-B14F-4D97-AF65-F5344CB8AC3E}">
        <p14:creationId xmlns:p14="http://schemas.microsoft.com/office/powerpoint/2010/main" val="88783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E1CE3-38DA-4B13-B0C3-604145413272}"/>
              </a:ext>
            </a:extLst>
          </p:cNvPr>
          <p:cNvSpPr/>
          <p:nvPr/>
        </p:nvSpPr>
        <p:spPr>
          <a:xfrm>
            <a:off x="152400" y="674056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E857CD5-A827-4C98-A998-0311E58DC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67" y="1605673"/>
            <a:ext cx="1690941" cy="119062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42562AF-882D-4871-B9BA-B4E23568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30" y="1605673"/>
            <a:ext cx="2114550" cy="119062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0CE1C-F779-4385-85FB-4C549EF1C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8" y="1550616"/>
            <a:ext cx="1446638" cy="1446638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2DFC870-CCA7-47FF-891C-8204749C3FDB}"/>
              </a:ext>
            </a:extLst>
          </p:cNvPr>
          <p:cNvCxnSpPr/>
          <p:nvPr/>
        </p:nvCxnSpPr>
        <p:spPr>
          <a:xfrm flipV="1">
            <a:off x="1981780" y="1447697"/>
            <a:ext cx="2552700" cy="154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1981724-701F-4866-8C34-8486F2FAB908}"/>
              </a:ext>
            </a:extLst>
          </p:cNvPr>
          <p:cNvCxnSpPr/>
          <p:nvPr/>
        </p:nvCxnSpPr>
        <p:spPr>
          <a:xfrm flipV="1">
            <a:off x="4315521" y="1447697"/>
            <a:ext cx="2453269" cy="168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4FCCDA7-81F6-45BB-9F6D-17551074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458" y="1605673"/>
            <a:ext cx="3382129" cy="1823327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193CB56A-E3C0-4E2E-9110-64C700E89E9C}"/>
              </a:ext>
            </a:extLst>
          </p:cNvPr>
          <p:cNvSpPr/>
          <p:nvPr/>
        </p:nvSpPr>
        <p:spPr>
          <a:xfrm>
            <a:off x="2419930" y="1589656"/>
            <a:ext cx="4649943" cy="140759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537877-3A13-41B3-B4A2-8D42E929A79D}"/>
              </a:ext>
            </a:extLst>
          </p:cNvPr>
          <p:cNvCxnSpPr/>
          <p:nvPr/>
        </p:nvCxnSpPr>
        <p:spPr>
          <a:xfrm>
            <a:off x="1077718" y="3579541"/>
            <a:ext cx="10564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A174DF2-9E12-446C-9712-3C1EAD9ECCD7}"/>
              </a:ext>
            </a:extLst>
          </p:cNvPr>
          <p:cNvCxnSpPr/>
          <p:nvPr/>
        </p:nvCxnSpPr>
        <p:spPr>
          <a:xfrm>
            <a:off x="3334215" y="2241395"/>
            <a:ext cx="7437863" cy="98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D289E8-4C97-42B2-B6E7-82A586A807E5}"/>
              </a:ext>
            </a:extLst>
          </p:cNvPr>
          <p:cNvCxnSpPr/>
          <p:nvPr/>
        </p:nvCxnSpPr>
        <p:spPr>
          <a:xfrm flipH="1">
            <a:off x="4562242" y="3281608"/>
            <a:ext cx="6131778" cy="16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D5F0FB3-4A94-4F15-989F-B6ECCB1C980F}"/>
              </a:ext>
            </a:extLst>
          </p:cNvPr>
          <p:cNvCxnSpPr/>
          <p:nvPr/>
        </p:nvCxnSpPr>
        <p:spPr>
          <a:xfrm>
            <a:off x="3646449" y="2241395"/>
            <a:ext cx="5988205" cy="70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1F1228D-DC63-44F5-900B-B5788438ABB9}"/>
              </a:ext>
            </a:extLst>
          </p:cNvPr>
          <p:cNvCxnSpPr/>
          <p:nvPr/>
        </p:nvCxnSpPr>
        <p:spPr>
          <a:xfrm flipH="1">
            <a:off x="3601844" y="2945251"/>
            <a:ext cx="6021658" cy="40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E0C2E1-D8C5-4687-B7FE-40D66D223CCF}"/>
              </a:ext>
            </a:extLst>
          </p:cNvPr>
          <p:cNvSpPr txBox="1"/>
          <p:nvPr/>
        </p:nvSpPr>
        <p:spPr>
          <a:xfrm>
            <a:off x="2696702" y="1238159"/>
            <a:ext cx="212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0.!ATOMCLOCIK</a:t>
            </a:r>
            <a:r>
              <a:rPr lang="en-US" strike="sngStrike" dirty="0"/>
              <a:t>(</a:t>
            </a:r>
            <a:r>
              <a:rPr lang="en-US" strike="sngStrike" dirty="0" err="1"/>
              <a:t>tim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41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405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custom-tc-ems19@FORTWORTHPUBLICLIBRARY.ORG</cp:lastModifiedBy>
  <cp:revision>55</cp:revision>
  <dcterms:created xsi:type="dcterms:W3CDTF">2023-08-25T13:07:44Z</dcterms:created>
  <dcterms:modified xsi:type="dcterms:W3CDTF">2023-08-26T17:21:30Z</dcterms:modified>
</cp:coreProperties>
</file>