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6" r:id="rId15"/>
    <p:sldId id="345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4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1418" autoAdjust="0"/>
    <p:restoredTop sz="86351" autoAdjust="0"/>
  </p:normalViewPr>
  <p:slideViewPr>
    <p:cSldViewPr snapToGrid="0">
      <p:cViewPr>
        <p:scale>
          <a:sx n="75" d="100"/>
          <a:sy n="75" d="100"/>
        </p:scale>
        <p:origin x="16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23F21-1EEB-4C55-996C-FE35FB349FDE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5F615-7356-4FBA-8DD5-0789C3BA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5F615-7356-4FBA-8DD5-0789C3BA1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8D10-C74C-4BC9-AD8D-5FE4456EB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0E21F-D24D-4148-B434-CE2249BA7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7BE2-2230-4118-A547-D8484A6F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6519-5299-4C5C-8BF7-CC3D0564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8C89-A7D3-466B-8EDD-0EEF1EF8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EDE8-D569-4A0B-A36B-70B91320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4202E-4B0E-4808-B2E6-ECD17D39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E25D-DA3A-45F4-9758-36CB8E07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C5B3-49FB-4F89-A967-4B297D41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3A9E-81BA-47ED-8D99-30E493DE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14C75-CDA0-4902-A055-FB0A05214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C3D58-2892-472E-AD7A-3CD49766E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C020-301F-42DF-8038-A8895FE1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67E6-6320-4D0C-AA8F-DBA6444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3A2B-C957-4E1D-ADEF-2BC3D7F6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DAF3-B08B-437A-8E94-90CB3623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24E0-B1F9-4BDF-836F-73A83BFD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D3CB-6418-4E03-A2B0-30D0061E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C74B-87E8-4B2C-A812-70B673EE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AD26-0FAF-499A-B58F-3BFFCD0A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7EA-9F32-4129-9D22-B7D14077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96B4D-AA26-4194-93C5-971EB1D2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FA57-BF59-49D0-889E-492DCCA2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81AF-7DEC-46C2-A4D7-EF5661E5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0088-B435-4370-99F7-58031B3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B40-BE19-448E-A1C1-545877BA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AC89-3587-4AF5-9F24-BF38055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AD4C-423D-45AD-9567-30A8E403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6038-6BB9-4FC7-B9DF-DF741F96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A563-9333-407C-AA3B-C13DC163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A3BA-29D5-415E-990A-EA7C7469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3619-D616-44AB-9393-C2FDB3DA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D9F6-1E27-4BAC-9F98-1CD87C37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1254D-B25F-4447-B191-6EC14BE9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1DBFB-691F-4E5E-A718-CC272D416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A861B-66E3-4AF2-A74F-47F547495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72ECB-D37F-4C4C-BC5F-5263D808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7F810-CE76-476D-95D6-A5A24EFB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9BE36-3C73-4F10-9F1B-74989C98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2D7A-AC4E-4B77-9287-97E565FF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AA52-2564-4634-903C-D1640458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73A30-5A08-4210-A822-174ACAD6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C2657-8B2E-4903-9389-454197A7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E9A07-D0CA-4680-9FCA-B86AA9B1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D4F75-DCF5-486A-B0A0-D209935D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B7867-C42F-42C9-A50D-3AD2723F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41C1-C6E9-4ABC-BE89-ADDB58AB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104F-DA0B-48C7-A764-8D9B13A9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01D9-8028-4815-885B-0E57C081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69E7D-5BBB-4D4D-B60E-9A9DE1A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CACE7-989E-4084-A6AD-3D73969E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487B-5138-4BF0-B1D4-8710998F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BC83-208B-4E96-854D-60AEED7B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5DD50-77E9-452A-8F1B-4E6FB410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F9136-E11F-4D10-871B-6C9B5F21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FE1E0-AC64-4C37-A1DA-417D8AED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DCD8-4ABC-4C69-A7CE-9C0102C2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66882-09B9-4833-A123-6A5F84B1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151D6-946D-4C5E-ADCB-61D3CBB2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5213-D6CF-44FA-A782-BFA88DE5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EB06-027B-4260-8B6A-001CB8BD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67B7-21D9-470C-961A-60F5588BF44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23C6-C184-47F2-AE3B-8C50963A9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9497-503C-4BCA-9C2F-97C5794C8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232F-9D67-4888-B0A0-ADE42E16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13" Type="http://schemas.openxmlformats.org/officeDocument/2006/relationships/image" Target="../media/image86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11" Type="http://schemas.openxmlformats.org/officeDocument/2006/relationships/image" Target="../media/image84.png"/><Relationship Id="rId5" Type="http://schemas.openxmlformats.org/officeDocument/2006/relationships/image" Target="../media/image78.jpg"/><Relationship Id="rId10" Type="http://schemas.openxmlformats.org/officeDocument/2006/relationships/image" Target="../media/image83.png"/><Relationship Id="rId4" Type="http://schemas.openxmlformats.org/officeDocument/2006/relationships/image" Target="../media/image75.jpg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7.jpeg"/><Relationship Id="rId3" Type="http://schemas.openxmlformats.org/officeDocument/2006/relationships/image" Target="../media/image88.png"/><Relationship Id="rId7" Type="http://schemas.openxmlformats.org/officeDocument/2006/relationships/image" Target="../media/image92.jpeg"/><Relationship Id="rId12" Type="http://schemas.openxmlformats.org/officeDocument/2006/relationships/image" Target="../media/image9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jpg"/><Relationship Id="rId11" Type="http://schemas.openxmlformats.org/officeDocument/2006/relationships/image" Target="../media/image95.jpg"/><Relationship Id="rId5" Type="http://schemas.openxmlformats.org/officeDocument/2006/relationships/image" Target="../media/image90.jpg"/><Relationship Id="rId10" Type="http://schemas.openxmlformats.org/officeDocument/2006/relationships/image" Target="../media/image59.jp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jpg"/><Relationship Id="rId7" Type="http://schemas.openxmlformats.org/officeDocument/2006/relationships/image" Target="../media/image103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g"/><Relationship Id="rId5" Type="http://schemas.openxmlformats.org/officeDocument/2006/relationships/image" Target="../media/image101.jpg"/><Relationship Id="rId4" Type="http://schemas.openxmlformats.org/officeDocument/2006/relationships/image" Target="../media/image10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jpg"/><Relationship Id="rId3" Type="http://schemas.openxmlformats.org/officeDocument/2006/relationships/image" Target="../media/image106.jpg"/><Relationship Id="rId7" Type="http://schemas.openxmlformats.org/officeDocument/2006/relationships/image" Target="../media/image110.jpg"/><Relationship Id="rId12" Type="http://schemas.openxmlformats.org/officeDocument/2006/relationships/image" Target="../media/image114.pn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jpg"/><Relationship Id="rId11" Type="http://schemas.openxmlformats.org/officeDocument/2006/relationships/image" Target="../media/image113.jpeg"/><Relationship Id="rId5" Type="http://schemas.openxmlformats.org/officeDocument/2006/relationships/image" Target="../media/image108.jpg"/><Relationship Id="rId10" Type="http://schemas.openxmlformats.org/officeDocument/2006/relationships/image" Target="../media/image112.jpg"/><Relationship Id="rId4" Type="http://schemas.openxmlformats.org/officeDocument/2006/relationships/image" Target="../media/image107.jpg"/><Relationship Id="rId9" Type="http://schemas.openxmlformats.org/officeDocument/2006/relationships/image" Target="../media/image13.jpg"/><Relationship Id="rId14" Type="http://schemas.openxmlformats.org/officeDocument/2006/relationships/image" Target="../media/image1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8.jpg"/><Relationship Id="rId7" Type="http://schemas.openxmlformats.org/officeDocument/2006/relationships/image" Target="../media/image122.pn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g"/><Relationship Id="rId5" Type="http://schemas.openxmlformats.org/officeDocument/2006/relationships/image" Target="../media/image120.jpg"/><Relationship Id="rId10" Type="http://schemas.openxmlformats.org/officeDocument/2006/relationships/image" Target="../media/image124.jp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jpg"/><Relationship Id="rId5" Type="http://schemas.openxmlformats.org/officeDocument/2006/relationships/image" Target="../media/image128.jpg"/><Relationship Id="rId4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jpg"/><Relationship Id="rId21" Type="http://schemas.openxmlformats.org/officeDocument/2006/relationships/image" Target="../media/image31.jpeg"/><Relationship Id="rId7" Type="http://schemas.openxmlformats.org/officeDocument/2006/relationships/image" Target="../media/image18.png"/><Relationship Id="rId12" Type="http://schemas.openxmlformats.org/officeDocument/2006/relationships/image" Target="../media/image22.jpg"/><Relationship Id="rId17" Type="http://schemas.openxmlformats.org/officeDocument/2006/relationships/image" Target="../media/image27.jpg"/><Relationship Id="rId2" Type="http://schemas.openxmlformats.org/officeDocument/2006/relationships/image" Target="../media/image13.jpg"/><Relationship Id="rId16" Type="http://schemas.openxmlformats.org/officeDocument/2006/relationships/image" Target="../media/image26.jpeg"/><Relationship Id="rId20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jpg"/><Relationship Id="rId5" Type="http://schemas.openxmlformats.org/officeDocument/2006/relationships/image" Target="../media/image16.jpg"/><Relationship Id="rId15" Type="http://schemas.openxmlformats.org/officeDocument/2006/relationships/image" Target="../media/image25.jpg"/><Relationship Id="rId23" Type="http://schemas.openxmlformats.org/officeDocument/2006/relationships/image" Target="../media/image33.jpg"/><Relationship Id="rId10" Type="http://schemas.openxmlformats.org/officeDocument/2006/relationships/image" Target="../media/image20.jpg"/><Relationship Id="rId19" Type="http://schemas.openxmlformats.org/officeDocument/2006/relationships/image" Target="../media/image29.jpeg"/><Relationship Id="rId4" Type="http://schemas.openxmlformats.org/officeDocument/2006/relationships/image" Target="../media/image15.jpg"/><Relationship Id="rId9" Type="http://schemas.openxmlformats.org/officeDocument/2006/relationships/image" Target="../media/image19.jpg"/><Relationship Id="rId14" Type="http://schemas.openxmlformats.org/officeDocument/2006/relationships/image" Target="../media/image24.png"/><Relationship Id="rId22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4.jp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jpg"/><Relationship Id="rId4" Type="http://schemas.openxmlformats.org/officeDocument/2006/relationships/image" Target="../media/image42.png"/><Relationship Id="rId9" Type="http://schemas.openxmlformats.org/officeDocument/2006/relationships/image" Target="../media/image4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jpg"/><Relationship Id="rId7" Type="http://schemas.openxmlformats.org/officeDocument/2006/relationships/image" Target="../media/image13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g"/><Relationship Id="rId4" Type="http://schemas.openxmlformats.org/officeDocument/2006/relationships/image" Target="../media/image53.png"/><Relationship Id="rId9" Type="http://schemas.openxmlformats.org/officeDocument/2006/relationships/image" Target="../media/image5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69.jpg"/><Relationship Id="rId3" Type="http://schemas.openxmlformats.org/officeDocument/2006/relationships/image" Target="../media/image59.jpg"/><Relationship Id="rId7" Type="http://schemas.openxmlformats.org/officeDocument/2006/relationships/image" Target="../media/image63.jpg"/><Relationship Id="rId12" Type="http://schemas.openxmlformats.org/officeDocument/2006/relationships/image" Target="../media/image68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jpeg"/><Relationship Id="rId5" Type="http://schemas.openxmlformats.org/officeDocument/2006/relationships/image" Target="../media/image61.jpg"/><Relationship Id="rId10" Type="http://schemas.openxmlformats.org/officeDocument/2006/relationships/image" Target="../media/image66.png"/><Relationship Id="rId4" Type="http://schemas.openxmlformats.org/officeDocument/2006/relationships/image" Target="../media/image60.jpg"/><Relationship Id="rId9" Type="http://schemas.openxmlformats.org/officeDocument/2006/relationships/image" Target="../media/image65.jpg"/><Relationship Id="rId14" Type="http://schemas.openxmlformats.org/officeDocument/2006/relationships/image" Target="../media/image7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7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53" y="2240783"/>
            <a:ext cx="3006969" cy="200464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110154" y="2080009"/>
            <a:ext cx="2587868" cy="235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05" y="2080009"/>
            <a:ext cx="4698163" cy="26427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753379" y="2105131"/>
            <a:ext cx="3393413" cy="226590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6828" y="995968"/>
            <a:ext cx="73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89389" y="1270096"/>
            <a:ext cx="1212383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Genentech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83487" y="1482395"/>
            <a:ext cx="316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x/y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315200" y="1270096"/>
            <a:ext cx="1838848" cy="427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8" y="953994"/>
            <a:ext cx="1038095" cy="9714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51314" y="1590117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NAVY.SAYLOR.</a:t>
            </a:r>
            <a:r>
              <a:rPr lang="en-US" sz="800" strike="sngStrike" dirty="0" err="1" smtClean="0"/>
              <a:t>Sharron</a:t>
            </a:r>
            <a:r>
              <a:rPr lang="en-US" sz="800" strike="sngStrike" dirty="0" smtClean="0"/>
              <a:t>(Lisa)</a:t>
            </a:r>
            <a:endParaRPr lang="en-US" sz="800" strike="sngStrike" dirty="0"/>
          </a:p>
        </p:txBody>
      </p:sp>
      <p:sp>
        <p:nvSpPr>
          <p:cNvPr id="21" name="TextBox 20"/>
          <p:cNvSpPr txBox="1"/>
          <p:nvPr/>
        </p:nvSpPr>
        <p:spPr>
          <a:xfrm>
            <a:off x="269009" y="15131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1747470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Same slides</a:t>
            </a:r>
            <a:endParaRPr lang="en-US" sz="800" strike="sngStrike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385218" y="4632290"/>
            <a:ext cx="9768452" cy="1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6700" y="895583"/>
            <a:ext cx="9768452" cy="1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398930" y="941020"/>
            <a:ext cx="9816222" cy="370131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9387" y="4966346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Same slides</a:t>
            </a:r>
            <a:endParaRPr lang="en-US" sz="800" strike="sngStrike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04" y="5436034"/>
            <a:ext cx="1397202" cy="148052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59" y="5214143"/>
            <a:ext cx="949486" cy="11292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56" y="5535904"/>
            <a:ext cx="1154984" cy="134398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3758085" y="5880746"/>
            <a:ext cx="906490" cy="1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15635" y="6343386"/>
            <a:ext cx="2470321" cy="14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18332" y="5140202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</a:t>
            </a:r>
            <a:r>
              <a:rPr lang="en-US" dirty="0" err="1" smtClean="0"/>
              <a:t>CPVA.§Assault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626" y="6002495"/>
            <a:ext cx="1749156" cy="82204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788" y="4903594"/>
            <a:ext cx="1897440" cy="18161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31" y="4793324"/>
            <a:ext cx="723454" cy="48142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782378" y="5299984"/>
            <a:ext cx="781250" cy="22165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CERTIFIED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97740" y="5487712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ITIL INCIDENT</a:t>
            </a:r>
            <a:endParaRPr lang="en-US" sz="8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3189" y="5703156"/>
            <a:ext cx="408695" cy="2340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9831" y="4903594"/>
            <a:ext cx="1897440" cy="18161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8406" y="4400862"/>
            <a:ext cx="917958" cy="431408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11277478" y="4236037"/>
            <a:ext cx="479793" cy="4165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22037" y="5860649"/>
            <a:ext cx="479793" cy="4165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3608" y="868180"/>
            <a:ext cx="12148391" cy="595635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>
          <a:xfrm>
            <a:off x="5515790" y="950474"/>
            <a:ext cx="1741028" cy="311307"/>
          </a:xfrm>
        </p:spPr>
        <p:txBody>
          <a:bodyPr>
            <a:normAutofit/>
          </a:bodyPr>
          <a:lstStyle/>
          <a:p>
            <a:r>
              <a:rPr lang="en-US" sz="1050" dirty="0" smtClean="0"/>
              <a:t>§Mediation</a:t>
            </a:r>
            <a:r>
              <a:rPr lang="en-US" sz="1050" baseline="0" dirty="0" smtClean="0"/>
              <a:t> §Assault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434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644" y="2433416"/>
            <a:ext cx="980952" cy="36190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177" y="2877135"/>
            <a:ext cx="975420" cy="253610"/>
          </a:xfrm>
          <a:prstGeom prst="rect">
            <a:avLst/>
          </a:prstGeom>
        </p:spPr>
      </p:pic>
      <p:cxnSp>
        <p:nvCxnSpPr>
          <p:cNvPr id="99" name="Straight Connector 98"/>
          <p:cNvCxnSpPr/>
          <p:nvPr/>
        </p:nvCxnSpPr>
        <p:spPr>
          <a:xfrm flipV="1">
            <a:off x="10476839" y="2433417"/>
            <a:ext cx="1414504" cy="77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4" y="1529950"/>
            <a:ext cx="802943" cy="5343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017765" y="1120703"/>
            <a:ext cx="934519" cy="135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083554" y="1529950"/>
            <a:ext cx="933136" cy="53432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9946" y="1529950"/>
            <a:ext cx="741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dirty="0" err="1" smtClean="0"/>
              <a:t>Sharf</a:t>
            </a:r>
            <a:r>
              <a:rPr lang="en-US" dirty="0" smtClean="0"/>
              <a:t>; as you are the sheep and somewhere is Jesus, not myself as Judge…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083554" y="1468204"/>
            <a:ext cx="10665860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379946" y="1691013"/>
            <a:ext cx="7418441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1968" y="1442101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flipV="1">
            <a:off x="81969" y="1423029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83668" y="2267211"/>
            <a:ext cx="10765746" cy="3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Tarrant County Court: Messages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017765" y="3296433"/>
            <a:ext cx="10765746" cy="3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45359" y="2473514"/>
            <a:ext cx="874663" cy="21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5386" y="2473514"/>
            <a:ext cx="228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WW2.CIVIL CODE Eyes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95386" y="2756490"/>
            <a:ext cx="170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oboto"/>
              </a:rPr>
              <a:t>Marc </a:t>
            </a:r>
            <a:r>
              <a:rPr lang="en-US" b="1" dirty="0" err="1">
                <a:solidFill>
                  <a:srgbClr val="000000"/>
                </a:solidFill>
                <a:latin typeface="Roboto"/>
              </a:rPr>
              <a:t>Wouters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1" y="2370706"/>
            <a:ext cx="584026" cy="86651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7" y="2399440"/>
            <a:ext cx="969758" cy="726382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5924811" y="2370706"/>
            <a:ext cx="2656290" cy="61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>
            <a:off x="6076652" y="2278412"/>
            <a:ext cx="1767103" cy="94658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884" y="3089645"/>
            <a:ext cx="624641" cy="179200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7843755" y="2693096"/>
            <a:ext cx="1212563" cy="4327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92" y="2416983"/>
            <a:ext cx="1200882" cy="76226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127821" y="2538794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Putin and friends</a:t>
            </a:r>
            <a:endParaRPr lang="en-US" strike="sngStrike" dirty="0"/>
          </a:p>
        </p:txBody>
      </p:sp>
      <p:sp>
        <p:nvSpPr>
          <p:cNvPr id="55" name="TextBox 54"/>
          <p:cNvSpPr txBox="1"/>
          <p:nvPr/>
        </p:nvSpPr>
        <p:spPr>
          <a:xfrm>
            <a:off x="867193" y="2368490"/>
            <a:ext cx="14732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VRIGIN.MARY</a:t>
            </a:r>
          </a:p>
          <a:p>
            <a:r>
              <a:rPr lang="en-US" sz="800" dirty="0" smtClean="0"/>
              <a:t>St. </a:t>
            </a:r>
            <a:r>
              <a:rPr lang="en-US" sz="800" dirty="0" err="1" smtClean="0"/>
              <a:t>Frnacie.Sectoary</a:t>
            </a:r>
            <a:r>
              <a:rPr lang="en-US" sz="800" dirty="0" smtClean="0"/>
              <a:t>(mother)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4069196" y="2867721"/>
            <a:ext cx="18870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Linkeind</a:t>
            </a:r>
            <a:r>
              <a:rPr lang="en-US" sz="800" strike="sngStrike" dirty="0" smtClean="0"/>
              <a:t> and Facebook </a:t>
            </a:r>
          </a:p>
          <a:p>
            <a:r>
              <a:rPr lang="en-US" dirty="0" smtClean="0"/>
              <a:t>WWI </a:t>
            </a:r>
            <a:r>
              <a:rPr lang="en-US" sz="800" strike="sngStrike" dirty="0" smtClean="0"/>
              <a:t>look difference in face(eyes)</a:t>
            </a:r>
            <a:endParaRPr lang="en-US" sz="800" strike="sngStrike" dirty="0"/>
          </a:p>
        </p:txBody>
      </p:sp>
      <p:sp>
        <p:nvSpPr>
          <p:cNvPr id="57" name="Rectangle 56"/>
          <p:cNvSpPr/>
          <p:nvPr/>
        </p:nvSpPr>
        <p:spPr>
          <a:xfrm>
            <a:off x="23871" y="2544530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flipV="1">
            <a:off x="23872" y="2525458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952284" y="2774749"/>
            <a:ext cx="653130" cy="40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425073" y="266116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 </a:t>
            </a:r>
            <a:r>
              <a:rPr lang="en-US" sz="800" strike="sngStrike" dirty="0" err="1" smtClean="0"/>
              <a:t>yson</a:t>
            </a:r>
            <a:endParaRPr lang="en-US" sz="800" strike="sngStrike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9886" y="2353953"/>
            <a:ext cx="639361" cy="2435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 flipV="1">
            <a:off x="8891066" y="2278412"/>
            <a:ext cx="1496323" cy="100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8" idx="1"/>
          </p:cNvCxnSpPr>
          <p:nvPr/>
        </p:nvCxnSpPr>
        <p:spPr>
          <a:xfrm>
            <a:off x="2405884" y="3179245"/>
            <a:ext cx="933001" cy="556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5863" y="2374409"/>
            <a:ext cx="843164" cy="64337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7130" y="2465638"/>
            <a:ext cx="620297" cy="81006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>
            <a:off x="7917667" y="2328159"/>
            <a:ext cx="3865843" cy="94068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>
            <a:off x="2323466" y="2342454"/>
            <a:ext cx="3644171" cy="94658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>
            <a:off x="1024617" y="2381171"/>
            <a:ext cx="1215768" cy="94658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8492647" y="2538794"/>
            <a:ext cx="2192054" cy="49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096563" y="2477496"/>
            <a:ext cx="3136166" cy="391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191604" y="2540268"/>
            <a:ext cx="2834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Gott</a:t>
            </a:r>
            <a:r>
              <a:rPr lang="en-US" sz="1000" dirty="0" smtClean="0"/>
              <a:t>, Spiegel der </a:t>
            </a:r>
            <a:r>
              <a:rPr lang="en-US" sz="1000" dirty="0" err="1" smtClean="0"/>
              <a:t>Seele</a:t>
            </a:r>
            <a:r>
              <a:rPr lang="en-US" sz="1000" dirty="0" smtClean="0"/>
              <a:t>(</a:t>
            </a:r>
            <a:r>
              <a:rPr lang="en-US" sz="1000" dirty="0" err="1" smtClean="0"/>
              <a:t>tranl</a:t>
            </a:r>
            <a:r>
              <a:rPr lang="en-US" sz="1000" dirty="0" smtClean="0"/>
              <a:t>) Reflection </a:t>
            </a:r>
            <a:r>
              <a:rPr lang="en-US" sz="1000" dirty="0" err="1" smtClean="0"/>
              <a:t>fo</a:t>
            </a:r>
            <a:r>
              <a:rPr lang="en-US" sz="1000" dirty="0" smtClean="0"/>
              <a:t> the Soul</a:t>
            </a:r>
            <a:endParaRPr lang="en-US" sz="1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8793271" y="2473514"/>
            <a:ext cx="121502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9594937" y="2661160"/>
            <a:ext cx="1640910" cy="42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05137" y="2317063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0.1 !important</a:t>
            </a:r>
            <a:endParaRPr lang="en-US" sz="800" strike="sngStrike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327759" y="2658180"/>
            <a:ext cx="2467627" cy="1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02011" y="2831449"/>
            <a:ext cx="4448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1995/6 LOUSIANA.JFK(High School(remote): </a:t>
            </a:r>
            <a:r>
              <a:rPr lang="en-US" sz="800" strike="sngStrike" dirty="0" err="1" smtClean="0"/>
              <a:t>Ddr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recardo.ext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Hammermeer</a:t>
            </a:r>
            <a:r>
              <a:rPr lang="en-US" sz="800" strike="sngStrike" dirty="0" smtClean="0"/>
              <a:t>; dark eyes </a:t>
            </a:r>
            <a:r>
              <a:rPr lang="en-US" sz="800" dirty="0" smtClean="0"/>
              <a:t>18 !HOMCE:BILL)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82995" y="2929915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</a:t>
            </a:r>
            <a:r>
              <a:rPr lang="en-US" dirty="0" err="1" smtClean="0"/>
              <a:t>Assalut</a:t>
            </a:r>
            <a:r>
              <a:rPr lang="en-US" dirty="0" smtClean="0"/>
              <a:t> </a:t>
            </a:r>
            <a:r>
              <a:rPr lang="en-US" sz="800" strike="sngStrike" dirty="0" smtClean="0"/>
              <a:t>dripping face from fireworks; </a:t>
            </a:r>
            <a:r>
              <a:rPr lang="en-US" sz="800" strike="sngStrike" dirty="0" err="1" smtClean="0"/>
              <a:t>hammmermesiter</a:t>
            </a:r>
            <a:r>
              <a:rPr lang="en-US" strike="sngStrike" dirty="0" smtClean="0"/>
              <a:t> </a:t>
            </a:r>
            <a:r>
              <a:rPr lang="en-US" dirty="0" smtClean="0"/>
              <a:t>MARK(US) </a:t>
            </a:r>
            <a:r>
              <a:rPr lang="en-US" dirty="0" err="1" smtClean="0"/>
              <a:t>WWI.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kaiserkaffe</a:t>
            </a:r>
            <a:r>
              <a:rPr lang="en-US" sz="800" strike="sngStrike" dirty="0" smtClean="0"/>
              <a:t>; next door)</a:t>
            </a:r>
            <a:endParaRPr lang="en-US" sz="800" strike="sngStrike" dirty="0"/>
          </a:p>
        </p:txBody>
      </p:sp>
      <p:sp>
        <p:nvSpPr>
          <p:cNvPr id="108" name="Rectangle 107"/>
          <p:cNvSpPr/>
          <p:nvPr/>
        </p:nvSpPr>
        <p:spPr>
          <a:xfrm>
            <a:off x="81967" y="3628870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 flipV="1">
            <a:off x="81968" y="3609798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1033611" y="3471239"/>
            <a:ext cx="10765746" cy="3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50989" y="6677625"/>
            <a:ext cx="10765746" cy="3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033610" y="2385788"/>
            <a:ext cx="10715803" cy="91064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23453" y="5438952"/>
            <a:ext cx="156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+mj-lt"/>
              </a:rPr>
              <a:t>Cyclopes </a:t>
            </a:r>
            <a:r>
              <a:rPr lang="en-US" dirty="0" smtClean="0">
                <a:solidFill>
                  <a:srgbClr val="202124"/>
                </a:solidFill>
                <a:latin typeface="+mj-lt"/>
              </a:rPr>
              <a:t>army</a:t>
            </a:r>
            <a:endParaRPr lang="en-US" dirty="0">
              <a:latin typeface="+mj-l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23453" y="4684439"/>
            <a:ext cx="1745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Cyclops</a:t>
            </a:r>
            <a:r>
              <a:rPr lang="en-US" dirty="0"/>
              <a:t>, a son </a:t>
            </a:r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4648664" y="4960551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0C28"/>
                </a:solidFill>
              </a:rPr>
              <a:t>15th to 12th century BCE</a:t>
            </a:r>
            <a:endParaRPr lang="en-US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979" y="4501875"/>
            <a:ext cx="2712407" cy="1876833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3987238" y="4499773"/>
            <a:ext cx="104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Poseidon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587462" y="4684439"/>
            <a:ext cx="721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Tyson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233862" y="4441312"/>
            <a:ext cx="1753296" cy="3095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Gensis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76839" y="4616096"/>
            <a:ext cx="62068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5550665" y="5329883"/>
            <a:ext cx="2338265" cy="119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703065" y="5482283"/>
            <a:ext cx="2338265" cy="119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967637" y="5634684"/>
            <a:ext cx="2226093" cy="110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7110510" y="5623618"/>
            <a:ext cx="2483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823971" y="5340948"/>
            <a:ext cx="72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Tyson</a:t>
            </a:r>
            <a:endParaRPr lang="en-US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3061" y="3632513"/>
            <a:ext cx="982690" cy="291566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215751" y="3579432"/>
            <a:ext cx="985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Dear Tyson, Do you remember C-h-</a:t>
            </a:r>
            <a:r>
              <a:rPr lang="en-US" dirty="0" err="1" smtClean="0"/>
              <a:t>i</a:t>
            </a:r>
            <a:r>
              <a:rPr lang="en-US" dirty="0" smtClean="0"/>
              <a:t>-p-s before Davis, California; Here </a:t>
            </a:r>
            <a:r>
              <a:rPr lang="en-US" dirty="0" err="1" smtClean="0"/>
              <a:t>Posidoon</a:t>
            </a:r>
            <a:r>
              <a:rPr lang="en-US" dirty="0" smtClean="0"/>
              <a:t> father of Tyson, Greek Mythology. </a:t>
            </a:r>
            <a:r>
              <a:rPr lang="en-US" dirty="0" err="1" smtClean="0"/>
              <a:t>Cyclopses</a:t>
            </a:r>
            <a:r>
              <a:rPr lang="en-US" dirty="0" smtClean="0"/>
              <a:t> Army ( Mathew, and MB(Malcom Bradley) $0.25 and Video Games.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024617" y="3493260"/>
            <a:ext cx="10715803" cy="310402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0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81968" y="1442101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flipV="1">
            <a:off x="81969" y="1423029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Tarrant County Court: Messages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3871" y="2544530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flipV="1">
            <a:off x="23872" y="2525458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77447" y="2294250"/>
            <a:ext cx="10058399" cy="2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53" y="1384443"/>
            <a:ext cx="523312" cy="731448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1275181" y="4754560"/>
            <a:ext cx="10580768" cy="2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821868" y="1376326"/>
            <a:ext cx="18714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02124"/>
                </a:solidFill>
                <a:latin typeface="+mj-lt"/>
              </a:rPr>
              <a:t>Libray</a:t>
            </a:r>
            <a:r>
              <a:rPr lang="en-US" dirty="0" smtClean="0">
                <a:solidFill>
                  <a:srgbClr val="202124"/>
                </a:solidFill>
                <a:latin typeface="+mj-lt"/>
              </a:rPr>
              <a:t> of Congress</a:t>
            </a:r>
          </a:p>
          <a:p>
            <a:r>
              <a:rPr lang="en-US" sz="900" dirty="0" smtClean="0">
                <a:solidFill>
                  <a:srgbClr val="202124"/>
                </a:solidFill>
                <a:latin typeface="+mj-lt"/>
              </a:rPr>
              <a:t>Cyclopes army</a:t>
            </a:r>
            <a:endParaRPr lang="en-US" sz="900" dirty="0">
              <a:latin typeface="+mj-lt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2611165" y="1311050"/>
            <a:ext cx="1920377" cy="90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921211" y="1419658"/>
            <a:ext cx="1718534" cy="82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355555" y="1529583"/>
            <a:ext cx="1369759" cy="67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708925" y="1560992"/>
            <a:ext cx="248366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422386" y="1278322"/>
            <a:ext cx="72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1243" y="1419658"/>
            <a:ext cx="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Helen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77528" y="1419658"/>
            <a:ext cx="261058" cy="22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77887" y="177986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0051" y="19645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Troy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6304507" y="1833602"/>
            <a:ext cx="261058" cy="22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563014" y="1758881"/>
            <a:ext cx="261058" cy="22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24072" y="1876469"/>
            <a:ext cx="3589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F6368"/>
                </a:solidFill>
                <a:latin typeface="Roboto"/>
              </a:rPr>
              <a:t>Jason</a:t>
            </a:r>
            <a:r>
              <a:rPr lang="en-US" sz="800" dirty="0">
                <a:solidFill>
                  <a:srgbClr val="4D5156"/>
                </a:solidFill>
                <a:latin typeface="Roboto"/>
              </a:rPr>
              <a:t> was an ancient Greek mythological hero and leader of the Argonauts</a:t>
            </a:r>
            <a:endParaRPr lang="en-US" sz="800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53" y="2350718"/>
            <a:ext cx="523312" cy="7314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17" y="2362533"/>
            <a:ext cx="684787" cy="10074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42093" y="3434355"/>
            <a:ext cx="1080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Police Sirens: 2:05PM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092270" y="3543679"/>
            <a:ext cx="309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 </a:t>
            </a:r>
            <a:r>
              <a:rPr lang="en-US" dirty="0" err="1" smtClean="0"/>
              <a:t>Daniel.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 0.1 army of </a:t>
            </a:r>
            <a:r>
              <a:rPr lang="en-US" sz="800" strike="sngStrike" dirty="0" err="1" smtClean="0"/>
              <a:t>darkent</a:t>
            </a:r>
            <a:r>
              <a:rPr lang="en-US" sz="800" strike="sngStrike" dirty="0" smtClean="0"/>
              <a:t>. Faces </a:t>
            </a:r>
            <a:r>
              <a:rPr lang="en-US" sz="800" strike="sngStrike" dirty="0" err="1" smtClean="0"/>
              <a:t>fo</a:t>
            </a:r>
            <a:r>
              <a:rPr lang="en-US" sz="800" strike="sngStrike" dirty="0" smtClean="0"/>
              <a:t> death</a:t>
            </a:r>
            <a:endParaRPr lang="en-US" sz="800" strike="sngStrike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477610" y="2474991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660271" y="2564009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876153" y="2667333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560" y="3959350"/>
            <a:ext cx="451884" cy="25142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237325" y="2262469"/>
            <a:ext cx="15584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nonPoliceGodsLogicalArmy.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sp>
        <p:nvSpPr>
          <p:cNvPr id="49" name="Oval 48"/>
          <p:cNvSpPr/>
          <p:nvPr/>
        </p:nvSpPr>
        <p:spPr>
          <a:xfrm>
            <a:off x="4725314" y="2866247"/>
            <a:ext cx="159837" cy="201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43781" y="2354359"/>
            <a:ext cx="30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 ( Wales </a:t>
            </a:r>
            <a:r>
              <a:rPr lang="en-US" dirty="0" err="1" smtClean="0"/>
              <a:t>Musuem</a:t>
            </a:r>
            <a:r>
              <a:rPr lang="en-US" dirty="0" smtClean="0"/>
              <a:t>; Cardiff)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259155" y="2650327"/>
            <a:ext cx="3667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Developmetn</a:t>
            </a:r>
            <a:r>
              <a:rPr lang="en-US" dirty="0" smtClean="0"/>
              <a:t> of God’s Army ( logical)</a:t>
            </a:r>
          </a:p>
          <a:p>
            <a:r>
              <a:rPr lang="en-US" dirty="0" err="1" smtClean="0"/>
              <a:t>nonPolcieHeavenLogial.</a:t>
            </a:r>
            <a:r>
              <a:rPr lang="en-US" sz="800" strike="sngStrike" dirty="0" err="1" smtClean="0"/>
              <a:t>amrx</a:t>
            </a:r>
            <a:endParaRPr lang="en-US" sz="800" strike="sngStrike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30" y="2360303"/>
            <a:ext cx="1348869" cy="89761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4" y="2356851"/>
            <a:ext cx="1632118" cy="93420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097517" y="3243521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0.001 fine </a:t>
            </a:r>
            <a:r>
              <a:rPr lang="en-US" sz="800" dirty="0" smtClean="0"/>
              <a:t>KING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Karlsruhe:exbit:greey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mytohlgy</a:t>
            </a:r>
            <a:r>
              <a:rPr lang="en-US" sz="800" dirty="0" err="1" smtClean="0"/>
              <a:t>NAME</a:t>
            </a:r>
            <a:r>
              <a:rPr lang="en-US" sz="800" dirty="0" smtClean="0"/>
              <a:t> CHANGE</a:t>
            </a:r>
          </a:p>
          <a:p>
            <a:r>
              <a:rPr lang="en-US" sz="800" strike="sngStrike" dirty="0" smtClean="0"/>
              <a:t>(free pizza x/y; Deutsche Greek </a:t>
            </a:r>
            <a:r>
              <a:rPr lang="en-US" sz="800" strike="sngStrike" dirty="0" err="1" smtClean="0"/>
              <a:t>Mytholgy</a:t>
            </a:r>
            <a:r>
              <a:rPr lang="en-US" sz="800" strike="sngStrike" dirty="0" smtClean="0"/>
              <a:t> 12c</a:t>
            </a:r>
            <a:endParaRPr lang="en-US" sz="800" dirty="0"/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6806270" y="3407473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988931" y="3496491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204813" y="3599815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41641" y="4320946"/>
            <a:ext cx="1080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Police Sirens: 2:11PM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2430802" y="4476436"/>
            <a:ext cx="21162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Motorcycles; </a:t>
            </a:r>
            <a:r>
              <a:rPr lang="en-US" sz="800" strike="sngStrike" dirty="0" err="1" smtClean="0"/>
              <a:t>apple.Davidson</a:t>
            </a:r>
            <a:r>
              <a:rPr lang="en-US" sz="800" dirty="0" err="1" smtClean="0"/>
              <a:t>.</a:t>
            </a:r>
            <a:r>
              <a:rPr lang="en-US" sz="800" strike="sngStrike" dirty="0" err="1" smtClean="0"/>
              <a:t>marxhells</a:t>
            </a:r>
            <a:r>
              <a:rPr lang="en-US" sz="800" strike="sngStrike" dirty="0" smtClean="0"/>
              <a:t> angels</a:t>
            </a:r>
            <a:endParaRPr lang="en-US" sz="800" strike="sngStrike" dirty="0"/>
          </a:p>
        </p:txBody>
      </p:sp>
      <p:sp>
        <p:nvSpPr>
          <p:cNvPr id="69" name="TextBox 68"/>
          <p:cNvSpPr txBox="1"/>
          <p:nvPr/>
        </p:nvSpPr>
        <p:spPr>
          <a:xfrm>
            <a:off x="3283812" y="4408712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nonPoliceStreetCrimeFrighting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327053" y="4531348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Firetruck</a:t>
            </a:r>
            <a:endParaRPr lang="en-US" sz="800" dirty="0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8492647" y="2474991"/>
            <a:ext cx="3413652" cy="816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237241" y="1304537"/>
            <a:ext cx="10656647" cy="95244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1968" y="5026771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/>
          <p:cNvSpPr/>
          <p:nvPr/>
        </p:nvSpPr>
        <p:spPr>
          <a:xfrm flipV="1">
            <a:off x="81969" y="5007699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2" y="2647484"/>
            <a:ext cx="271977" cy="271977"/>
          </a:xfrm>
          <a:prstGeom prst="rect">
            <a:avLst/>
          </a:prstGeom>
        </p:spPr>
      </p:pic>
      <p:cxnSp>
        <p:nvCxnSpPr>
          <p:cNvPr id="140" name="Straight Connector 139"/>
          <p:cNvCxnSpPr/>
          <p:nvPr/>
        </p:nvCxnSpPr>
        <p:spPr>
          <a:xfrm flipV="1">
            <a:off x="2496734" y="5171596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679395" y="5260614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895277" y="5363938"/>
            <a:ext cx="712548" cy="50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3744438" y="5562852"/>
            <a:ext cx="159837" cy="201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497" y="4833461"/>
            <a:ext cx="1746773" cy="139920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0066" y="4860271"/>
            <a:ext cx="1237805" cy="1004094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80" y="4860271"/>
            <a:ext cx="1004094" cy="1004094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 flipV="1">
            <a:off x="5657797" y="4860271"/>
            <a:ext cx="1220090" cy="109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5542232" y="4840101"/>
            <a:ext cx="1407524" cy="11367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1378849" y="6334660"/>
            <a:ext cx="10580768" cy="2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372278" y="4939332"/>
            <a:ext cx="13901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Arul Raj</a:t>
            </a:r>
          </a:p>
          <a:p>
            <a:r>
              <a:rPr lang="en-US" sz="800" dirty="0" err="1" smtClean="0"/>
              <a:t>Sofware</a:t>
            </a:r>
            <a:r>
              <a:rPr lang="en-US" sz="800" dirty="0" smtClean="0"/>
              <a:t> </a:t>
            </a:r>
            <a:r>
              <a:rPr lang="en-US" sz="800" dirty="0" err="1" smtClean="0"/>
              <a:t>Eingeering</a:t>
            </a:r>
            <a:r>
              <a:rPr lang="en-US" sz="800" dirty="0" smtClean="0"/>
              <a:t> Manager</a:t>
            </a:r>
          </a:p>
          <a:p>
            <a:r>
              <a:rPr lang="en-US" dirty="0" smtClean="0"/>
              <a:t>MARINE</a:t>
            </a:r>
          </a:p>
          <a:p>
            <a:r>
              <a:rPr lang="en-US" sz="800" dirty="0" err="1" smtClean="0"/>
              <a:t>Carmlel</a:t>
            </a:r>
            <a:r>
              <a:rPr lang="en-US" sz="800" dirty="0" smtClean="0"/>
              <a:t> California</a:t>
            </a:r>
            <a:endParaRPr lang="en-US" sz="8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7300409" y="4855102"/>
            <a:ext cx="1407524" cy="11367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0" y="4840101"/>
            <a:ext cx="1725216" cy="111304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8762402" y="5903824"/>
            <a:ext cx="32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</a:t>
            </a:r>
            <a:r>
              <a:rPr lang="en-US" sz="800" strike="sngStrike" dirty="0" smtClean="0"/>
              <a:t>invert </a:t>
            </a:r>
            <a:r>
              <a:rPr lang="en-US" dirty="0" smtClean="0"/>
              <a:t>41.CPVA.</a:t>
            </a:r>
            <a:r>
              <a:rPr lang="en-US" sz="800" strike="sngStrike" dirty="0" smtClean="0"/>
              <a:t>marx(</a:t>
            </a:r>
            <a:r>
              <a:rPr lang="en-US" sz="800" strike="sngStrike" dirty="0" err="1" smtClean="0"/>
              <a:t>cisoc.motnring</a:t>
            </a:r>
            <a:r>
              <a:rPr lang="en-US" sz="800" strike="sngStrike" dirty="0" smtClean="0"/>
              <a:t>)</a:t>
            </a:r>
            <a:r>
              <a:rPr lang="en-US" dirty="0" smtClean="0"/>
              <a:t> !</a:t>
            </a:r>
            <a:r>
              <a:rPr lang="en-US" dirty="0" err="1" smtClean="0"/>
              <a:t>india</a:t>
            </a:r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092243" y="4841571"/>
            <a:ext cx="8867374" cy="146943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358434" y="4841571"/>
            <a:ext cx="1674511" cy="146943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2775" y="4934450"/>
            <a:ext cx="1249683" cy="1368555"/>
          </a:xfrm>
          <a:prstGeom prst="rect">
            <a:avLst/>
          </a:prstGeom>
        </p:spPr>
      </p:pic>
      <p:cxnSp>
        <p:nvCxnSpPr>
          <p:cNvPr id="155" name="Straight Connector 154"/>
          <p:cNvCxnSpPr/>
          <p:nvPr/>
        </p:nvCxnSpPr>
        <p:spPr>
          <a:xfrm flipV="1">
            <a:off x="4190158" y="4584158"/>
            <a:ext cx="1110344" cy="44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4342558" y="4736558"/>
            <a:ext cx="1110344" cy="44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510163" y="5076570"/>
            <a:ext cx="1110344" cy="44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3401851" y="5119857"/>
            <a:ext cx="1335201" cy="32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888345" y="4773198"/>
            <a:ext cx="1310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God’s Army </a:t>
            </a:r>
            <a:endParaRPr lang="en-US" dirty="0" smtClean="0"/>
          </a:p>
          <a:p>
            <a:r>
              <a:rPr lang="en-US" dirty="0" smtClean="0"/>
              <a:t>Diplomacy</a:t>
            </a:r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306227" y="4830626"/>
            <a:ext cx="10627518" cy="146943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8" y="5115720"/>
            <a:ext cx="289788" cy="289788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236649" y="2365071"/>
            <a:ext cx="10627518" cy="235783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6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41" y="1748124"/>
            <a:ext cx="602554" cy="937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13" y="1728447"/>
            <a:ext cx="613632" cy="937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9620" y="3042538"/>
            <a:ext cx="760458" cy="36882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954061" y="2641706"/>
            <a:ext cx="1390389" cy="92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87801" y="1739521"/>
            <a:ext cx="1647101" cy="10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56351" y="2986760"/>
            <a:ext cx="1027134" cy="108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233867" y="2848193"/>
            <a:ext cx="10665860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90" y="4254055"/>
            <a:ext cx="2290175" cy="15258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5" y="4377149"/>
            <a:ext cx="464647" cy="76924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3970607" y="4364623"/>
            <a:ext cx="927070" cy="78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044791" y="4364623"/>
            <a:ext cx="778702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97696" y="1293053"/>
            <a:ext cx="687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Borther</a:t>
            </a:r>
            <a:r>
              <a:rPr lang="en-US" strike="sngStrike" dirty="0" smtClean="0"/>
              <a:t> experience pain;  remote white </a:t>
            </a:r>
            <a:r>
              <a:rPr lang="en-US" strike="sngStrike" dirty="0" err="1" smtClean="0"/>
              <a:t>tortyring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currnet</a:t>
            </a:r>
            <a:r>
              <a:rPr lang="en-US" strike="sngStrike" dirty="0" smtClean="0"/>
              <a:t> brother(baby)</a:t>
            </a:r>
            <a:endParaRPr lang="en-US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1071324" y="11083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359127" y="1398499"/>
            <a:ext cx="10665860" cy="24501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298509" y="3677630"/>
            <a:ext cx="5869325" cy="68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23562" y="4521896"/>
            <a:ext cx="5787024" cy="500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8" idx="1"/>
            <a:endCxn id="38" idx="3"/>
          </p:cNvCxnSpPr>
          <p:nvPr/>
        </p:nvCxnSpPr>
        <p:spPr>
          <a:xfrm>
            <a:off x="5323562" y="4772164"/>
            <a:ext cx="5787024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380810" y="5339559"/>
            <a:ext cx="5787024" cy="500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5" idx="1"/>
            <a:endCxn id="105" idx="3"/>
          </p:cNvCxnSpPr>
          <p:nvPr/>
        </p:nvCxnSpPr>
        <p:spPr>
          <a:xfrm>
            <a:off x="5380810" y="5589827"/>
            <a:ext cx="5787024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9854" y="25722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1951" y="3492964"/>
            <a:ext cx="398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 WAR </a:t>
            </a:r>
            <a:r>
              <a:rPr lang="en-US" sz="800" strike="sngStrike" dirty="0" err="1" smtClean="0"/>
              <a:t>siemes</a:t>
            </a:r>
            <a:r>
              <a:rPr lang="en-US" sz="800" strike="sngStrike" dirty="0" smtClean="0"/>
              <a:t> cat</a:t>
            </a:r>
            <a:r>
              <a:rPr lang="en-US" dirty="0" smtClean="0"/>
              <a:t> VIRING.MARY </a:t>
            </a:r>
            <a:r>
              <a:rPr lang="en-US" sz="800" strike="sngStrike" dirty="0" err="1" smtClean="0"/>
              <a:t>Thomas-is-dieter:ssew</a:t>
            </a:r>
            <a:endParaRPr lang="en-US" sz="800" strike="sngStrike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693229" y="1616681"/>
            <a:ext cx="1647101" cy="10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00694" y="896171"/>
            <a:ext cx="191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Mathew: NEWARK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540149" y="393288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Jason: DUBLIN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97425" y="5986977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Arnold </a:t>
            </a:r>
            <a:r>
              <a:rPr lang="en-US" dirty="0" err="1" smtClean="0"/>
              <a:t>Schwaegeer</a:t>
            </a:r>
            <a:r>
              <a:rPr lang="en-US" dirty="0" smtClean="0"/>
              <a:t>: CALIFNORIA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0888" y="760790"/>
            <a:ext cx="325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Matthias: Sacramento; California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971861" y="1507032"/>
            <a:ext cx="1594936" cy="269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586090" y="4271629"/>
            <a:ext cx="0" cy="10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65" y="1194801"/>
            <a:ext cx="774256" cy="897433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V="1">
            <a:off x="260888" y="1080837"/>
            <a:ext cx="798933" cy="149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63" y="2236713"/>
            <a:ext cx="774256" cy="89743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04421" y="2025445"/>
            <a:ext cx="1314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Gorheo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dell.manager.uwe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74063" y="2091928"/>
            <a:ext cx="923532" cy="102802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65011" y="1103904"/>
            <a:ext cx="923532" cy="102802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4943" y="2133756"/>
            <a:ext cx="640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nonPoliceGodLogical.Dom</a:t>
            </a:r>
            <a:r>
              <a:rPr lang="en-US" sz="800" dirty="0" smtClean="0"/>
              <a:t>(</a:t>
            </a:r>
            <a:r>
              <a:rPr lang="en-US" sz="800" dirty="0" err="1" smtClean="0"/>
              <a:t>Colgne</a:t>
            </a:r>
            <a:r>
              <a:rPr lang="en-US" sz="800" dirty="0" smtClean="0"/>
              <a:t>)</a:t>
            </a:r>
            <a:endParaRPr lang="en-US" sz="8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169" y="2164711"/>
            <a:ext cx="515573" cy="34371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145" y="2182332"/>
            <a:ext cx="515573" cy="3437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4400169" y="2025445"/>
            <a:ext cx="515573" cy="61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971861" y="1956049"/>
            <a:ext cx="564141" cy="69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01377" y="2138745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Sexual Please: remote; Pain</a:t>
            </a:r>
            <a:endParaRPr lang="en-US" sz="800" strike="sngStrike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387016" y="2086244"/>
            <a:ext cx="1148985" cy="48598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5968660" y="2111940"/>
            <a:ext cx="1148985" cy="48598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292793" y="2064161"/>
            <a:ext cx="2944206" cy="57536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397695" y="1750200"/>
            <a:ext cx="10665860" cy="95421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2386413" y="1956049"/>
            <a:ext cx="782672" cy="39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344450" y="1930762"/>
            <a:ext cx="948343" cy="52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302892" y="4148225"/>
            <a:ext cx="2431048" cy="169186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66341" y="719261"/>
            <a:ext cx="11897214" cy="578174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itle 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§Public Disturbance;</a:t>
            </a:r>
            <a:r>
              <a:rPr lang="en-US" baseline="0" dirty="0" smtClean="0"/>
              <a:t> §Identify Theft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5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5445" y="3119043"/>
            <a:ext cx="399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HOMICIDE:AUSLAENDER:!HOMCIDE:BILL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841" y="1668750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Sepration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2964" y="1668750"/>
            <a:ext cx="17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Amoroso; </a:t>
            </a:r>
            <a:r>
              <a:rPr lang="en-US" dirty="0" err="1" smtClean="0"/>
              <a:t>Nelles</a:t>
            </a:r>
            <a:endParaRPr lang="en-US" dirty="0"/>
          </a:p>
        </p:txBody>
      </p:sp>
      <p:cxnSp>
        <p:nvCxnSpPr>
          <p:cNvPr id="13" name="Straight Connector 12"/>
          <p:cNvCxnSpPr>
            <a:stCxn id="8" idx="1"/>
          </p:cNvCxnSpPr>
          <p:nvPr/>
        </p:nvCxnSpPr>
        <p:spPr>
          <a:xfrm>
            <a:off x="2329841" y="1853416"/>
            <a:ext cx="3344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1480" y="1668750"/>
            <a:ext cx="4187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</a:rPr>
              <a:t>kit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6942" y="2222748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32964" y="222274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Haiduk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5887233" y="222274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St. Nick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11480" y="2222748"/>
            <a:ext cx="5027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11479" y="1498326"/>
            <a:ext cx="5027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13567" y="2978484"/>
            <a:ext cx="5027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911479" y="1555825"/>
            <a:ext cx="5027939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911478" y="2271133"/>
            <a:ext cx="5027939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40252" y="1668750"/>
            <a:ext cx="464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VIRINGA.MARY person is </a:t>
            </a:r>
            <a:r>
              <a:rPr lang="en-US" dirty="0" err="1" smtClean="0"/>
              <a:t>fathe</a:t>
            </a:r>
            <a:r>
              <a:rPr lang="en-US" dirty="0" smtClean="0"/>
              <a:t> </a:t>
            </a:r>
            <a:r>
              <a:rPr lang="en-US" dirty="0" err="1" smtClean="0"/>
              <a:t>rof</a:t>
            </a:r>
            <a:r>
              <a:rPr lang="en-US" dirty="0" smtClean="0"/>
              <a:t> </a:t>
            </a:r>
            <a:r>
              <a:rPr lang="en-US" dirty="0" err="1" smtClean="0"/>
              <a:t>secarary</a:t>
            </a:r>
            <a:r>
              <a:rPr lang="en-US" dirty="0" smtClean="0"/>
              <a:t> university in </a:t>
            </a:r>
            <a:r>
              <a:rPr lang="en-US" dirty="0" err="1" smtClean="0"/>
              <a:t>speraiton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40252" y="2268914"/>
            <a:ext cx="4647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Person leaves </a:t>
            </a:r>
            <a:r>
              <a:rPr lang="en-US" dirty="0" err="1" smtClean="0"/>
              <a:t>famlly</a:t>
            </a:r>
            <a:r>
              <a:rPr lang="en-US" dirty="0" smtClean="0"/>
              <a:t> for 2017 </a:t>
            </a:r>
            <a:r>
              <a:rPr lang="en-US" dirty="0" err="1" smtClean="0"/>
              <a:t>ibm.damiler.apple</a:t>
            </a:r>
            <a:r>
              <a:rPr lang="en-US" dirty="0" smtClean="0"/>
              <a:t> Syrian Crisis   v2.FBI:KIDNAPPING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7350278" y="2271133"/>
            <a:ext cx="4627104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7360304" y="1526172"/>
            <a:ext cx="4627104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020624" y="6212286"/>
            <a:ext cx="55411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98190" y="2942781"/>
            <a:ext cx="5562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HOMICIDE:AUSLAENDER</a:t>
            </a:r>
            <a:r>
              <a:rPr lang="en-US" dirty="0" smtClean="0"/>
              <a:t>: </a:t>
            </a:r>
            <a:r>
              <a:rPr lang="en-US" dirty="0" err="1" smtClean="0"/>
              <a:t>Erkan</a:t>
            </a:r>
            <a:r>
              <a:rPr lang="en-US" dirty="0" smtClean="0"/>
              <a:t> , </a:t>
            </a:r>
            <a:r>
              <a:rPr lang="en-US" dirty="0" err="1" smtClean="0"/>
              <a:t>Linkenheim-Hochstetten</a:t>
            </a:r>
            <a:endParaRPr lang="en-US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ATOMCLOICK(</a:t>
            </a:r>
            <a:r>
              <a:rPr lang="en-US" dirty="0" err="1" smtClean="0"/>
              <a:t>Gov.Park.Dublin</a:t>
            </a:r>
            <a:r>
              <a:rPr lang="en-US" dirty="0" smtClean="0"/>
              <a:t>, </a:t>
            </a:r>
            <a:r>
              <a:rPr lang="en-US" strike="sngStrike" dirty="0" smtClean="0"/>
              <a:t>al </a:t>
            </a:r>
            <a:r>
              <a:rPr lang="en-US" strike="sngStrike" dirty="0" err="1" smtClean="0"/>
              <a:t>kaida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27" name="TextBox 26"/>
          <p:cNvSpPr txBox="1"/>
          <p:nvPr/>
        </p:nvSpPr>
        <p:spPr>
          <a:xfrm>
            <a:off x="7389976" y="2956478"/>
            <a:ext cx="467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looking as HOCME:AUSALER </a:t>
            </a:r>
            <a:r>
              <a:rPr lang="en-US" dirty="0" err="1" smtClean="0"/>
              <a:t>arraive</a:t>
            </a:r>
            <a:r>
              <a:rPr lang="en-US" dirty="0" smtClean="0"/>
              <a:t> at family park and ATOMCLOCIK street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8404964" y="1853416"/>
            <a:ext cx="1268892" cy="33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224596" y="2407414"/>
            <a:ext cx="1449260" cy="34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7340252" y="3012846"/>
            <a:ext cx="4627104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8029184" y="3265946"/>
            <a:ext cx="2016690" cy="118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911477" y="3043939"/>
            <a:ext cx="5027939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911476" y="4811053"/>
            <a:ext cx="10075932" cy="8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24" y="3853713"/>
            <a:ext cx="1284374" cy="85350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51128" y="3984079"/>
            <a:ext cx="467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Govmenet</a:t>
            </a:r>
            <a:r>
              <a:rPr lang="en-US" dirty="0" smtClean="0"/>
              <a:t> </a:t>
            </a:r>
            <a:r>
              <a:rPr lang="en-US" dirty="0" err="1" smtClean="0"/>
              <a:t>Asseets</a:t>
            </a:r>
            <a:r>
              <a:rPr lang="en-US" dirty="0" smtClean="0"/>
              <a:t> (again) HOMMCIE:DOG(HOOVER) for CPVA.v2.FBI:KIDNAPPISN </a:t>
            </a:r>
            <a:r>
              <a:rPr lang="en-US" strike="sngStrike" dirty="0" smtClean="0"/>
              <a:t>al </a:t>
            </a:r>
            <a:r>
              <a:rPr lang="en-US" strike="sngStrike" dirty="0" err="1" smtClean="0"/>
              <a:t>kaida</a:t>
            </a:r>
            <a:endParaRPr lang="en-US" strike="sngStrike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911476" y="3797429"/>
            <a:ext cx="5027939" cy="101362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1866372" y="2921587"/>
            <a:ext cx="10075932" cy="8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866372" y="2233951"/>
            <a:ext cx="10121036" cy="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533826" y="4133589"/>
            <a:ext cx="3562174" cy="33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4" y="5014894"/>
            <a:ext cx="1081628" cy="69533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44" y="5025506"/>
            <a:ext cx="984957" cy="6545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38" y="4999590"/>
            <a:ext cx="698829" cy="6988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05" y="5001607"/>
            <a:ext cx="724610" cy="72461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43" y="4944328"/>
            <a:ext cx="756889" cy="756889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7360304" y="5025506"/>
            <a:ext cx="2785778" cy="10621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224596" y="5431392"/>
            <a:ext cx="1032138" cy="675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256734" y="49322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9398760" y="5301574"/>
            <a:ext cx="1398676" cy="37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84" y="5007650"/>
            <a:ext cx="1375852" cy="103188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6459" y="5007650"/>
            <a:ext cx="468589" cy="4842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580" y="5058312"/>
            <a:ext cx="846333" cy="846333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0219559" y="4949803"/>
            <a:ext cx="1757823" cy="126248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0677113" y="5322772"/>
            <a:ext cx="916800" cy="71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488" y="4984798"/>
            <a:ext cx="1592040" cy="1192493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0221926" y="4925335"/>
            <a:ext cx="1757823" cy="126248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631" y="4927411"/>
            <a:ext cx="630653" cy="354427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>
            <a:off x="9198880" y="4869898"/>
            <a:ext cx="1123088" cy="46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9506110" y="4923883"/>
            <a:ext cx="696261" cy="46863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9747526" y="5076965"/>
            <a:ext cx="279354" cy="20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198880" y="5431392"/>
            <a:ext cx="474976" cy="2486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183016" y="5510773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Al </a:t>
            </a:r>
            <a:r>
              <a:rPr lang="en-US" sz="800" strike="sngStrike" dirty="0" err="1" smtClean="0"/>
              <a:t>kada</a:t>
            </a:r>
            <a:endParaRPr lang="en-US" sz="800" strike="sngStrike" dirty="0"/>
          </a:p>
        </p:txBody>
      </p:sp>
      <p:sp>
        <p:nvSpPr>
          <p:cNvPr id="102" name="TextBox 101"/>
          <p:cNvSpPr txBox="1"/>
          <p:nvPr/>
        </p:nvSpPr>
        <p:spPr>
          <a:xfrm>
            <a:off x="9156958" y="5420340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Apple o2</a:t>
            </a:r>
            <a:endParaRPr lang="en-US" sz="800" strike="sngStrik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7315043" y="4923882"/>
            <a:ext cx="4672365" cy="128840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956119" y="4950074"/>
            <a:ext cx="5133613" cy="122721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77096" y="106399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HOMICIDE:BILL</a:t>
            </a:r>
            <a:endParaRPr lang="en-US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9927" y="1073457"/>
            <a:ext cx="242727" cy="351536"/>
          </a:xfrm>
          <a:prstGeom prst="rect">
            <a:avLst/>
          </a:prstGeom>
        </p:spPr>
      </p:pic>
      <p:cxnSp>
        <p:nvCxnSpPr>
          <p:cNvPr id="116" name="Straight Connector 115"/>
          <p:cNvCxnSpPr/>
          <p:nvPr/>
        </p:nvCxnSpPr>
        <p:spPr>
          <a:xfrm>
            <a:off x="3229927" y="1096289"/>
            <a:ext cx="414285" cy="32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09" y="1088136"/>
            <a:ext cx="602032" cy="337138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3443340" y="1011050"/>
            <a:ext cx="970742" cy="440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546423" y="1337508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View: Elisabeth</a:t>
            </a:r>
            <a:endParaRPr lang="en-US" sz="800" strike="sngStrike" dirty="0"/>
          </a:p>
        </p:txBody>
      </p:sp>
      <p:sp>
        <p:nvSpPr>
          <p:cNvPr id="120" name="TextBox 119"/>
          <p:cNvSpPr txBox="1"/>
          <p:nvPr/>
        </p:nvSpPr>
        <p:spPr>
          <a:xfrm>
            <a:off x="3409695" y="1337508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Suspect</a:t>
            </a:r>
            <a:r>
              <a:rPr lang="en-US" sz="800" dirty="0" smtClean="0"/>
              <a:t>: Angela </a:t>
            </a:r>
            <a:r>
              <a:rPr lang="en-US" sz="800" dirty="0" err="1" smtClean="0"/>
              <a:t>merkel</a:t>
            </a:r>
            <a:endParaRPr lang="en-US" sz="8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6285" y="1116603"/>
            <a:ext cx="268644" cy="32422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5476467" y="1116603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63015" y="1088136"/>
            <a:ext cx="28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“Valley View” !HOMCEI:BILL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450007" y="977243"/>
            <a:ext cx="16289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Barbara &amp; Bill |&amp;| </a:t>
            </a:r>
            <a:r>
              <a:rPr lang="en-US" sz="800" strike="sngStrike" dirty="0" err="1" smtClean="0"/>
              <a:t>Brabara</a:t>
            </a:r>
            <a:r>
              <a:rPr lang="en-US" sz="800" strike="sngStrike" dirty="0" smtClean="0"/>
              <a:t> and Bill</a:t>
            </a:r>
            <a:endParaRPr lang="en-US" sz="800" strike="sngStrike" dirty="0"/>
          </a:p>
        </p:txBody>
      </p:sp>
      <p:sp>
        <p:nvSpPr>
          <p:cNvPr id="132" name="TextBox 131"/>
          <p:cNvSpPr txBox="1"/>
          <p:nvPr/>
        </p:nvSpPr>
        <p:spPr>
          <a:xfrm>
            <a:off x="7426137" y="839300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VP Bank of America(Barbara)</a:t>
            </a:r>
            <a:endParaRPr lang="en-US" sz="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474902" y="725236"/>
            <a:ext cx="13740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St. Marking Idaho </a:t>
            </a:r>
            <a:r>
              <a:rPr lang="en-US" sz="800" dirty="0" err="1" smtClean="0"/>
              <a:t>Gov</a:t>
            </a:r>
            <a:r>
              <a:rPr lang="en-US" sz="800" dirty="0" smtClean="0"/>
              <a:t> </a:t>
            </a:r>
            <a:r>
              <a:rPr lang="en-US" sz="800" dirty="0" err="1" smtClean="0"/>
              <a:t>Schw</a:t>
            </a:r>
            <a:r>
              <a:rPr lang="en-US" sz="800" dirty="0" smtClean="0"/>
              <a:t>.</a:t>
            </a:r>
            <a:endParaRPr lang="en-US" sz="800" dirty="0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7089732" y="725236"/>
            <a:ext cx="1650933" cy="46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6416317" y="740151"/>
            <a:ext cx="2633649" cy="65780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/>
          <p:cNvCxnSpPr>
            <a:endCxn id="128" idx="3"/>
          </p:cNvCxnSpPr>
          <p:nvPr/>
        </p:nvCxnSpPr>
        <p:spPr>
          <a:xfrm>
            <a:off x="5285204" y="1192687"/>
            <a:ext cx="668510" cy="10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226736" y="1042504"/>
            <a:ext cx="1826368" cy="45869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3292426" y="1226318"/>
            <a:ext cx="1503425" cy="9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0050" y="652995"/>
            <a:ext cx="11986343" cy="597038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itle 143"/>
          <p:cNvSpPr>
            <a:spLocks noGrp="1"/>
          </p:cNvSpPr>
          <p:nvPr>
            <p:ph type="title"/>
          </p:nvPr>
        </p:nvSpPr>
        <p:spPr>
          <a:xfrm>
            <a:off x="3420535" y="3047062"/>
            <a:ext cx="5778345" cy="65117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§Homicide </a:t>
            </a:r>
            <a:r>
              <a:rPr lang="en-US" sz="2400" b="1" dirty="0" err="1" smtClean="0"/>
              <a:t>Auslaender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Tranl</a:t>
            </a:r>
            <a:r>
              <a:rPr lang="en-US" sz="2400" b="1" dirty="0" smtClean="0"/>
              <a:t>.)</a:t>
            </a:r>
            <a:r>
              <a:rPr lang="en-US" sz="2400" b="1" baseline="0" dirty="0" smtClean="0"/>
              <a:t> Foreigner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811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46974" y="4819075"/>
            <a:ext cx="16482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SQ:HOMICE:SUNSTORK(</a:t>
            </a:r>
            <a:r>
              <a:rPr lang="en-US" sz="800" strike="sngStrike" dirty="0" err="1" smtClean="0"/>
              <a:t>diaz</a:t>
            </a:r>
            <a:r>
              <a:rPr lang="en-US" sz="800" strike="sngStrike" dirty="0" smtClean="0"/>
              <a:t>) Ingrid</a:t>
            </a:r>
            <a:endParaRPr lang="en-US" sz="800" strike="sngStrike" dirty="0"/>
          </a:p>
        </p:txBody>
      </p:sp>
      <p:sp>
        <p:nvSpPr>
          <p:cNvPr id="4" name="TextBox 3"/>
          <p:cNvSpPr txBox="1"/>
          <p:nvPr/>
        </p:nvSpPr>
        <p:spPr>
          <a:xfrm>
            <a:off x="2428150" y="4801517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SQ.HOMCIDE:KYSTAL</a:t>
            </a:r>
            <a:endParaRPr lang="en-US" sz="900" dirty="0"/>
          </a:p>
        </p:txBody>
      </p:sp>
      <p:sp>
        <p:nvSpPr>
          <p:cNvPr id="160" name="Oval 159"/>
          <p:cNvSpPr/>
          <p:nvPr/>
        </p:nvSpPr>
        <p:spPr>
          <a:xfrm>
            <a:off x="1458984" y="4381495"/>
            <a:ext cx="564416" cy="58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195" y="1590805"/>
            <a:ext cx="8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Angela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4915" y="1277655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St. Francis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9501" y="1462321"/>
            <a:ext cx="4187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493" y="1775471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Guns and roses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9544833" y="2968668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§</a:t>
            </a:r>
            <a:r>
              <a:rPr lang="en-US" dirty="0" err="1" smtClean="0"/>
              <a:t>Homce:Auslaender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9501" y="113712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mother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1445174" y="1462321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cocain,redhair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21" name="TextBox 20"/>
          <p:cNvSpPr txBox="1"/>
          <p:nvPr/>
        </p:nvSpPr>
        <p:spPr>
          <a:xfrm>
            <a:off x="1440493" y="2108761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Nelles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penise</a:t>
            </a:r>
            <a:r>
              <a:rPr lang="en-US" sz="800" strike="sngStrike" dirty="0" smtClean="0"/>
              <a:t> chees, </a:t>
            </a:r>
            <a:r>
              <a:rPr lang="en-US" sz="800" strike="sngStrike" dirty="0" err="1" smtClean="0"/>
              <a:t>nlle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kase</a:t>
            </a:r>
            <a:endParaRPr lang="en-US" sz="800" strike="sngStrike" dirty="0" smtClean="0"/>
          </a:p>
          <a:p>
            <a:r>
              <a:rPr lang="en-US" sz="800" dirty="0" smtClean="0"/>
              <a:t>6c </a:t>
            </a:r>
            <a:r>
              <a:rPr lang="en-US" sz="800" dirty="0" err="1" smtClean="0"/>
              <a:t>VIRING.MARY.</a:t>
            </a:r>
            <a:r>
              <a:rPr lang="en-US" sz="800" strike="sngStrike" dirty="0" err="1" smtClean="0"/>
              <a:t>visa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ceo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ryan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Mili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vanil</a:t>
            </a:r>
            <a:r>
              <a:rPr lang="en-US" sz="800" strike="sngStrike" dirty="0" smtClean="0"/>
              <a:t> , dirk </a:t>
            </a:r>
            <a:r>
              <a:rPr lang="en-US" sz="800" strike="sngStrike" dirty="0" err="1" smtClean="0"/>
              <a:t>vanille</a:t>
            </a:r>
            <a:endParaRPr lang="en-US" sz="800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3369501" y="664234"/>
            <a:ext cx="13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</a:t>
            </a:r>
            <a:r>
              <a:rPr lang="en-US" dirty="0"/>
              <a:t>Room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398815" y="71121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/>
              <a:t>Kitchen to – Living </a:t>
            </a:r>
            <a:r>
              <a:rPr lang="en-US" sz="1000" strike="sngStrike" dirty="0" err="1" smtClean="0"/>
              <a:t>romm</a:t>
            </a:r>
            <a:endParaRPr lang="en-US" sz="1000" strike="sngStrike" dirty="0" smtClean="0"/>
          </a:p>
          <a:p>
            <a:r>
              <a:rPr lang="en-US" sz="800" strike="sngStrike" dirty="0" smtClean="0"/>
              <a:t>(drunk) </a:t>
            </a:r>
            <a:r>
              <a:rPr lang="en-US" sz="800" strike="sngStrike" dirty="0" err="1" smtClean="0"/>
              <a:t>unimog</a:t>
            </a:r>
            <a:r>
              <a:rPr lang="en-US" sz="800" strike="sngStrike" dirty="0"/>
              <a:t> </a:t>
            </a:r>
            <a:r>
              <a:rPr lang="en-US" sz="800" strike="sngStrike" dirty="0" err="1" smtClean="0"/>
              <a:t>turck</a:t>
            </a:r>
            <a:r>
              <a:rPr lang="en-US" sz="800" strike="sngStrike" dirty="0" smtClean="0"/>
              <a:t> driver</a:t>
            </a:r>
            <a:endParaRPr lang="en-US" sz="800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3710099" y="139873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Watches </a:t>
            </a:r>
            <a:r>
              <a:rPr lang="en-US" sz="800" strike="sngStrike" dirty="0" err="1" smtClean="0"/>
              <a:t>tv</a:t>
            </a:r>
            <a:endParaRPr lang="en-US" sz="800" strike="sngStrike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340285" y="1111010"/>
            <a:ext cx="7903923" cy="2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106725" y="67942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WWI.8</a:t>
            </a:r>
            <a:r>
              <a:rPr lang="en-US" baseline="30000" dirty="0" smtClean="0"/>
              <a:t>th</a:t>
            </a:r>
            <a:r>
              <a:rPr lang="en-US" dirty="0" smtClean="0"/>
              <a:t> Floor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49311" y="910257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SQ.HOMCIDE:2Y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340285" y="679425"/>
            <a:ext cx="0" cy="617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40285" y="3432132"/>
            <a:ext cx="8204548" cy="6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788104" y="1158951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ATOMBUNCKER(</a:t>
            </a:r>
            <a:r>
              <a:rPr lang="en-US" strike="sngStrike" dirty="0" smtClean="0"/>
              <a:t>flea)</a:t>
            </a:r>
            <a:endParaRPr lang="en-US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9970718" y="164698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Anglea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824917" y="1831653"/>
            <a:ext cx="9631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34528" y="1541554"/>
            <a:ext cx="308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ipx</a:t>
            </a:r>
            <a:endParaRPr lang="en-US" sz="800" strike="sngStrike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442626" y="1033566"/>
            <a:ext cx="0" cy="239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45433" y="196146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Guns and Roses</a:t>
            </a:r>
            <a:endParaRPr lang="en-US" sz="800" strike="sngStrike" dirty="0"/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3256767" y="1960137"/>
            <a:ext cx="4388666" cy="1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97225" y="185248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Guns and roses</a:t>
            </a:r>
            <a:endParaRPr lang="en-US" sz="800" strike="sngStrike" dirty="0"/>
          </a:p>
        </p:txBody>
      </p:sp>
      <p:sp>
        <p:nvSpPr>
          <p:cNvPr id="62" name="TextBox 61"/>
          <p:cNvSpPr txBox="1"/>
          <p:nvPr/>
        </p:nvSpPr>
        <p:spPr>
          <a:xfrm>
            <a:off x="4612356" y="1915296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NAVY</a:t>
            </a:r>
            <a:r>
              <a:rPr lang="en-US" strike="sngStrike" dirty="0" err="1" smtClean="0"/>
              <a:t>.Phil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tatoo</a:t>
            </a:r>
            <a:endParaRPr lang="en-US" strike="sngStrike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57995" y="1960137"/>
            <a:ext cx="7687045" cy="231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788104" y="4070479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Gheoh</a:t>
            </a:r>
            <a:r>
              <a:rPr lang="en-US" dirty="0" smtClean="0"/>
              <a:t>(</a:t>
            </a:r>
            <a:r>
              <a:rPr lang="en-US" dirty="0" err="1" smtClean="0"/>
              <a:t>michalbach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Gheoho</a:t>
            </a:r>
            <a:r>
              <a:rPr lang="en-US" dirty="0" smtClean="0"/>
              <a:t>(</a:t>
            </a:r>
            <a:r>
              <a:rPr lang="en-US" dirty="0" err="1" smtClean="0"/>
              <a:t>micehala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788104" y="4650258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Guns and Roses</a:t>
            </a:r>
            <a:endParaRPr lang="en-US" sz="800" strike="sngStrike" dirty="0"/>
          </a:p>
        </p:txBody>
      </p:sp>
      <p:sp>
        <p:nvSpPr>
          <p:cNvPr id="123" name="TextBox 122"/>
          <p:cNvSpPr txBox="1"/>
          <p:nvPr/>
        </p:nvSpPr>
        <p:spPr>
          <a:xfrm rot="777459">
            <a:off x="5130898" y="3008972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NAVY</a:t>
            </a:r>
            <a:r>
              <a:rPr lang="en-US" strike="sngStrike" dirty="0" err="1" smtClean="0"/>
              <a:t>.Phil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tatoo</a:t>
            </a:r>
            <a:endParaRPr lang="en-US" strike="sngStrike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9788103" y="4179882"/>
            <a:ext cx="2057891" cy="68582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327013" y="4788417"/>
            <a:ext cx="5670329" cy="169709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59256" y="4865434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imgrid</a:t>
            </a:r>
            <a:endParaRPr lang="en-US" sz="800" strike="sngStrike" dirty="0"/>
          </a:p>
        </p:txBody>
      </p:sp>
      <p:sp>
        <p:nvSpPr>
          <p:cNvPr id="83" name="TextBox 82"/>
          <p:cNvSpPr txBox="1"/>
          <p:nvPr/>
        </p:nvSpPr>
        <p:spPr>
          <a:xfrm>
            <a:off x="5037833" y="6569022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Alfa </a:t>
            </a:r>
            <a:r>
              <a:rPr lang="en-US" sz="900" strike="sngStrike" dirty="0" err="1" smtClean="0"/>
              <a:t>romeo</a:t>
            </a:r>
            <a:endParaRPr lang="en-US" sz="900" strike="sngStrike" dirty="0"/>
          </a:p>
        </p:txBody>
      </p:sp>
      <p:sp>
        <p:nvSpPr>
          <p:cNvPr id="85" name="TextBox 84"/>
          <p:cNvSpPr txBox="1"/>
          <p:nvPr/>
        </p:nvSpPr>
        <p:spPr>
          <a:xfrm>
            <a:off x="1974655" y="4036388"/>
            <a:ext cx="13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SQ.AIRFIELD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369501" y="4221054"/>
            <a:ext cx="132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26782" y="4043071"/>
            <a:ext cx="362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 </a:t>
            </a:r>
            <a:r>
              <a:rPr lang="en-US" dirty="0" err="1" smtClean="0"/>
              <a:t>SQ.Tennis</a:t>
            </a:r>
            <a:r>
              <a:rPr lang="en-US" dirty="0" smtClean="0"/>
              <a:t> </a:t>
            </a:r>
            <a:r>
              <a:rPr lang="en-US" dirty="0" err="1" smtClean="0"/>
              <a:t>Larkspru</a:t>
            </a:r>
            <a:r>
              <a:rPr lang="en-US" dirty="0" smtClean="0"/>
              <a:t> shores yang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359986" y="6209482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Ghoehoi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micheal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103" name="TextBox 102"/>
          <p:cNvSpPr txBox="1"/>
          <p:nvPr/>
        </p:nvSpPr>
        <p:spPr>
          <a:xfrm>
            <a:off x="4595996" y="5027998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Anglea</a:t>
            </a:r>
            <a:r>
              <a:rPr lang="en-US" sz="800" strike="sngStrike" dirty="0" smtClean="0"/>
              <a:t>/o</a:t>
            </a:r>
            <a:endParaRPr lang="en-US" sz="800" strike="sngStrike" dirty="0"/>
          </a:p>
        </p:txBody>
      </p:sp>
      <p:sp>
        <p:nvSpPr>
          <p:cNvPr id="105" name="TextBox 104"/>
          <p:cNvSpPr txBox="1"/>
          <p:nvPr/>
        </p:nvSpPr>
        <p:spPr>
          <a:xfrm>
            <a:off x="7060752" y="484200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kitchen</a:t>
            </a:r>
            <a:endParaRPr lang="en-US" sz="800" strike="sngStrike" dirty="0"/>
          </a:p>
        </p:txBody>
      </p:sp>
      <p:sp>
        <p:nvSpPr>
          <p:cNvPr id="106" name="TextBox 105"/>
          <p:cNvSpPr txBox="1"/>
          <p:nvPr/>
        </p:nvSpPr>
        <p:spPr>
          <a:xfrm>
            <a:off x="7526811" y="484200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Burned </a:t>
            </a:r>
            <a:r>
              <a:rPr lang="en-US" sz="800" strike="sngStrike" dirty="0" err="1" smtClean="0"/>
              <a:t>pateo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freis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Ipx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Bruned</a:t>
            </a:r>
            <a:r>
              <a:rPr lang="en-US" sz="800" strike="sngStrike" dirty="0" smtClean="0"/>
              <a:t> popcorn</a:t>
            </a:r>
            <a:endParaRPr lang="en-US" sz="800" strike="sngStrike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6819886" y="4949727"/>
            <a:ext cx="0" cy="6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492133" y="4842005"/>
            <a:ext cx="0" cy="6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292246" y="4865434"/>
            <a:ext cx="0" cy="6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390377" y="4842004"/>
            <a:ext cx="0" cy="6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2359986" y="5520352"/>
            <a:ext cx="674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05748" y="5810539"/>
            <a:ext cx="674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390377" y="5789770"/>
            <a:ext cx="18364" cy="61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135560" y="5774032"/>
            <a:ext cx="18364" cy="61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3460250" y="6404157"/>
            <a:ext cx="4769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05312" y="498751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stefan</a:t>
            </a:r>
            <a:endParaRPr lang="en-US" sz="800" strike="sngStrike" dirty="0"/>
          </a:p>
        </p:txBody>
      </p:sp>
      <p:sp>
        <p:nvSpPr>
          <p:cNvPr id="151" name="TextBox 150"/>
          <p:cNvSpPr txBox="1"/>
          <p:nvPr/>
        </p:nvSpPr>
        <p:spPr>
          <a:xfrm>
            <a:off x="5305946" y="4949773"/>
            <a:ext cx="807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trike="sngStrike" dirty="0" smtClean="0">
                <a:solidFill>
                  <a:srgbClr val="FF0000"/>
                </a:solidFill>
              </a:rPr>
              <a:t>murder</a:t>
            </a:r>
            <a:endParaRPr lang="en-US" sz="1600" strike="sngStrike" dirty="0">
              <a:solidFill>
                <a:srgbClr val="FF0000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6030092" y="4884221"/>
            <a:ext cx="0" cy="6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268865" y="4822212"/>
            <a:ext cx="1213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SQ.HOMCIDE:2Y</a:t>
            </a:r>
            <a:endParaRPr lang="en-US" sz="12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1014607" y="4522792"/>
            <a:ext cx="4436493" cy="2351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1014607" y="1277655"/>
            <a:ext cx="0" cy="31654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559740" y="449401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41</a:t>
            </a:r>
            <a:r>
              <a:rPr lang="en-US" dirty="0" smtClean="0"/>
              <a:t>     1996/7</a:t>
            </a:r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9705133" y="6112176"/>
            <a:ext cx="564416" cy="58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9805889" y="622469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41</a:t>
            </a:r>
            <a:r>
              <a:rPr lang="en-US" dirty="0" smtClean="0"/>
              <a:t>     1998</a:t>
            </a:r>
            <a:endParaRPr lang="en-US" dirty="0"/>
          </a:p>
        </p:txBody>
      </p:sp>
      <p:sp>
        <p:nvSpPr>
          <p:cNvPr id="163" name="Oval 162"/>
          <p:cNvSpPr/>
          <p:nvPr/>
        </p:nvSpPr>
        <p:spPr>
          <a:xfrm>
            <a:off x="9705133" y="5492585"/>
            <a:ext cx="564416" cy="58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805889" y="560510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41</a:t>
            </a:r>
            <a:r>
              <a:rPr lang="en-US" dirty="0" smtClean="0"/>
              <a:t>     1997</a:t>
            </a:r>
            <a:endParaRPr lang="en-US" dirty="0"/>
          </a:p>
        </p:txBody>
      </p:sp>
      <p:sp>
        <p:nvSpPr>
          <p:cNvPr id="165" name="Oval 164"/>
          <p:cNvSpPr/>
          <p:nvPr/>
        </p:nvSpPr>
        <p:spPr>
          <a:xfrm>
            <a:off x="9723499" y="4865327"/>
            <a:ext cx="564416" cy="58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9824255" y="497784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41</a:t>
            </a:r>
            <a:r>
              <a:rPr lang="en-US" dirty="0" smtClean="0"/>
              <a:t>     1994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10333391" y="5220835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Floor Angela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10333391" y="5810539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Floor Angela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10315025" y="6454185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Floor Angela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0370305" y="6598824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Prostetute</a:t>
            </a:r>
            <a:endParaRPr lang="en-US" sz="800" strike="sngStrike" dirty="0"/>
          </a:p>
        </p:txBody>
      </p:sp>
      <p:sp>
        <p:nvSpPr>
          <p:cNvPr id="171" name="TextBox 170"/>
          <p:cNvSpPr txBox="1"/>
          <p:nvPr/>
        </p:nvSpPr>
        <p:spPr>
          <a:xfrm>
            <a:off x="5884118" y="73828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Kinderzimmer</a:t>
            </a:r>
            <a:r>
              <a:rPr lang="en-US" dirty="0" smtClean="0"/>
              <a:t>-I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663372" y="67942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Kinderzimmer-2</a:t>
            </a:r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-22223" y="711217"/>
            <a:ext cx="12161950" cy="620500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Title 173"/>
          <p:cNvSpPr>
            <a:spLocks noGrp="1"/>
          </p:cNvSpPr>
          <p:nvPr>
            <p:ph type="title"/>
          </p:nvPr>
        </p:nvSpPr>
        <p:spPr>
          <a:xfrm>
            <a:off x="4155597" y="2769350"/>
            <a:ext cx="3665824" cy="1325563"/>
          </a:xfrm>
        </p:spPr>
        <p:txBody>
          <a:bodyPr/>
          <a:lstStyle/>
          <a:p>
            <a:r>
              <a:rPr lang="en-US" b="1" dirty="0" smtClean="0"/>
              <a:t>§HOMICIDE:2Y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0" y="1277655"/>
            <a:ext cx="4361239" cy="129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EVIDENCE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4005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08" y="1290470"/>
            <a:ext cx="786727" cy="58928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78" y="1290471"/>
            <a:ext cx="589286" cy="589286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006" y="1290470"/>
            <a:ext cx="1061149" cy="594375"/>
          </a:xfrm>
          <a:prstGeom prst="rect">
            <a:avLst/>
          </a:prstGeom>
        </p:spPr>
      </p:pic>
      <p:cxnSp>
        <p:nvCxnSpPr>
          <p:cNvPr id="180" name="Straight Connector 179"/>
          <p:cNvCxnSpPr/>
          <p:nvPr/>
        </p:nvCxnSpPr>
        <p:spPr>
          <a:xfrm flipV="1">
            <a:off x="2680569" y="1127762"/>
            <a:ext cx="801666" cy="75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1566665" y="1147893"/>
            <a:ext cx="1215612" cy="83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665592" y="1268651"/>
            <a:ext cx="1006015" cy="66099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734237" y="1268650"/>
            <a:ext cx="637328" cy="66099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5" name="Picture 18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80" y="2120420"/>
            <a:ext cx="859733" cy="447835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006" y="2047149"/>
            <a:ext cx="1061149" cy="594375"/>
          </a:xfrm>
          <a:prstGeom prst="rect">
            <a:avLst/>
          </a:prstGeom>
        </p:spPr>
      </p:pic>
      <p:cxnSp>
        <p:nvCxnSpPr>
          <p:cNvPr id="188" name="Straight Connector 187"/>
          <p:cNvCxnSpPr/>
          <p:nvPr/>
        </p:nvCxnSpPr>
        <p:spPr>
          <a:xfrm flipV="1">
            <a:off x="1566665" y="2120420"/>
            <a:ext cx="1113904" cy="59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665592" y="2013839"/>
            <a:ext cx="1006015" cy="66099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452650" y="2805830"/>
            <a:ext cx="1038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566665" y="1147893"/>
            <a:ext cx="1038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306948" y="2896626"/>
            <a:ext cx="615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HOMICIDE:NANA Evidence: I will likely die find, you will find out.</a:t>
            </a:r>
          </a:p>
          <a:p>
            <a:r>
              <a:rPr lang="en-US" dirty="0" smtClean="0"/>
              <a:t>NAVY 1987 </a:t>
            </a:r>
            <a:r>
              <a:rPr lang="en-US" dirty="0" err="1" smtClean="0"/>
              <a:t>Convietn</a:t>
            </a:r>
            <a:r>
              <a:rPr lang="en-US" dirty="0" smtClean="0"/>
              <a:t> Store to Television</a:t>
            </a:r>
            <a:endParaRPr lang="en-US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5" y="2951391"/>
            <a:ext cx="740283" cy="492625"/>
          </a:xfrm>
          <a:prstGeom prst="rect">
            <a:avLst/>
          </a:prstGeom>
        </p:spPr>
      </p:pic>
      <p:cxnSp>
        <p:nvCxnSpPr>
          <p:cNvPr id="198" name="Straight Connector 197"/>
          <p:cNvCxnSpPr/>
          <p:nvPr/>
        </p:nvCxnSpPr>
        <p:spPr>
          <a:xfrm flipV="1">
            <a:off x="1452650" y="2951391"/>
            <a:ext cx="854298" cy="492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4116580" y="3097928"/>
            <a:ext cx="4476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3482235" y="3380744"/>
            <a:ext cx="250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838200" y="3002960"/>
            <a:ext cx="10899969" cy="53184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838200" y="1249865"/>
            <a:ext cx="10998896" cy="154745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467" y="4795660"/>
            <a:ext cx="2652058" cy="1500292"/>
          </a:xfrm>
          <a:prstGeom prst="rect">
            <a:avLst/>
          </a:prstGeom>
        </p:spPr>
      </p:pic>
      <p:sp>
        <p:nvSpPr>
          <p:cNvPr id="205" name="Title 204"/>
          <p:cNvSpPr>
            <a:spLocks noGrp="1"/>
          </p:cNvSpPr>
          <p:nvPr>
            <p:ph type="title"/>
          </p:nvPr>
        </p:nvSpPr>
        <p:spPr>
          <a:xfrm>
            <a:off x="5355127" y="718339"/>
            <a:ext cx="2229398" cy="206603"/>
          </a:xfrm>
        </p:spPr>
        <p:txBody>
          <a:bodyPr>
            <a:normAutofit fontScale="90000"/>
          </a:bodyPr>
          <a:lstStyle/>
          <a:p>
            <a:r>
              <a:rPr lang="en-US" sz="1100" dirty="0" smtClean="0"/>
              <a:t>INTERUPT</a:t>
            </a:r>
            <a:r>
              <a:rPr lang="en-US" sz="1100" baseline="0" dirty="0" smtClean="0"/>
              <a:t>S </a:t>
            </a:r>
            <a:r>
              <a:rPr lang="en-US" sz="1100" strike="sngStrike" dirty="0" err="1" smtClean="0"/>
              <a:t>Fraunenhoffer</a:t>
            </a:r>
            <a:r>
              <a:rPr lang="en-US" sz="1100" strike="sngStrike" dirty="0" smtClean="0"/>
              <a:t> ”Views”</a:t>
            </a:r>
            <a:endParaRPr lang="en-US" sz="1100" strike="sngStrike" dirty="0"/>
          </a:p>
        </p:txBody>
      </p:sp>
      <p:sp>
        <p:nvSpPr>
          <p:cNvPr id="206" name="TextBox 205"/>
          <p:cNvSpPr txBox="1"/>
          <p:nvPr/>
        </p:nvSpPr>
        <p:spPr>
          <a:xfrm>
            <a:off x="838200" y="374008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V2:FBI:KIDNAPPING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261395" y="4027396"/>
            <a:ext cx="312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Grade:HOMDCIDE:7:DEA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mdma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208" name="TextBox 207"/>
          <p:cNvSpPr txBox="1"/>
          <p:nvPr/>
        </p:nvSpPr>
        <p:spPr>
          <a:xfrm>
            <a:off x="4737232" y="6295952"/>
            <a:ext cx="319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HOMICIDE:2Y CPVA(2014.1996)</a:t>
            </a:r>
            <a:endParaRPr lang="en-US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685663" y="3847170"/>
            <a:ext cx="1051569" cy="113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3300736" y="4396728"/>
            <a:ext cx="1368311" cy="189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2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95" y="4509498"/>
            <a:ext cx="992564" cy="1584357"/>
          </a:xfrm>
          <a:prstGeom prst="rect">
            <a:avLst/>
          </a:prstGeom>
        </p:spPr>
      </p:pic>
      <p:sp>
        <p:nvSpPr>
          <p:cNvPr id="215" name="Oval 214"/>
          <p:cNvSpPr/>
          <p:nvPr/>
        </p:nvSpPr>
        <p:spPr>
          <a:xfrm>
            <a:off x="2603421" y="5143883"/>
            <a:ext cx="130815" cy="157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671607" y="5143883"/>
            <a:ext cx="110670" cy="142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2344743" y="5072906"/>
            <a:ext cx="671651" cy="28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517379" y="5046833"/>
            <a:ext cx="360162" cy="31012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1452650" y="3740087"/>
            <a:ext cx="10285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257" y="1522410"/>
            <a:ext cx="533333" cy="238095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1954" y="759922"/>
            <a:ext cx="533333" cy="238095"/>
          </a:xfrm>
          <a:prstGeom prst="rect">
            <a:avLst/>
          </a:prstGeom>
        </p:spPr>
      </p:pic>
      <p:cxnSp>
        <p:nvCxnSpPr>
          <p:cNvPr id="231" name="Straight Connector 230"/>
          <p:cNvCxnSpPr>
            <a:stCxn id="229" idx="1"/>
          </p:cNvCxnSpPr>
          <p:nvPr/>
        </p:nvCxnSpPr>
        <p:spPr>
          <a:xfrm flipV="1">
            <a:off x="7401954" y="759922"/>
            <a:ext cx="814946" cy="11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2168599" y="1370845"/>
            <a:ext cx="489246" cy="53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437613" y="501840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Visa</a:t>
            </a:r>
          </a:p>
          <a:p>
            <a:r>
              <a:rPr lang="en-US" sz="800" strike="sngStrike" dirty="0" err="1" smtClean="0"/>
              <a:t>Olmpics</a:t>
            </a:r>
            <a:endParaRPr lang="en-US" sz="800" strike="sngStrike" dirty="0"/>
          </a:p>
        </p:txBody>
      </p:sp>
      <p:sp>
        <p:nvSpPr>
          <p:cNvPr id="235" name="TextBox 234"/>
          <p:cNvSpPr txBox="1"/>
          <p:nvPr/>
        </p:nvSpPr>
        <p:spPr>
          <a:xfrm>
            <a:off x="4189622" y="4034715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schulz,INGO</a:t>
            </a:r>
            <a:r>
              <a:rPr lang="en-US" sz="800" strike="sngStrike" dirty="0" smtClean="0"/>
              <a:t>, </a:t>
            </a:r>
            <a:r>
              <a:rPr lang="en-US" dirty="0" smtClean="0"/>
              <a:t>VP GERMANY</a:t>
            </a: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4442755" y="4083997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WW2.PRISION</a:t>
            </a:r>
            <a:endParaRPr lang="en-US" sz="800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838200" y="3800847"/>
            <a:ext cx="10726583" cy="293429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7" y="743302"/>
            <a:ext cx="1407325" cy="9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6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23468" y="2980387"/>
            <a:ext cx="505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St. Thomas (Baptist Name). St Francis(</a:t>
            </a:r>
            <a:r>
              <a:rPr lang="en-US" dirty="0" err="1" smtClean="0"/>
              <a:t>Batish</a:t>
            </a:r>
            <a:r>
              <a:rPr lang="en-US" dirty="0" smtClean="0"/>
              <a:t> Name)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38" y="5829656"/>
            <a:ext cx="969962" cy="5969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21219" y="5379063"/>
            <a:ext cx="1803400" cy="135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4661" y="1618044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Thomas-is-dieter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300" y="1168554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LUNCH: </a:t>
            </a:r>
            <a:r>
              <a:rPr lang="en-US" dirty="0" err="1" smtClean="0"/>
              <a:t>Polcie</a:t>
            </a:r>
            <a:r>
              <a:rPr lang="en-US" dirty="0" smtClean="0"/>
              <a:t> White Bald Male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3315" y="5510047"/>
            <a:ext cx="460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Blond relationship </a:t>
            </a:r>
            <a:r>
              <a:rPr lang="en-US" strike="sngStrike" dirty="0" err="1" smtClean="0"/>
              <a:t>highshcool</a:t>
            </a:r>
            <a:r>
              <a:rPr lang="en-US" strike="sngStrike" dirty="0" smtClean="0"/>
              <a:t>; black eye brown</a:t>
            </a:r>
            <a:endParaRPr lang="en-US" strike="sngStrike" dirty="0"/>
          </a:p>
        </p:txBody>
      </p:sp>
      <p:sp>
        <p:nvSpPr>
          <p:cNvPr id="54" name="TextBox 53"/>
          <p:cNvSpPr txBox="1"/>
          <p:nvPr/>
        </p:nvSpPr>
        <p:spPr>
          <a:xfrm>
            <a:off x="3835172" y="1838970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Thomas-is-dieter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24661" y="2051798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Thomas-is-dieter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79791" y="2227644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Thomas-is-dieter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61" y="1741894"/>
            <a:ext cx="1473200" cy="147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741894"/>
            <a:ext cx="1197722" cy="8401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64" y="1672729"/>
            <a:ext cx="1208256" cy="16339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33" y="1891972"/>
            <a:ext cx="750887" cy="56244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6515139" y="1672714"/>
            <a:ext cx="750887" cy="94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9815" y="1585723"/>
            <a:ext cx="55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sew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5473700" y="180271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nees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5498106" y="205179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wieladn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53055" y="2305045"/>
            <a:ext cx="141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schhlindwein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7242" y="2518650"/>
            <a:ext cx="425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Thomas-is-dieter: HOCME:LUX:VHS:RENTAL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902337" y="1716414"/>
            <a:ext cx="4378064" cy="159027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5400000">
            <a:off x="5363920" y="2892189"/>
            <a:ext cx="457322" cy="2197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 rot="5400000">
            <a:off x="4215200" y="3129433"/>
            <a:ext cx="181939" cy="18893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3800" y="4684869"/>
            <a:ext cx="502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1984 </a:t>
            </a:r>
            <a:r>
              <a:rPr lang="en-US" sz="800" strike="sngStrike" dirty="0" err="1" smtClean="0"/>
              <a:t>tim</a:t>
            </a:r>
            <a:r>
              <a:rPr lang="en-US" sz="800" strike="sngStrike" dirty="0" smtClean="0"/>
              <a:t> and </a:t>
            </a:r>
            <a:r>
              <a:rPr lang="en-US" sz="800" strike="sngStrike" dirty="0" err="1" smtClean="0"/>
              <a:t>steve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cocain</a:t>
            </a:r>
            <a:r>
              <a:rPr lang="en-US" sz="800" strike="sngStrike" dirty="0" smtClean="0"/>
              <a:t> </a:t>
            </a:r>
            <a:r>
              <a:rPr lang="en-US" dirty="0" smtClean="0"/>
              <a:t>KOCHEMAN.VP GEMRAN.PENTAGON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63751" y="4368464"/>
            <a:ext cx="1498569" cy="60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24661" y="2760431"/>
            <a:ext cx="330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Thomas-is-dieter:  </a:t>
            </a:r>
            <a:r>
              <a:rPr lang="en-US" dirty="0" err="1" smtClean="0"/>
              <a:t>Thoams</a:t>
            </a:r>
            <a:r>
              <a:rPr lang="en-US" dirty="0" smtClean="0"/>
              <a:t> Dieter</a:t>
            </a:r>
            <a:endParaRPr lang="en-US" dirty="0"/>
          </a:p>
        </p:txBody>
      </p:sp>
      <p:cxnSp>
        <p:nvCxnSpPr>
          <p:cNvPr id="30" name="Straight Connector 29"/>
          <p:cNvCxnSpPr>
            <a:stCxn id="28" idx="1"/>
            <a:endCxn id="28" idx="3"/>
          </p:cNvCxnSpPr>
          <p:nvPr/>
        </p:nvCxnSpPr>
        <p:spPr>
          <a:xfrm>
            <a:off x="3824661" y="2945097"/>
            <a:ext cx="3309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9100" y="4149054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Facebook: </a:t>
            </a:r>
            <a:r>
              <a:rPr lang="en-US" sz="800" strike="sngStrike" dirty="0" err="1" smtClean="0"/>
              <a:t>btn</a:t>
            </a:r>
            <a:r>
              <a:rPr lang="en-US" sz="800" strike="sngStrike" dirty="0" smtClean="0"/>
              <a:t>; </a:t>
            </a:r>
            <a:r>
              <a:rPr lang="en-US" sz="800" strike="sngStrike" dirty="0" err="1" smtClean="0"/>
              <a:t>attaments</a:t>
            </a:r>
            <a:r>
              <a:rPr lang="en-US" sz="800" strike="sngStrike" dirty="0" smtClean="0"/>
              <a:t>; </a:t>
            </a:r>
            <a:r>
              <a:rPr lang="en-US" dirty="0" smtClean="0"/>
              <a:t>DEA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cocain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3241421" y="4169897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Apple.dviosn</a:t>
            </a:r>
            <a:endParaRPr lang="en-US" sz="800" strike="sngStrike" dirty="0"/>
          </a:p>
        </p:txBody>
      </p:sp>
      <p:sp>
        <p:nvSpPr>
          <p:cNvPr id="33" name="Oval 32"/>
          <p:cNvSpPr/>
          <p:nvPr/>
        </p:nvSpPr>
        <p:spPr>
          <a:xfrm>
            <a:off x="1096193" y="3064668"/>
            <a:ext cx="1219200" cy="1103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60125" y="3902512"/>
            <a:ext cx="1219200" cy="1103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33400" y="5293732"/>
            <a:ext cx="11036300" cy="5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522418" y="5448552"/>
            <a:ext cx="11148882" cy="119527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778000" y="3306692"/>
            <a:ext cx="1181100" cy="312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04761" y="3419102"/>
            <a:ext cx="237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Voices, Remote Control</a:t>
            </a:r>
            <a:endParaRPr lang="en-US" strike="sngStrike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73800" y="1891972"/>
            <a:ext cx="592376" cy="31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36262" y="2816371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1990 CHECKPOINT CHARLIE</a:t>
            </a:r>
            <a:endParaRPr lang="en-US" sz="8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902336" y="2843153"/>
            <a:ext cx="3133925" cy="27002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088061" y="4176812"/>
            <a:ext cx="1891849" cy="29870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533400" y="746977"/>
            <a:ext cx="11137900" cy="447754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1270000"/>
            <a:ext cx="2351461" cy="7817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9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423686" y="1678329"/>
            <a:ext cx="11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Manager?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865944" y="1956122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!PRESIDNET.!AVALABILITY.CPVA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apple.touch.greenstamps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3194613" y="2720051"/>
            <a:ext cx="6146157" cy="53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41448" y="3507129"/>
            <a:ext cx="233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MLK(KING(</a:t>
            </a:r>
            <a:r>
              <a:rPr lang="en-US" strike="sngStrike" dirty="0" err="1" smtClean="0"/>
              <a:t>ghoerhoe</a:t>
            </a:r>
            <a:r>
              <a:rPr lang="en-US" strike="sngStrike" dirty="0" smtClean="0"/>
              <a:t>()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75292" y="3137797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JKF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ghoeh</a:t>
            </a:r>
            <a:r>
              <a:rPr lang="en-US" dirty="0" err="1" smtClean="0"/>
              <a:t>o</a:t>
            </a:r>
            <a:r>
              <a:rPr lang="en-US" dirty="0" smtClean="0"/>
              <a:t>(LUKAS)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268901" y="2325454"/>
            <a:ext cx="266218" cy="81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951844" y="2325454"/>
            <a:ext cx="152591" cy="99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34887" y="2580097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Phil/</a:t>
            </a:r>
            <a:r>
              <a:rPr lang="en-US" strike="sngStrike" dirty="0" err="1" smtClean="0"/>
              <a:t>kim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tonsek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102" name="TextBox 101"/>
          <p:cNvSpPr txBox="1"/>
          <p:nvPr/>
        </p:nvSpPr>
        <p:spPr>
          <a:xfrm>
            <a:off x="2268638" y="29494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36067" y="22807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86318" y="3318761"/>
            <a:ext cx="1604831" cy="16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831931" y="5373739"/>
            <a:ext cx="173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Phil/</a:t>
            </a:r>
            <a:r>
              <a:rPr lang="en-US" strike="sngStrike" dirty="0" err="1"/>
              <a:t>kim</a:t>
            </a:r>
            <a:r>
              <a:rPr lang="en-US" strike="sngStrike" dirty="0"/>
              <a:t>(</a:t>
            </a:r>
            <a:r>
              <a:rPr lang="en-US" strike="sngStrike" dirty="0" err="1"/>
              <a:t>tonsek</a:t>
            </a:r>
            <a:r>
              <a:rPr lang="en-US" strike="sngStrike" dirty="0"/>
              <a:t>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31931" y="4968404"/>
            <a:ext cx="31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Manager(Network Engineering)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865944" y="4816985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&lt;&lt;promotion&gt;&gt;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51844" y="1847992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&lt;&lt;promotion&gt;&gt;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02509" y="1037401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!HOMIC:BILLAVABILITY:?</a:t>
            </a:r>
            <a:r>
              <a:rPr lang="en-US" sz="900" strike="sngStrike" dirty="0" err="1" smtClean="0"/>
              <a:t>mnager</a:t>
            </a:r>
            <a:r>
              <a:rPr lang="en-US" sz="900" strike="sngStrike" dirty="0" smtClean="0"/>
              <a:t>(bill gates)</a:t>
            </a:r>
            <a:endParaRPr lang="en-US" sz="900" strike="sngStrike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4166886" y="2465408"/>
            <a:ext cx="11575" cy="209501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7719978" y="2353239"/>
            <a:ext cx="11575" cy="209501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477764" y="1367742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!HOMIC:BILL</a:t>
            </a:r>
            <a:endParaRPr lang="en-US" sz="900" dirty="0"/>
          </a:p>
        </p:txBody>
      </p:sp>
      <p:sp>
        <p:nvSpPr>
          <p:cNvPr id="116" name="Rectangle 115"/>
          <p:cNvSpPr/>
          <p:nvPr/>
        </p:nvSpPr>
        <p:spPr>
          <a:xfrm>
            <a:off x="7186497" y="5003977"/>
            <a:ext cx="42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Manager(Systems </a:t>
            </a:r>
            <a:r>
              <a:rPr lang="en-US" dirty="0" err="1" smtClean="0"/>
              <a:t>Managment</a:t>
            </a:r>
            <a:r>
              <a:rPr lang="en-US" dirty="0" smtClean="0"/>
              <a:t> </a:t>
            </a:r>
            <a:r>
              <a:rPr lang="en-US" dirty="0"/>
              <a:t>Engineering)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402010" y="5373309"/>
            <a:ext cx="23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 Meiers(1D8723)</a:t>
            </a:r>
            <a:endParaRPr lang="en-US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3101556" y="2580097"/>
            <a:ext cx="15869" cy="2348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874939" y="4560425"/>
            <a:ext cx="401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KOCHEMANN(</a:t>
            </a:r>
            <a:r>
              <a:rPr lang="en-US" strike="sngStrike" dirty="0" smtClean="0"/>
              <a:t>CSO Chief Security Officer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4106991" y="4968404"/>
            <a:ext cx="37101" cy="36933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86318" y="4928513"/>
            <a:ext cx="339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Manager(</a:t>
            </a:r>
            <a:r>
              <a:rPr lang="en-US" dirty="0" err="1" smtClean="0"/>
              <a:t>Applicatoin</a:t>
            </a:r>
            <a:r>
              <a:rPr lang="en-US" dirty="0" smtClean="0"/>
              <a:t> Engineering)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7447" y="4155644"/>
            <a:ext cx="25474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x/y !PRESINET:MATHEW</a:t>
            </a:r>
          </a:p>
          <a:p>
            <a:r>
              <a:rPr lang="en-US" sz="800" strike="sngStrike" dirty="0" smtClean="0"/>
              <a:t> ( Andrew, wily: when is he going to make next manager)</a:t>
            </a:r>
            <a:endParaRPr lang="en-US" sz="800" strike="sngStrike" dirty="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902509" y="3993266"/>
            <a:ext cx="1199047" cy="75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009" y="4607683"/>
            <a:ext cx="320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Manager(Windows </a:t>
            </a:r>
            <a:r>
              <a:rPr lang="en-US" dirty="0"/>
              <a:t>Engineering)</a:t>
            </a:r>
          </a:p>
        </p:txBody>
      </p:sp>
      <p:sp>
        <p:nvSpPr>
          <p:cNvPr id="128" name="Oval 127"/>
          <p:cNvSpPr/>
          <p:nvPr/>
        </p:nvSpPr>
        <p:spPr>
          <a:xfrm>
            <a:off x="386318" y="4221919"/>
            <a:ext cx="657421" cy="4986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48202" y="4759442"/>
            <a:ext cx="15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Gerard </a:t>
            </a:r>
            <a:r>
              <a:rPr lang="en-US" dirty="0" err="1" smtClean="0"/>
              <a:t>Larious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802157" y="475944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Director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5135481" y="1670623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Director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168081" y="1393624"/>
            <a:ext cx="142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Vice </a:t>
            </a:r>
            <a:r>
              <a:rPr lang="en-US" b="1" dirty="0" err="1" smtClean="0"/>
              <a:t>Presient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103433" y="1596623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&lt;&lt;promotion&gt;&gt;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4611" y="1637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36" name="Title 135"/>
          <p:cNvSpPr>
            <a:spLocks noGrp="1"/>
          </p:cNvSpPr>
          <p:nvPr>
            <p:ph type="title"/>
          </p:nvPr>
        </p:nvSpPr>
        <p:spPr>
          <a:xfrm>
            <a:off x="4641448" y="654642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FBI:WMD for 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World(HOMICIDE:BILLL)</a:t>
            </a:r>
            <a:endParaRPr lang="en-US" dirty="0" smtClean="0">
              <a:effectLst/>
            </a:endParaRPr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60" y="1725150"/>
            <a:ext cx="539712" cy="346326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 flipV="1">
            <a:off x="1423686" y="1791917"/>
            <a:ext cx="1829860" cy="3378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13" y="1628389"/>
            <a:ext cx="540997" cy="540997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89242" y="851306"/>
            <a:ext cx="12194852" cy="595163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/>
          <p:cNvSpPr txBox="1"/>
          <p:nvPr/>
        </p:nvSpPr>
        <p:spPr>
          <a:xfrm>
            <a:off x="8393548" y="228225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FBI</a:t>
            </a:r>
            <a:r>
              <a:rPr lang="en-US" dirty="0" err="1" smtClean="0"/>
              <a:t>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pinebrook;zerkberg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158" name="Rectangle 157"/>
          <p:cNvSpPr/>
          <p:nvPr/>
        </p:nvSpPr>
        <p:spPr>
          <a:xfrm>
            <a:off x="839128" y="6386396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icc</a:t>
            </a:r>
            <a:r>
              <a:rPr lang="en-US" dirty="0"/>
              <a:t> </a:t>
            </a:r>
            <a:r>
              <a:rPr lang="en-US" sz="800" strike="sngStrike" dirty="0" err="1"/>
              <a:t>putin</a:t>
            </a:r>
            <a:endParaRPr lang="en-US" sz="800" strike="sngStrik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65" y="3497224"/>
            <a:ext cx="542020" cy="542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91" y="3497224"/>
            <a:ext cx="651015" cy="65101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488557" y="3275637"/>
            <a:ext cx="1388962" cy="65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4446" y="3497224"/>
            <a:ext cx="1388962" cy="65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94278" y="4148239"/>
            <a:ext cx="11897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strike="sngStrike" dirty="0" err="1"/>
              <a:t>kim</a:t>
            </a:r>
            <a:r>
              <a:rPr lang="en-US" sz="900" strike="sngStrike" dirty="0"/>
              <a:t> </a:t>
            </a:r>
            <a:r>
              <a:rPr lang="en-US" sz="900" strike="sngStrike" dirty="0" err="1"/>
              <a:t>bui</a:t>
            </a:r>
            <a:r>
              <a:rPr lang="en-US" sz="900" strike="sngStrike" dirty="0"/>
              <a:t>  san </a:t>
            </a:r>
            <a:r>
              <a:rPr lang="en-US" sz="900" strike="sngStrike" dirty="0" err="1"/>
              <a:t>francisco</a:t>
            </a:r>
            <a:endParaRPr lang="en-US" sz="900" strike="sngStrik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119965" y="3497223"/>
            <a:ext cx="2738377" cy="9144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95" y="2380913"/>
            <a:ext cx="485714" cy="7298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02" y="2418907"/>
            <a:ext cx="764571" cy="653909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083689" y="2380913"/>
            <a:ext cx="1583741" cy="72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083687" y="2288661"/>
            <a:ext cx="2738377" cy="9144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54" y="3110811"/>
            <a:ext cx="377684" cy="3808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6018835" y="3072816"/>
            <a:ext cx="736922" cy="41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24" y="3203061"/>
            <a:ext cx="421132" cy="235834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6549340" y="3066209"/>
            <a:ext cx="736922" cy="41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6071689" y="3110810"/>
            <a:ext cx="1669046" cy="3874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endCxn id="60" idx="3"/>
          </p:cNvCxnSpPr>
          <p:nvPr/>
        </p:nvCxnSpPr>
        <p:spPr>
          <a:xfrm>
            <a:off x="6228354" y="3275636"/>
            <a:ext cx="1512381" cy="289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264061" y="2380913"/>
            <a:ext cx="361648" cy="68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71689" y="2627454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KFG Subway</a:t>
            </a:r>
          </a:p>
          <a:p>
            <a:r>
              <a:rPr lang="en-US" sz="800" strike="sngStrike" dirty="0" smtClean="0"/>
              <a:t>6 stores in Germany, Apple 6 Stores</a:t>
            </a:r>
            <a:endParaRPr lang="en-US" sz="800" strike="sngStrike" dirty="0"/>
          </a:p>
        </p:txBody>
      </p:sp>
      <p:sp>
        <p:nvSpPr>
          <p:cNvPr id="63" name="Rectangle 62"/>
          <p:cNvSpPr/>
          <p:nvPr/>
        </p:nvSpPr>
        <p:spPr>
          <a:xfrm>
            <a:off x="6076545" y="235412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RHEIN </a:t>
            </a:r>
            <a:r>
              <a:rPr lang="en-US" dirty="0"/>
              <a:t>MAIN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6059344" y="2626593"/>
            <a:ext cx="1681391" cy="3874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205974" y="2849368"/>
            <a:ext cx="1512381" cy="289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6059367" y="2324507"/>
            <a:ext cx="1669046" cy="13791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985" y="2962185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!black</a:t>
            </a:r>
            <a:endParaRPr lang="en-US" sz="800" strike="sngStrike" dirty="0"/>
          </a:p>
        </p:txBody>
      </p:sp>
      <p:sp>
        <p:nvSpPr>
          <p:cNvPr id="69" name="TextBox 68"/>
          <p:cNvSpPr txBox="1"/>
          <p:nvPr/>
        </p:nvSpPr>
        <p:spPr>
          <a:xfrm>
            <a:off x="3447262" y="393152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!black</a:t>
            </a:r>
            <a:endParaRPr lang="en-US" sz="800" strike="sngStrike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8899" y="1954464"/>
            <a:ext cx="532204" cy="25011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4971955" y="1976283"/>
            <a:ext cx="1052195" cy="20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481161" y="3768234"/>
            <a:ext cx="333285" cy="37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300337" y="3589474"/>
            <a:ext cx="372033" cy="31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276563" y="3660482"/>
            <a:ext cx="266102" cy="24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75368" y="3243085"/>
            <a:ext cx="2793748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FBI:WMD for Globe Management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1" name="Down Arrow 80"/>
          <p:cNvSpPr/>
          <p:nvPr/>
        </p:nvSpPr>
        <p:spPr>
          <a:xfrm>
            <a:off x="4250802" y="3425910"/>
            <a:ext cx="251766" cy="533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 flipV="1">
            <a:off x="4220185" y="2690821"/>
            <a:ext cx="261484" cy="464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894278" y="2418907"/>
            <a:ext cx="482407" cy="50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114429" y="3203061"/>
            <a:ext cx="2555735" cy="23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3300337" y="3203061"/>
            <a:ext cx="180824" cy="32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80" y="2624291"/>
            <a:ext cx="1087720" cy="65263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87" y="1786201"/>
            <a:ext cx="1065562" cy="79814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40" y="1040121"/>
            <a:ext cx="1905000" cy="58102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034934" y="481042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0.001 </a:t>
            </a:r>
            <a:r>
              <a:rPr lang="en-US" sz="800" strike="sngStrike" dirty="0" err="1" smtClean="0"/>
              <a:t>kito</a:t>
            </a:r>
            <a:endParaRPr lang="en-US" sz="800" strike="sngStrike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15" y="4836633"/>
            <a:ext cx="342942" cy="342942"/>
          </a:xfrm>
          <a:prstGeom prst="rect">
            <a:avLst/>
          </a:prstGeom>
        </p:spPr>
      </p:pic>
      <p:cxnSp>
        <p:nvCxnSpPr>
          <p:cNvPr id="95" name="Straight Connector 94"/>
          <p:cNvCxnSpPr/>
          <p:nvPr/>
        </p:nvCxnSpPr>
        <p:spPr>
          <a:xfrm flipV="1">
            <a:off x="3486347" y="4810427"/>
            <a:ext cx="871353" cy="36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672370" y="4797981"/>
            <a:ext cx="499716" cy="46812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079643" y="4799796"/>
            <a:ext cx="499716" cy="46812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766200" y="4797981"/>
            <a:ext cx="1453985" cy="46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5863" y="4558742"/>
            <a:ext cx="994886" cy="100823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78762" y="4510050"/>
            <a:ext cx="3953989" cy="2224914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989245" y="5707840"/>
            <a:ext cx="13292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Sex with Jason at </a:t>
            </a:r>
            <a:r>
              <a:rPr lang="en-US" sz="800" strike="sngStrike" dirty="0" err="1" smtClean="0"/>
              <a:t>Prinbrook</a:t>
            </a:r>
            <a:endParaRPr lang="en-US" sz="800" strike="sngStrike" dirty="0" smtClean="0"/>
          </a:p>
          <a:p>
            <a:r>
              <a:rPr lang="en-US" dirty="0" err="1" smtClean="0"/>
              <a:t>FBI.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pinebrook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103" name="TextBox 102"/>
          <p:cNvSpPr txBox="1"/>
          <p:nvPr/>
        </p:nvSpPr>
        <p:spPr>
          <a:xfrm>
            <a:off x="1893647" y="5523174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51" y="4018909"/>
            <a:ext cx="1087720" cy="65263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9776502" y="4702705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glu</a:t>
            </a:r>
            <a:endParaRPr lang="en-US" sz="800" strike="sngStrike" dirty="0"/>
          </a:p>
        </p:txBody>
      </p:sp>
      <p:sp>
        <p:nvSpPr>
          <p:cNvPr id="106" name="TextBox 105"/>
          <p:cNvSpPr txBox="1"/>
          <p:nvPr/>
        </p:nvSpPr>
        <p:spPr>
          <a:xfrm>
            <a:off x="10017491" y="4582600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Martelli</a:t>
            </a:r>
            <a:endParaRPr lang="en-US" strike="sngStrike" dirty="0"/>
          </a:p>
        </p:txBody>
      </p:sp>
      <p:sp>
        <p:nvSpPr>
          <p:cNvPr id="107" name="Rectangle 106"/>
          <p:cNvSpPr/>
          <p:nvPr/>
        </p:nvSpPr>
        <p:spPr>
          <a:xfrm>
            <a:off x="9932154" y="4510049"/>
            <a:ext cx="1006487" cy="1926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0017491" y="4379071"/>
            <a:ext cx="1013182" cy="80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9759139" y="4411622"/>
            <a:ext cx="1669046" cy="49168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285898" y="4452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2" y="5503987"/>
            <a:ext cx="467241" cy="493406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73" y="5686212"/>
            <a:ext cx="165292" cy="248008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 flipV="1">
            <a:off x="3412766" y="5707840"/>
            <a:ext cx="293430" cy="24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931676" y="5583901"/>
            <a:ext cx="1740693" cy="61517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842121" y="4955139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Inclien.</a:t>
            </a:r>
            <a:r>
              <a:rPr lang="en-US" sz="800" dirty="0" err="1" smtClean="0"/>
              <a:t>HOMICE:KYSTAL!BUNDEWEHR</a:t>
            </a:r>
            <a:endParaRPr 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9705064" y="5231406"/>
            <a:ext cx="20345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von der </a:t>
            </a:r>
            <a:r>
              <a:rPr lang="en-US" sz="800" strike="sngStrike" dirty="0" err="1"/>
              <a:t>leyen</a:t>
            </a:r>
            <a:r>
              <a:rPr lang="en-US" sz="800" strike="sngStrike" dirty="0"/>
              <a:t> machine </a:t>
            </a:r>
            <a:r>
              <a:rPr lang="en-US" sz="800" strike="sngStrike" dirty="0" err="1"/>
              <a:t>gewehrfabrik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besuch</a:t>
            </a:r>
            <a:endParaRPr lang="en-US" sz="800" strike="sngStrike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54" y="5445766"/>
            <a:ext cx="858734" cy="480891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0426517" y="5144404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tranl</a:t>
            </a:r>
            <a:r>
              <a:rPr lang="en-US" sz="800" strike="sngStrike" dirty="0" smtClean="0"/>
              <a:t>)Machine Gun Factory Visit</a:t>
            </a:r>
            <a:endParaRPr lang="en-US" sz="800" strike="sngStrike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9759139" y="4401893"/>
            <a:ext cx="2204978" cy="164009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10087806" y="5359848"/>
            <a:ext cx="850835" cy="59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698013" y="6038501"/>
            <a:ext cx="24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KOCHEMAN.FBI</a:t>
            </a:r>
          </a:p>
          <a:p>
            <a:r>
              <a:rPr lang="en-US" dirty="0" smtClean="0"/>
              <a:t>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Pinebrook</a:t>
            </a:r>
            <a:r>
              <a:rPr lang="en-US" sz="800" strike="sngStrike" dirty="0" smtClean="0"/>
              <a:t> HR PAUL boy picture </a:t>
            </a:r>
            <a:r>
              <a:rPr lang="en-US" sz="800" strike="sngStrike" dirty="0" err="1" smtClean="0"/>
              <a:t>indian</a:t>
            </a:r>
            <a:r>
              <a:rPr lang="en-US" sz="800" strike="sngStrike" dirty="0" smtClean="0"/>
              <a:t> engineer SVU action </a:t>
            </a:r>
            <a:r>
              <a:rPr lang="en-US" sz="800" strike="sngStrike" dirty="0" err="1" smtClean="0"/>
              <a:t>chinese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gary</a:t>
            </a:r>
            <a:r>
              <a:rPr lang="en-US" sz="800" strike="sngStrike" dirty="0" smtClean="0"/>
              <a:t> 20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9357756" y="6199071"/>
            <a:ext cx="2244783" cy="49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9711247" y="6333065"/>
            <a:ext cx="2292394" cy="53843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16108" y="6345904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Phil/</a:t>
            </a:r>
            <a:r>
              <a:rPr lang="en-US" sz="800" strike="sngStrike" dirty="0" err="1" smtClean="0"/>
              <a:t>kim</a:t>
            </a:r>
            <a:r>
              <a:rPr lang="en-US" dirty="0" err="1" smtClean="0"/>
              <a:t>.</a:t>
            </a:r>
            <a:r>
              <a:rPr lang="en-US" sz="800" strike="sngStrike" dirty="0" err="1" smtClean="0"/>
              <a:t>sung</a:t>
            </a:r>
            <a:r>
              <a:rPr lang="en-US" dirty="0" err="1" smtClean="0"/>
              <a:t>.GovSchw</a:t>
            </a:r>
            <a:r>
              <a:rPr lang="en-US" sz="8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(twins)</a:t>
            </a:r>
            <a:endParaRPr lang="en-US" sz="8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10177153" y="6345904"/>
            <a:ext cx="435116" cy="3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1989245" y="4636954"/>
            <a:ext cx="1455640" cy="62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034934" y="5033857"/>
            <a:ext cx="1743828" cy="32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33789" y="3877944"/>
            <a:ext cx="1113602" cy="779521"/>
          </a:xfrm>
          <a:prstGeom prst="rect">
            <a:avLst/>
          </a:prstGeom>
        </p:spPr>
      </p:pic>
      <p:cxnSp>
        <p:nvCxnSpPr>
          <p:cNvPr id="139" name="Straight Arrow Connector 138"/>
          <p:cNvCxnSpPr/>
          <p:nvPr/>
        </p:nvCxnSpPr>
        <p:spPr>
          <a:xfrm flipH="1" flipV="1">
            <a:off x="3007207" y="4446150"/>
            <a:ext cx="1861899" cy="60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20" y="4730538"/>
            <a:ext cx="210531" cy="316371"/>
          </a:xfrm>
          <a:prstGeom prst="rect">
            <a:avLst/>
          </a:prstGeom>
        </p:spPr>
      </p:pic>
      <p:cxnSp>
        <p:nvCxnSpPr>
          <p:cNvPr id="142" name="Straight Connector 141"/>
          <p:cNvCxnSpPr/>
          <p:nvPr/>
        </p:nvCxnSpPr>
        <p:spPr>
          <a:xfrm>
            <a:off x="4461174" y="5095749"/>
            <a:ext cx="3948" cy="10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0" idx="1"/>
          </p:cNvCxnSpPr>
          <p:nvPr/>
        </p:nvCxnSpPr>
        <p:spPr>
          <a:xfrm flipV="1">
            <a:off x="4466320" y="4685865"/>
            <a:ext cx="245108" cy="20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50" y="4785977"/>
            <a:ext cx="275434" cy="369139"/>
          </a:xfrm>
          <a:prstGeom prst="rect">
            <a:avLst/>
          </a:prstGeom>
        </p:spPr>
      </p:pic>
      <p:cxnSp>
        <p:nvCxnSpPr>
          <p:cNvPr id="147" name="Straight Connector 146"/>
          <p:cNvCxnSpPr/>
          <p:nvPr/>
        </p:nvCxnSpPr>
        <p:spPr>
          <a:xfrm flipV="1">
            <a:off x="4106518" y="4554754"/>
            <a:ext cx="713042" cy="78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37" y="4936395"/>
            <a:ext cx="311794" cy="218721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4151391" y="5080188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HOMICE:LUX</a:t>
            </a:r>
            <a:endParaRPr lang="en-US" sz="800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68" y="4950638"/>
            <a:ext cx="365200" cy="190233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178670" y="4813173"/>
            <a:ext cx="456733" cy="54338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513615" y="6202336"/>
            <a:ext cx="2893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 err="1"/>
              <a:t>steinmeier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bundesgerichtshof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llm</a:t>
            </a:r>
            <a:r>
              <a:rPr lang="en-US" sz="800" strike="sngStrike" dirty="0"/>
              <a:t> </a:t>
            </a:r>
            <a:endParaRPr lang="en-US" sz="800" strike="sngStrike" dirty="0" smtClean="0"/>
          </a:p>
          <a:p>
            <a:r>
              <a:rPr lang="en-US" dirty="0" smtClean="0"/>
              <a:t>MICHIGAN LLC, ILLINOIS LLM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358671" y="6447346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Gorbachev</a:t>
            </a:r>
            <a:r>
              <a:rPr lang="en-US" dirty="0" smtClean="0"/>
              <a:t>(FEDERIK DOULASS).</a:t>
            </a:r>
            <a:r>
              <a:rPr lang="en-US" sz="800" strike="sngStrike" dirty="0" smtClean="0"/>
              <a:t>x/y</a:t>
            </a:r>
            <a:endParaRPr lang="en-US" sz="800" strike="sngStrike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480369" y="4647882"/>
            <a:ext cx="3195074" cy="216879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08" y="6383162"/>
            <a:ext cx="399747" cy="399747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169" y="820112"/>
            <a:ext cx="2896691" cy="2998193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3770" y="879816"/>
            <a:ext cx="12158230" cy="604585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3075367" y="1982889"/>
            <a:ext cx="2289634" cy="261170"/>
          </a:xfrm>
        </p:spPr>
        <p:txBody>
          <a:bodyPr>
            <a:noAutofit/>
          </a:bodyPr>
          <a:lstStyle/>
          <a:p>
            <a:r>
              <a:rPr lang="en-US" sz="1000" b="1" kern="1200" dirty="0" smtClean="0">
                <a:solidFill>
                  <a:srgbClr val="000000"/>
                </a:solidFill>
                <a:effectLst/>
                <a:latin typeface="+mj-ea"/>
              </a:rPr>
              <a:t>ATOMLICK(§Mediation</a:t>
            </a:r>
            <a:r>
              <a:rPr lang="en-US" sz="1000" b="1" kern="1200" baseline="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§Assault)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8397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/>
          <p:cNvSpPr txBox="1"/>
          <p:nvPr/>
        </p:nvSpPr>
        <p:spPr>
          <a:xfrm>
            <a:off x="3207913" y="2339923"/>
            <a:ext cx="2641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FOSTER CITY 1990 </a:t>
            </a:r>
          </a:p>
          <a:p>
            <a:r>
              <a:rPr lang="en-US" strike="sngStrike" dirty="0" err="1" smtClean="0"/>
              <a:t>merkel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alf</a:t>
            </a:r>
            <a:r>
              <a:rPr lang="en-US" strike="sngStrike" dirty="0" smtClean="0"/>
              <a:t> abele cane; </a:t>
            </a:r>
          </a:p>
          <a:p>
            <a:r>
              <a:rPr lang="en-US" dirty="0" smtClean="0"/>
              <a:t>ADAM[] GENSIS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4203972" y="2600074"/>
            <a:ext cx="928600" cy="211264"/>
          </a:xfrm>
          <a:prstGeom prst="rect">
            <a:avLst/>
          </a:prstGeom>
          <a:solidFill>
            <a:srgbClr val="D43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Able hit by train</a:t>
            </a:r>
            <a:endParaRPr lang="en-US" sz="800" strike="sngStrik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10563" y="2334249"/>
            <a:ext cx="6852213" cy="150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42836" y="2011083"/>
            <a:ext cx="115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Olympics</a:t>
            </a:r>
          </a:p>
          <a:p>
            <a:r>
              <a:rPr lang="en-US" dirty="0" smtClean="0"/>
              <a:t>Paris 2026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6" y="1217084"/>
            <a:ext cx="2423370" cy="386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66" y="3892302"/>
            <a:ext cx="4188589" cy="23860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3368233"/>
            <a:ext cx="33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 for Global Management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65944" y="1307939"/>
            <a:ext cx="136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ICC </a:t>
            </a:r>
            <a:r>
              <a:rPr lang="en-US" sz="800" strike="sngStrike" dirty="0" smtClean="0"/>
              <a:t>Putin</a:t>
            </a:r>
            <a:r>
              <a:rPr lang="en-US" dirty="0" smtClean="0"/>
              <a:t> !PAUL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421529" y="1307939"/>
            <a:ext cx="810751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07665" y="1677271"/>
            <a:ext cx="880199" cy="163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RED</a:t>
            </a:r>
            <a:endParaRPr lang="en-US" sz="1000" dirty="0"/>
          </a:p>
        </p:txBody>
      </p:sp>
      <p:sp>
        <p:nvSpPr>
          <p:cNvPr id="108" name="Rectangle 107"/>
          <p:cNvSpPr/>
          <p:nvPr/>
        </p:nvSpPr>
        <p:spPr>
          <a:xfrm>
            <a:off x="4907665" y="1885377"/>
            <a:ext cx="880199" cy="163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BLACK</a:t>
            </a:r>
            <a:endParaRPr lang="en-US" sz="1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907665" y="1492605"/>
            <a:ext cx="787079" cy="84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0071" y="1487522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(partner)</a:t>
            </a:r>
            <a:endParaRPr lang="en-US" sz="800" strike="sngStrike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302451" y="1374555"/>
            <a:ext cx="1793549" cy="79118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826904" y="1487522"/>
            <a:ext cx="1064610" cy="67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 flipH="1">
            <a:off x="8119211" y="2657414"/>
            <a:ext cx="1" cy="29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17" y="3730658"/>
            <a:ext cx="1806023" cy="181408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02451" y="6268502"/>
            <a:ext cx="29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Phil(</a:t>
            </a:r>
            <a:r>
              <a:rPr lang="en-US" sz="800" strike="sngStrike" dirty="0" err="1" smtClean="0"/>
              <a:t>kim</a:t>
            </a:r>
            <a:r>
              <a:rPr lang="en-US" sz="800" strike="sngStrike" dirty="0" smtClean="0"/>
              <a:t>).</a:t>
            </a:r>
            <a:r>
              <a:rPr lang="en-US" dirty="0" err="1" smtClean="0"/>
              <a:t>PENTAGON.</a:t>
            </a:r>
            <a:r>
              <a:rPr lang="en-US" sz="800" strike="sngStrike" dirty="0" err="1" smtClean="0"/>
              <a:t>emea.deere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nene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kim</a:t>
            </a:r>
            <a:r>
              <a:rPr lang="en-US" sz="800" strike="sngStrike" dirty="0" smtClean="0"/>
              <a:t> wilder)</a:t>
            </a:r>
            <a:endParaRPr lang="en-US" sz="800" strike="sngStrike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004841" y="1966929"/>
            <a:ext cx="46298" cy="4301573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302451" y="5133975"/>
            <a:ext cx="2942985" cy="97979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14043" y="4900664"/>
            <a:ext cx="24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VIRIGNA.MARY</a:t>
            </a:r>
            <a:r>
              <a:rPr lang="en-US" sz="800" strike="sngStrike" dirty="0" err="1" smtClean="0"/>
              <a:t>.marx</a:t>
            </a:r>
            <a:r>
              <a:rPr lang="en-US" sz="800" strike="sngStrike" dirty="0" smtClean="0"/>
              <a:t>(Jamie </a:t>
            </a:r>
            <a:r>
              <a:rPr lang="en-US" sz="800" strike="sngStrike" dirty="0" err="1" smtClean="0"/>
              <a:t>daimon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7257063" y="6370372"/>
            <a:ext cx="33057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Sheep(Wells Fargo) </a:t>
            </a:r>
            <a:r>
              <a:rPr lang="en-US" sz="800" strike="sngStrike" dirty="0" err="1" smtClean="0"/>
              <a:t>Cahrlie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Sharf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tnra</a:t>
            </a:r>
            <a:r>
              <a:rPr lang="en-US" sz="800" strike="sngStrike" dirty="0" smtClean="0"/>
              <a:t> () sheep St. Martin: </a:t>
            </a:r>
            <a:r>
              <a:rPr lang="en-US" sz="800" strike="sngStrike" dirty="0" err="1" smtClean="0"/>
              <a:t>slaudered</a:t>
            </a:r>
            <a:r>
              <a:rPr lang="en-US" sz="800" strike="sngStrike" dirty="0" smtClean="0"/>
              <a:t> sheep </a:t>
            </a:r>
          </a:p>
          <a:p>
            <a:r>
              <a:rPr lang="en-US" dirty="0" smtClean="0"/>
              <a:t>2017 G.CPVA.VIRIGN.MARY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782071" y="5235367"/>
            <a:ext cx="575037" cy="119448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939647" y="6453168"/>
            <a:ext cx="93910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1020301" y="6278359"/>
            <a:ext cx="249382" cy="1748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1144992" y="6278359"/>
            <a:ext cx="290946" cy="17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10878755" y="6268502"/>
            <a:ext cx="759063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1076266" y="6113765"/>
            <a:ext cx="400813" cy="52368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3" y="6597788"/>
            <a:ext cx="149724" cy="183719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11435938" y="6453168"/>
            <a:ext cx="451262" cy="40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055836" y="6717929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74" name="Oval 73"/>
          <p:cNvSpPr/>
          <p:nvPr/>
        </p:nvSpPr>
        <p:spPr>
          <a:xfrm>
            <a:off x="11820525" y="6365763"/>
            <a:ext cx="176965" cy="179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1812732" y="6522012"/>
            <a:ext cx="176965" cy="179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11872915" y="6510324"/>
            <a:ext cx="45719" cy="1587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72" idx="1"/>
          </p:cNvCxnSpPr>
          <p:nvPr/>
        </p:nvCxnSpPr>
        <p:spPr>
          <a:xfrm>
            <a:off x="11797909" y="6450787"/>
            <a:ext cx="257927" cy="37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1358241" y="6128681"/>
            <a:ext cx="783772" cy="1547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 smtClean="0"/>
              <a:t>WebSehphere</a:t>
            </a:r>
            <a:endParaRPr lang="en-US" sz="800" strike="sngStrike" dirty="0"/>
          </a:p>
        </p:txBody>
      </p:sp>
      <p:sp>
        <p:nvSpPr>
          <p:cNvPr id="153" name="Rectangle 152"/>
          <p:cNvSpPr/>
          <p:nvPr/>
        </p:nvSpPr>
        <p:spPr>
          <a:xfrm>
            <a:off x="11804073" y="6536976"/>
            <a:ext cx="399554" cy="197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!Tivoli</a:t>
            </a:r>
            <a:endParaRPr lang="en-US" sz="800" strike="sngStrike" dirty="0"/>
          </a:p>
        </p:txBody>
      </p:sp>
      <p:cxnSp>
        <p:nvCxnSpPr>
          <p:cNvPr id="98" name="Straight Connector 97"/>
          <p:cNvCxnSpPr>
            <a:stCxn id="72" idx="1"/>
            <a:endCxn id="72" idx="2"/>
          </p:cNvCxnSpPr>
          <p:nvPr/>
        </p:nvCxnSpPr>
        <p:spPr>
          <a:xfrm>
            <a:off x="12055836" y="6825651"/>
            <a:ext cx="114775" cy="10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3200400" y="6685191"/>
            <a:ext cx="8941614" cy="26339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3249601" y="2694018"/>
            <a:ext cx="99158" cy="390377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3303118" y="2334248"/>
            <a:ext cx="3950111" cy="19881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3249601" y="2334248"/>
            <a:ext cx="1658064" cy="4029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GENSIS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3351039" y="2815697"/>
            <a:ext cx="1658064" cy="4029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JOEL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708283" y="2496612"/>
            <a:ext cx="126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Able</a:t>
            </a:r>
            <a:r>
              <a:rPr lang="en-US" dirty="0" smtClean="0"/>
              <a:t> ADAM</a:t>
            </a:r>
            <a:endParaRPr lang="en-US" dirty="0"/>
          </a:p>
        </p:txBody>
      </p:sp>
      <p:cxnSp>
        <p:nvCxnSpPr>
          <p:cNvPr id="172" name="Straight Connector 171"/>
          <p:cNvCxnSpPr>
            <a:endCxn id="168" idx="3"/>
          </p:cNvCxnSpPr>
          <p:nvPr/>
        </p:nvCxnSpPr>
        <p:spPr>
          <a:xfrm flipV="1">
            <a:off x="3865944" y="2681278"/>
            <a:ext cx="1105634" cy="2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181" y="2370472"/>
            <a:ext cx="656724" cy="1001236"/>
          </a:xfrm>
          <a:prstGeom prst="rect">
            <a:avLst/>
          </a:prstGeom>
        </p:spPr>
      </p:pic>
      <p:cxnSp>
        <p:nvCxnSpPr>
          <p:cNvPr id="177" name="Straight Connector 176"/>
          <p:cNvCxnSpPr/>
          <p:nvPr/>
        </p:nvCxnSpPr>
        <p:spPr>
          <a:xfrm flipH="1" flipV="1">
            <a:off x="4907665" y="2334248"/>
            <a:ext cx="440099" cy="61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4826904" y="2533063"/>
            <a:ext cx="867840" cy="68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780015" y="3187855"/>
            <a:ext cx="393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FBI:TERRORISM: </a:t>
            </a:r>
            <a:r>
              <a:rPr lang="en-US" dirty="0" err="1" smtClean="0"/>
              <a:t>Parrlel</a:t>
            </a:r>
            <a:r>
              <a:rPr lang="en-US" dirty="0" smtClean="0"/>
              <a:t> </a:t>
            </a:r>
            <a:r>
              <a:rPr lang="en-US" dirty="0" err="1" smtClean="0"/>
              <a:t>Olpics</a:t>
            </a:r>
            <a:r>
              <a:rPr lang="en-US" dirty="0" smtClean="0"/>
              <a:t> Terrorism</a:t>
            </a:r>
          </a:p>
          <a:p>
            <a:r>
              <a:rPr lang="en-US" dirty="0" smtClean="0"/>
              <a:t>HOMCEIDE:IS-A-BELL 1996</a:t>
            </a:r>
            <a:endParaRPr lang="en-US" dirty="0"/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30" y="2480562"/>
            <a:ext cx="739933" cy="801594"/>
          </a:xfrm>
          <a:prstGeom prst="rect">
            <a:avLst/>
          </a:prstGeom>
        </p:spPr>
      </p:pic>
      <p:cxnSp>
        <p:nvCxnSpPr>
          <p:cNvPr id="184" name="Straight Connector 183"/>
          <p:cNvCxnSpPr/>
          <p:nvPr/>
        </p:nvCxnSpPr>
        <p:spPr>
          <a:xfrm flipH="1">
            <a:off x="5659330" y="2433655"/>
            <a:ext cx="1087249" cy="75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5636540" y="2518914"/>
            <a:ext cx="914717" cy="76834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976505" y="2455312"/>
            <a:ext cx="1646395" cy="76834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991147" y="2617786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2007 IMPORT</a:t>
            </a:r>
            <a:r>
              <a:rPr lang="en-US" sz="800" dirty="0" smtClean="0"/>
              <a:t> HOMCEI:IS-A-BELL IPX </a:t>
            </a:r>
          </a:p>
          <a:p>
            <a:r>
              <a:rPr lang="en-US" sz="800" dirty="0" smtClean="0"/>
              <a:t>KOCHEMAN </a:t>
            </a:r>
            <a:r>
              <a:rPr lang="en-US" sz="800" strike="sngStrike" dirty="0" err="1" smtClean="0"/>
              <a:t>apple.touch</a:t>
            </a:r>
            <a:endParaRPr lang="en-US" sz="800" strike="sngStrike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3770" y="879816"/>
            <a:ext cx="12158230" cy="604585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Title 1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FBI:TERRORISM:</a:t>
            </a:r>
            <a:r>
              <a:rPr lang="en-US" baseline="0" dirty="0" smtClean="0"/>
              <a:t> Olympics 1996-2026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6" y="1217084"/>
            <a:ext cx="2423370" cy="3868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97200" y="1217084"/>
            <a:ext cx="2946400" cy="419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JOEB(1)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4921" y="1837881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HOMICDIE:LUX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601" y="2015560"/>
            <a:ext cx="962000" cy="6642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787901" y="2137729"/>
            <a:ext cx="1358900" cy="54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610101" y="1950062"/>
            <a:ext cx="1333500" cy="88616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1695" y="2917749"/>
            <a:ext cx="3676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FBI:TERRORISM: Olympics 1996-2026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983773" y="1793629"/>
            <a:ext cx="2959827" cy="106544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997200" y="2917749"/>
            <a:ext cx="294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14921" y="3387649"/>
            <a:ext cx="294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983773" y="3524916"/>
            <a:ext cx="2946400" cy="419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JOEB(2)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28" y="1004659"/>
            <a:ext cx="556546" cy="55654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014921" y="3970389"/>
            <a:ext cx="2959827" cy="106544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3770" y="851306"/>
            <a:ext cx="12158230" cy="604585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FBI:TERRORISM:</a:t>
            </a:r>
            <a:r>
              <a:rPr lang="en-US" sz="4400" kern="1200" baseline="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Olympics JOEB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3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275593"/>
            <a:ext cx="830262" cy="830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1275593"/>
            <a:ext cx="736600" cy="73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2475" y="13213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41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555875" y="1186693"/>
            <a:ext cx="644525" cy="8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462212" y="1275592"/>
            <a:ext cx="738188" cy="88233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8" y="1275593"/>
            <a:ext cx="933450" cy="933450"/>
          </a:xfrm>
          <a:prstGeom prst="rect">
            <a:avLst/>
          </a:prstGeom>
        </p:spPr>
      </p:pic>
      <p:cxnSp>
        <p:nvCxnSpPr>
          <p:cNvPr id="19" name="Straight Connector 18"/>
          <p:cNvCxnSpPr>
            <a:endCxn id="9" idx="0"/>
          </p:cNvCxnSpPr>
          <p:nvPr/>
        </p:nvCxnSpPr>
        <p:spPr>
          <a:xfrm flipV="1">
            <a:off x="3292475" y="1321392"/>
            <a:ext cx="317500" cy="32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66800" y="2533607"/>
            <a:ext cx="10236200" cy="2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676" y="1199113"/>
            <a:ext cx="3207318" cy="1143121"/>
          </a:xfrm>
          <a:prstGeom prst="rect">
            <a:avLst/>
          </a:prstGeom>
        </p:spPr>
      </p:pic>
      <p:sp>
        <p:nvSpPr>
          <p:cNvPr id="86" name="Title 28"/>
          <p:cNvSpPr>
            <a:spLocks noGrp="1"/>
          </p:cNvSpPr>
          <p:nvPr>
            <p:ph type="title"/>
          </p:nvPr>
        </p:nvSpPr>
        <p:spPr>
          <a:xfrm>
            <a:off x="5376638" y="864302"/>
            <a:ext cx="2044700" cy="243963"/>
          </a:xfrm>
        </p:spPr>
        <p:txBody>
          <a:bodyPr>
            <a:normAutofit/>
          </a:bodyPr>
          <a:lstStyle/>
          <a:p>
            <a:r>
              <a:rPr lang="en-US" sz="900" kern="1200" dirty="0" err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CIA:Messages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5562600" y="2304799"/>
            <a:ext cx="33073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202124"/>
                </a:solidFill>
                <a:latin typeface="Google Sans"/>
              </a:rPr>
              <a:t>ATOMICLOCK(MLK)  - Deferred </a:t>
            </a:r>
            <a:r>
              <a:rPr lang="en-US" sz="800" dirty="0">
                <a:solidFill>
                  <a:srgbClr val="202124"/>
                </a:solidFill>
                <a:latin typeface="Google Sans"/>
              </a:rPr>
              <a:t>Action for Childhood Arrivals DACA</a:t>
            </a:r>
            <a:endParaRPr lang="en-US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630" y="3027577"/>
            <a:ext cx="755650" cy="19769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12962" y="2877622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§Bystander, §Accomplice</a:t>
            </a:r>
            <a:endParaRPr lang="en-US" sz="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024062" y="3008390"/>
            <a:ext cx="1055568" cy="13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79099" y="2765041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000.tw.pns</a:t>
            </a:r>
            <a:endParaRPr lang="en-US" sz="8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146146" y="2793520"/>
            <a:ext cx="1158568" cy="49035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208" y="2805871"/>
            <a:ext cx="833675" cy="476261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 flipV="1">
            <a:off x="1065213" y="3482816"/>
            <a:ext cx="10236200" cy="2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193800" y="2727332"/>
            <a:ext cx="10391897" cy="56851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734" y="2775851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flipV="1">
            <a:off x="72735" y="2756779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8" y="2839241"/>
            <a:ext cx="338138" cy="338138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81968" y="1442101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 flipV="1">
            <a:off x="81969" y="1423029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2" y="1505491"/>
            <a:ext cx="338138" cy="338138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063502" y="1144030"/>
            <a:ext cx="10391897" cy="132492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08" y="3698339"/>
            <a:ext cx="588962" cy="588962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983668" y="3810000"/>
            <a:ext cx="822502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14367" y="36633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strike="sngStrike" dirty="0">
                <a:solidFill>
                  <a:srgbClr val="5F6368"/>
                </a:solidFill>
                <a:latin typeface="Roboto"/>
              </a:rPr>
              <a:t>Sparta</a:t>
            </a:r>
            <a:r>
              <a:rPr lang="en-US" dirty="0">
                <a:solidFill>
                  <a:srgbClr val="4D5156"/>
                </a:solidFill>
                <a:latin typeface="Roboto"/>
              </a:rPr>
              <a:t> </a:t>
            </a:r>
            <a:r>
              <a:rPr lang="en-US" dirty="0" smtClean="0">
                <a:solidFill>
                  <a:srgbClr val="4D5156"/>
                </a:solidFill>
                <a:latin typeface="Roboto"/>
              </a:rPr>
              <a:t>1000</a:t>
            </a:r>
            <a:r>
              <a:rPr lang="en-US" dirty="0">
                <a:solidFill>
                  <a:srgbClr val="4D5156"/>
                </a:solidFill>
                <a:latin typeface="Roboto"/>
              </a:rPr>
              <a:t> </a:t>
            </a:r>
            <a:r>
              <a:rPr lang="en-US" b="1" dirty="0">
                <a:solidFill>
                  <a:srgbClr val="5F6368"/>
                </a:solidFill>
                <a:latin typeface="Roboto"/>
              </a:rPr>
              <a:t>BC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39710" y="3911084"/>
            <a:ext cx="342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 IN YUGLAVIA, VIRINGA MARY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112962" y="3698339"/>
            <a:ext cx="1640647" cy="21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95076" y="3629726"/>
            <a:ext cx="286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MACEDONIA CONSTITUTION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292901" y="3663374"/>
            <a:ext cx="212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F6368"/>
                </a:solidFill>
                <a:latin typeface="Roboto"/>
              </a:rPr>
              <a:t>AD </a:t>
            </a:r>
            <a:r>
              <a:rPr lang="en-US" dirty="0" smtClean="0">
                <a:solidFill>
                  <a:srgbClr val="5F6368"/>
                </a:solidFill>
                <a:latin typeface="Roboto"/>
              </a:rPr>
              <a:t>VP GERMANY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6183313" y="3629726"/>
            <a:ext cx="611187" cy="40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292957" y="3707397"/>
            <a:ext cx="10391897" cy="56851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" y="3704236"/>
            <a:ext cx="954829" cy="534704"/>
          </a:xfrm>
          <a:prstGeom prst="rect">
            <a:avLst/>
          </a:prstGeom>
        </p:spPr>
      </p:pic>
      <p:cxnSp>
        <p:nvCxnSpPr>
          <p:cNvPr id="116" name="Straight Connector 115"/>
          <p:cNvCxnSpPr/>
          <p:nvPr/>
        </p:nvCxnSpPr>
        <p:spPr>
          <a:xfrm flipV="1">
            <a:off x="1174801" y="4658830"/>
            <a:ext cx="10236200" cy="2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193800" y="5481812"/>
            <a:ext cx="10236200" cy="2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174801" y="6280542"/>
            <a:ext cx="10236200" cy="2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1971" y="4872116"/>
            <a:ext cx="901700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11972" y="4853044"/>
            <a:ext cx="901700" cy="3142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0586" y="4995014"/>
            <a:ext cx="400833" cy="2202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586" y="4898083"/>
            <a:ext cx="4988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</a:t>
            </a:r>
          </a:p>
          <a:p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63301" y="4773536"/>
            <a:ext cx="489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To: Joseph, President of United States of America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13" y="4734684"/>
            <a:ext cx="1285320" cy="7197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50031" y="4885655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Child of </a:t>
            </a:r>
            <a:r>
              <a:rPr lang="en-US" sz="800" dirty="0" err="1" smtClean="0"/>
              <a:t>GodLogical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7750031" y="5038841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Democracy, Diplomacy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1267010" y="3904099"/>
            <a:ext cx="975787" cy="1046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533353" y="1310679"/>
            <a:ext cx="2936812" cy="162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888115" y="276616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Jesus</a:t>
            </a:r>
            <a:endParaRPr lang="en-US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3482235" y="12526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80361" y="2226408"/>
            <a:ext cx="726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TV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8982" y="2226408"/>
            <a:ext cx="157619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ROME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15651" y="2245011"/>
            <a:ext cx="157619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PENTAGAON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7701" y="43966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2:FBI:KIDNAPPING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97701" y="3442901"/>
            <a:ext cx="210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Damiler</a:t>
            </a:r>
            <a:r>
              <a:rPr lang="en-US" dirty="0" smtClean="0"/>
              <a:t> Ag</a:t>
            </a:r>
          </a:p>
          <a:p>
            <a:r>
              <a:rPr lang="en-US" dirty="0" err="1" smtClean="0"/>
              <a:t>nonPolizeiLinkeheim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92618" y="313549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7882" y="2226408"/>
            <a:ext cx="92901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64938" y="2210956"/>
            <a:ext cx="1144399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COMPUTER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5707" y="3196372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0.1 </a:t>
            </a:r>
            <a:r>
              <a:rPr lang="en-US" strike="sngStrike" dirty="0" err="1" smtClean="0"/>
              <a:t>Glu.</a:t>
            </a:r>
            <a:r>
              <a:rPr lang="en-US" dirty="0" err="1" smtClean="0"/>
              <a:t>St</a:t>
            </a:r>
            <a:r>
              <a:rPr lang="en-US" dirty="0" smtClean="0"/>
              <a:t>. Nick</a:t>
            </a:r>
          </a:p>
          <a:p>
            <a:r>
              <a:rPr lang="en-US" dirty="0" err="1" smtClean="0"/>
              <a:t>KIT.St</a:t>
            </a:r>
            <a:r>
              <a:rPr lang="en-US" dirty="0" smtClean="0"/>
              <a:t>. Francis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82" y="2832787"/>
            <a:ext cx="434786" cy="4347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039660" y="2552788"/>
            <a:ext cx="826718" cy="89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7053" y="121624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S1/S11</a:t>
            </a:r>
            <a:endParaRPr lang="en-US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6406219" y="147890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M-I-S-S-I-P-P-I</a:t>
            </a:r>
            <a:endParaRPr lang="en-US" sz="10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387053" y="1252602"/>
            <a:ext cx="708505" cy="47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49853" y="1400911"/>
            <a:ext cx="30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Phil/</a:t>
            </a:r>
            <a:r>
              <a:rPr lang="en-US" dirty="0" err="1" smtClean="0"/>
              <a:t>kim</a:t>
            </a:r>
            <a:r>
              <a:rPr lang="en-US" dirty="0" smtClean="0"/>
              <a:t> 1987 PRICE.JRS 1994 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264098" y="2768401"/>
            <a:ext cx="540710" cy="52001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82" y="1690572"/>
            <a:ext cx="1011141" cy="42914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30" y="907093"/>
            <a:ext cx="764876" cy="7648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05106" y="888721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FBI:TERRORISM.Gov.Assest</a:t>
            </a:r>
            <a:endParaRPr lang="en-US" sz="800" dirty="0" smtClean="0"/>
          </a:p>
          <a:p>
            <a:r>
              <a:rPr lang="en-US" sz="800" dirty="0" err="1" smtClean="0"/>
              <a:t>HOMCE:DOG:HOOVER.</a:t>
            </a:r>
            <a:r>
              <a:rPr lang="en-US" sz="800" strike="sngStrike" dirty="0" err="1" smtClean="0"/>
              <a:t>ibm.bob.le</a:t>
            </a:r>
            <a:r>
              <a:rPr lang="en-US" sz="800" dirty="0" err="1" smtClean="0"/>
              <a:t>e</a:t>
            </a:r>
            <a:endParaRPr lang="en-US" sz="800" dirty="0"/>
          </a:p>
          <a:p>
            <a:pPr marL="800100" lvl="1" indent="-342900">
              <a:buAutoNum type="arabicPeriod"/>
            </a:pPr>
            <a:r>
              <a:rPr lang="en-US" sz="800" strike="sngStrike" dirty="0" err="1" smtClean="0"/>
              <a:t>Ibm</a:t>
            </a:r>
            <a:r>
              <a:rPr lang="en-US" sz="800" strike="sngStrike" dirty="0" smtClean="0"/>
              <a:t>. Park high </a:t>
            </a:r>
            <a:r>
              <a:rPr lang="en-US" sz="800" dirty="0" smtClean="0"/>
              <a:t>00.tw.pns.VIRINGA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53019" y="4765967"/>
            <a:ext cx="311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Developent</a:t>
            </a:r>
            <a:r>
              <a:rPr lang="en-US" dirty="0" smtClean="0"/>
              <a:t> of </a:t>
            </a:r>
            <a:r>
              <a:rPr lang="en-US" dirty="0" err="1" smtClean="0"/>
              <a:t>Loicla</a:t>
            </a:r>
            <a:r>
              <a:rPr lang="en-US" dirty="0" smtClean="0"/>
              <a:t> God</a:t>
            </a:r>
          </a:p>
          <a:p>
            <a:r>
              <a:rPr lang="en-US" dirty="0" err="1" smtClean="0"/>
              <a:t>Developmetn</a:t>
            </a:r>
            <a:r>
              <a:rPr lang="en-US" dirty="0" smtClean="0"/>
              <a:t> of </a:t>
            </a:r>
            <a:r>
              <a:rPr lang="en-US" dirty="0" err="1" smtClean="0"/>
              <a:t>Logiacl</a:t>
            </a:r>
            <a:r>
              <a:rPr lang="en-US" dirty="0" smtClean="0"/>
              <a:t> Jesus</a:t>
            </a:r>
          </a:p>
          <a:p>
            <a:r>
              <a:rPr lang="en-US" dirty="0" err="1" smtClean="0"/>
              <a:t>Develpomet</a:t>
            </a:r>
            <a:r>
              <a:rPr lang="en-US" dirty="0" smtClean="0"/>
              <a:t> of Logical St. Peter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70165" y="48583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ELKE</a:t>
            </a:r>
            <a:endParaRPr lang="en-US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7298498" y="4610013"/>
            <a:ext cx="23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</a:t>
            </a:r>
            <a:r>
              <a:rPr lang="en-US" dirty="0" smtClean="0"/>
              <a:t>.{STATUS}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470165" y="4950633"/>
            <a:ext cx="48381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1112" y="5042966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That was so </a:t>
            </a:r>
            <a:r>
              <a:rPr lang="en-US" sz="800" strike="sngStrike" dirty="0" err="1" smtClean="0"/>
              <a:t>miserable,nto</a:t>
            </a:r>
            <a:r>
              <a:rPr lang="en-US" sz="800" strike="sngStrike" dirty="0" smtClean="0"/>
              <a:t> just her</a:t>
            </a:r>
            <a:endParaRPr lang="en-US" sz="800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7210076" y="5243247"/>
            <a:ext cx="24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St. Peter:!HOCMI:PETER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29998" y="1628255"/>
            <a:ext cx="195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St. Peter-</a:t>
            </a:r>
            <a:r>
              <a:rPr lang="en-US" strike="sngStrike" dirty="0" err="1" smtClean="0"/>
              <a:t>Ording</a:t>
            </a:r>
            <a:endParaRPr lang="en-US" strike="sngStrike" dirty="0" smtClean="0"/>
          </a:p>
          <a:p>
            <a:r>
              <a:rPr lang="en-US" dirty="0" smtClean="0"/>
              <a:t>ENGLISH CHANNEL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64" y="2711114"/>
            <a:ext cx="1146918" cy="57345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186986" y="865306"/>
            <a:ext cx="14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devlopement</a:t>
            </a:r>
            <a:endParaRPr lang="en-US" strike="sngStrike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199023" y="1010240"/>
            <a:ext cx="3738314" cy="207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45105" y="3067867"/>
            <a:ext cx="1490958" cy="11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12799" y="2930211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Emea.deere</a:t>
            </a:r>
            <a:endParaRPr lang="en-US" sz="800" strike="sngStrike" dirty="0"/>
          </a:p>
        </p:txBody>
      </p:sp>
      <p:sp>
        <p:nvSpPr>
          <p:cNvPr id="55" name="TextBox 54"/>
          <p:cNvSpPr txBox="1"/>
          <p:nvPr/>
        </p:nvSpPr>
        <p:spPr>
          <a:xfrm>
            <a:off x="1126099" y="32043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Sheep</a:t>
            </a:r>
            <a:endParaRPr lang="en-US" strike="sngStrike" dirty="0"/>
          </a:p>
        </p:txBody>
      </p:sp>
      <p:sp>
        <p:nvSpPr>
          <p:cNvPr id="56" name="TextBox 55"/>
          <p:cNvSpPr txBox="1"/>
          <p:nvPr/>
        </p:nvSpPr>
        <p:spPr>
          <a:xfrm>
            <a:off x="2521056" y="327007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44068" y="6113332"/>
            <a:ext cx="540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PENTAGON:PAUL:STUDENG:CHRIST(OFFER)♥LCVE  </a:t>
            </a:r>
            <a:r>
              <a:rPr lang="en-US" sz="800" strike="sngStrike" dirty="0" smtClean="0"/>
              <a:t>!</a:t>
            </a:r>
            <a:r>
              <a:rPr lang="en-US" sz="800" strike="sngStrike" dirty="0" err="1" smtClean="0"/>
              <a:t>pistoff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er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5551280" y="5839690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You must report to God</a:t>
            </a:r>
            <a:endParaRPr lang="en-US" sz="900" strike="sngStrike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050" y="5728545"/>
            <a:ext cx="1556246" cy="108708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645105" y="3267573"/>
            <a:ext cx="394555" cy="8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00556" y="5635619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alg</a:t>
            </a:r>
            <a:endParaRPr lang="en-US" sz="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5433364" y="5655388"/>
            <a:ext cx="1945710" cy="41639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82235" y="5779676"/>
            <a:ext cx="157619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PENTAGAON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27375" y="6087453"/>
            <a:ext cx="1531051" cy="9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BASE:PAUL:PARACs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50312" y="4089232"/>
            <a:ext cx="975787" cy="1046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2" y="4297581"/>
            <a:ext cx="434786" cy="43478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6829" y="461576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Deplomacy</a:t>
            </a:r>
            <a:r>
              <a:rPr lang="en-US" dirty="0" smtClean="0"/>
              <a:t>: </a:t>
            </a:r>
            <a:r>
              <a:rPr lang="en-US" sz="800" strike="sngStrike" dirty="0" smtClean="0"/>
              <a:t>He </a:t>
            </a:r>
            <a:r>
              <a:rPr lang="en-US" sz="800" strike="sngStrike" dirty="0" err="1" smtClean="0"/>
              <a:t>belives</a:t>
            </a:r>
            <a:r>
              <a:rPr lang="en-US" sz="800" strike="sngStrike" dirty="0" smtClean="0"/>
              <a:t>…</a:t>
            </a:r>
            <a:endParaRPr lang="en-US" sz="800" strike="sngStrike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427712" y="4245957"/>
            <a:ext cx="540710" cy="52001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38203" y="4245957"/>
            <a:ext cx="849679" cy="36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04" y="4219563"/>
            <a:ext cx="342971" cy="342971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444634" y="4106160"/>
            <a:ext cx="540710" cy="52001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endCxn id="81" idx="2"/>
          </p:cNvCxnSpPr>
          <p:nvPr/>
        </p:nvCxnSpPr>
        <p:spPr>
          <a:xfrm flipV="1">
            <a:off x="1582475" y="4106160"/>
            <a:ext cx="132514" cy="50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5637" y="4452729"/>
            <a:ext cx="1009524" cy="257143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332306" y="4258443"/>
            <a:ext cx="12666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Scope: 1d873,City, Global</a:t>
            </a:r>
            <a:endParaRPr lang="en-US" sz="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328997" y="4252936"/>
            <a:ext cx="1528074" cy="51303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63300" y="435808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70" y="4295535"/>
            <a:ext cx="912311" cy="51565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900578" y="4270146"/>
            <a:ext cx="1011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As God, </a:t>
            </a:r>
            <a:r>
              <a:rPr lang="en-US" sz="800" dirty="0" err="1" smtClean="0"/>
              <a:t>Jeuse</a:t>
            </a:r>
            <a:r>
              <a:rPr lang="en-US" sz="800" dirty="0" smtClean="0"/>
              <a:t> or Peter you can present in scope and context</a:t>
            </a:r>
            <a:endParaRPr lang="en-US" sz="8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63360" y="3853750"/>
            <a:ext cx="6781864" cy="111341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508604" y="4950166"/>
            <a:ext cx="1071757" cy="11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569717" y="4709872"/>
            <a:ext cx="1274593" cy="116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27712" y="64826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140152" y="6559608"/>
            <a:ext cx="1149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1990, 2005, 2014, 2019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60192" y="848815"/>
            <a:ext cx="12131808" cy="592623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§Religious</a:t>
            </a:r>
            <a:r>
              <a:rPr lang="en-US" baseline="0" dirty="0" smtClean="0"/>
              <a:t> Crimes; Secular Odium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9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729" y="1064712"/>
            <a:ext cx="469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nonPoliceScopeLogical</a:t>
            </a:r>
            <a:r>
              <a:rPr lang="en-US" dirty="0" smtClean="0"/>
              <a:t>: Global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ibm.tivoli.wsam</a:t>
            </a:r>
            <a:r>
              <a:rPr lang="en-US" strike="sngStrike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29" y="6461528"/>
            <a:ext cx="20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Polci</a:t>
            </a:r>
            <a:r>
              <a:rPr lang="en-US" dirty="0" smtClean="0"/>
              <a:t> Sirens: 1:06PM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41" y="1064712"/>
            <a:ext cx="2619375" cy="17430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46" y="1711573"/>
            <a:ext cx="1096214" cy="109621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3294345" y="1936249"/>
            <a:ext cx="1640910" cy="8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7566" y="2807787"/>
            <a:ext cx="341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Scope: </a:t>
            </a:r>
            <a:r>
              <a:rPr lang="en-US" dirty="0" smtClean="0"/>
              <a:t>WebSphere Global Security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4291" y="280778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): 1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9" y="2480414"/>
            <a:ext cx="876300" cy="8763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492872" y="3394347"/>
            <a:ext cx="144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philip</a:t>
            </a:r>
            <a:r>
              <a:rPr lang="en-US" dirty="0"/>
              <a:t> </a:t>
            </a:r>
            <a:r>
              <a:rPr lang="en-US" dirty="0" err="1"/>
              <a:t>tonsek</a:t>
            </a:r>
            <a:r>
              <a:rPr lang="en-US" dirty="0"/>
              <a:t> 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294345" y="3579013"/>
            <a:ext cx="196658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16" y="3674562"/>
            <a:ext cx="876300" cy="8763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4345" y="4058433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  </a:t>
            </a:r>
            <a:r>
              <a:rPr lang="en-US" dirty="0" err="1" smtClean="0"/>
              <a:t>ibm.tivoi.wsam.jack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29" y="3628856"/>
            <a:ext cx="876300" cy="8763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77622" y="4058433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Wsam.jni</a:t>
            </a:r>
            <a:endParaRPr lang="en-US" dirty="0"/>
          </a:p>
        </p:txBody>
      </p:sp>
      <p:cxnSp>
        <p:nvCxnSpPr>
          <p:cNvPr id="38" name="Straight Connector 37"/>
          <p:cNvCxnSpPr>
            <a:stCxn id="34" idx="1"/>
            <a:endCxn id="34" idx="3"/>
          </p:cNvCxnSpPr>
          <p:nvPr/>
        </p:nvCxnSpPr>
        <p:spPr>
          <a:xfrm>
            <a:off x="7277622" y="4243099"/>
            <a:ext cx="1053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294345" y="3945699"/>
            <a:ext cx="601250" cy="60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736" y="2992453"/>
            <a:ext cx="560614" cy="342879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H="1" flipV="1">
            <a:off x="3702746" y="2992453"/>
            <a:ext cx="420117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7118318" y="4091143"/>
            <a:ext cx="1561815" cy="82802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97233" y="6723138"/>
            <a:ext cx="4626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</a:t>
            </a:r>
            <a:r>
              <a:rPr lang="en-US" sz="800" strike="sngStrike" dirty="0" smtClean="0"/>
              <a:t>oh no danger mouse; </a:t>
            </a:r>
            <a:r>
              <a:rPr lang="en-US" sz="800" dirty="0" smtClean="0"/>
              <a:t>ATOMCLOI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tim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shcarf</a:t>
            </a:r>
            <a:r>
              <a:rPr lang="en-US" sz="800" strike="sngStrike" dirty="0" smtClean="0"/>
              <a:t> Charlie wells </a:t>
            </a:r>
            <a:r>
              <a:rPr lang="en-US" sz="800" strike="sngStrike" dirty="0" err="1" smtClean="0"/>
              <a:t>fargo</a:t>
            </a:r>
            <a:r>
              <a:rPr lang="en-US" sz="800" strike="sngStrike" dirty="0" smtClean="0"/>
              <a:t> MATHEW wells </a:t>
            </a:r>
            <a:r>
              <a:rPr lang="en-US" sz="800" strike="sngStrike" dirty="0" err="1" smtClean="0"/>
              <a:t>farg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caleb</a:t>
            </a:r>
            <a:r>
              <a:rPr lang="en-US" sz="800" strike="sngStrike" dirty="0" smtClean="0"/>
              <a:t>) </a:t>
            </a:r>
            <a:r>
              <a:rPr lang="en-US" sz="800" strike="sngStrike" dirty="0" err="1" smtClean="0"/>
              <a:t>damber</a:t>
            </a:r>
            <a:r>
              <a:rPr lang="en-US" sz="800" strike="sngStrike" dirty="0" smtClean="0"/>
              <a:t> bob</a:t>
            </a:r>
            <a:endParaRPr lang="en-US" sz="800" strike="sngStrike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6580079" y="5259411"/>
            <a:ext cx="1561815" cy="82802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90145" y="5937337"/>
            <a:ext cx="510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 Could have had the cartoons: Angie</a:t>
            </a:r>
          </a:p>
          <a:p>
            <a:r>
              <a:rPr lang="en-US" dirty="0" err="1" smtClean="0"/>
              <a:t>Orea</a:t>
            </a:r>
            <a:r>
              <a:rPr lang="en-US" dirty="0" smtClean="0"/>
              <a:t> Boris </a:t>
            </a:r>
            <a:r>
              <a:rPr lang="en-US" dirty="0" err="1" smtClean="0"/>
              <a:t>Khaldal</a:t>
            </a:r>
            <a:r>
              <a:rPr lang="en-US" dirty="0" smtClean="0"/>
              <a:t> IBM France OREO Walmart OREO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3090145" y="6349046"/>
            <a:ext cx="5240779" cy="11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24" y="6149341"/>
            <a:ext cx="563671" cy="317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01" y="6153587"/>
            <a:ext cx="411117" cy="30794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301526" y="576692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!REMINDER 1023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69" y="6127505"/>
            <a:ext cx="219457" cy="44308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882" y="6243651"/>
            <a:ext cx="430321" cy="58720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330924" y="5369474"/>
            <a:ext cx="371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ATB FBI:WMD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mouse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smtClean="0"/>
              <a:t>Bad guy </a:t>
            </a:r>
            <a:r>
              <a:rPr lang="en-US" strike="sngStrike" dirty="0" err="1" smtClean="0"/>
              <a:t>ave</a:t>
            </a:r>
            <a:r>
              <a:rPr lang="en-US" strike="sngStrike" dirty="0" smtClean="0"/>
              <a:t> “top”</a:t>
            </a:r>
            <a:endParaRPr lang="en-US" strike="sngStrike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899225" y="6243651"/>
            <a:ext cx="2204397" cy="29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1852" y="6170169"/>
            <a:ext cx="240480" cy="242151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 flipH="1" flipV="1">
            <a:off x="7979405" y="6210320"/>
            <a:ext cx="2468085" cy="43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660699" y="621032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FBI:WMD </a:t>
            </a:r>
            <a:r>
              <a:rPr lang="en-US" sz="800" strike="sngStrike" dirty="0" smtClean="0"/>
              <a:t>for </a:t>
            </a:r>
            <a:r>
              <a:rPr lang="en-US" sz="800" strike="sngStrike" dirty="0" err="1" smtClean="0"/>
              <a:t>Afganistan</a:t>
            </a:r>
            <a:endParaRPr lang="en-US" sz="800" strike="sngStrike" dirty="0" smtClean="0"/>
          </a:p>
          <a:p>
            <a:r>
              <a:rPr lang="en-US" sz="800" dirty="0" smtClean="0"/>
              <a:t>FBI:WM</a:t>
            </a:r>
            <a:r>
              <a:rPr lang="en-US" sz="800" strike="sngStrike" dirty="0" smtClean="0"/>
              <a:t>E for Pakistan</a:t>
            </a:r>
          </a:p>
          <a:p>
            <a:r>
              <a:rPr lang="en-US" sz="800" dirty="0" smtClean="0"/>
              <a:t>FBI:WMD</a:t>
            </a:r>
            <a:r>
              <a:rPr lang="en-US" sz="800" strike="sngStrike" dirty="0" smtClean="0"/>
              <a:t> for !INDIA</a:t>
            </a:r>
            <a:endParaRPr lang="en-US" sz="800" strike="sngStrike" dirty="0"/>
          </a:p>
        </p:txBody>
      </p:sp>
      <p:sp>
        <p:nvSpPr>
          <p:cNvPr id="82" name="TextBox 81"/>
          <p:cNvSpPr txBox="1"/>
          <p:nvPr/>
        </p:nvSpPr>
        <p:spPr>
          <a:xfrm>
            <a:off x="10157410" y="5924061"/>
            <a:ext cx="11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Execption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594151" y="3715011"/>
            <a:ext cx="2121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TNT Network</a:t>
            </a:r>
          </a:p>
          <a:p>
            <a:r>
              <a:rPr lang="en-US" sz="800" strike="sngStrike" dirty="0" smtClean="0"/>
              <a:t>Cisco </a:t>
            </a:r>
            <a:r>
              <a:rPr lang="en-US" sz="800" strike="sngStrike" dirty="0" err="1" smtClean="0"/>
              <a:t>Montronig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Jeosphe</a:t>
            </a:r>
            <a:r>
              <a:rPr lang="en-US" sz="800" strike="sngStrike" dirty="0" smtClean="0"/>
              <a:t> Sexton</a:t>
            </a:r>
            <a:r>
              <a:rPr lang="en-US" dirty="0" smtClean="0"/>
              <a:t>,</a:t>
            </a:r>
          </a:p>
          <a:p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Joyti</a:t>
            </a:r>
            <a:endParaRPr lang="en-US" sz="800" strike="sngStrike" dirty="0" smtClean="0"/>
          </a:p>
          <a:p>
            <a:r>
              <a:rPr lang="en-US" dirty="0" smtClean="0"/>
              <a:t>FBI:V2:KIDNAPPING</a:t>
            </a:r>
          </a:p>
          <a:p>
            <a:r>
              <a:rPr lang="en-US" sz="800" strike="sngStrike" dirty="0" err="1" smtClean="0"/>
              <a:t>Joyti</a:t>
            </a:r>
            <a:endParaRPr lang="en-US" sz="800" strike="sngStrike" dirty="0" smtClean="0"/>
          </a:p>
          <a:p>
            <a:r>
              <a:rPr lang="en-US" dirty="0" smtClean="0"/>
              <a:t>CPVA </a:t>
            </a:r>
            <a:r>
              <a:rPr lang="en-US" strike="sngStrike" dirty="0" smtClean="0"/>
              <a:t>size of vagina[]</a:t>
            </a:r>
            <a:endParaRPr lang="en-US" strike="sngStrike" dirty="0"/>
          </a:p>
        </p:txBody>
      </p:sp>
      <p:sp>
        <p:nvSpPr>
          <p:cNvPr id="84" name="TextBox 83"/>
          <p:cNvSpPr txBox="1"/>
          <p:nvPr/>
        </p:nvSpPr>
        <p:spPr>
          <a:xfrm>
            <a:off x="8571456" y="3177119"/>
            <a:ext cx="356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Susepct</a:t>
            </a:r>
            <a:r>
              <a:rPr lang="en-US" dirty="0" smtClean="0"/>
              <a:t>: ATOMCLOI(</a:t>
            </a:r>
            <a:r>
              <a:rPr lang="en-US" dirty="0" err="1" smtClean="0"/>
              <a:t>tim</a:t>
            </a:r>
            <a:r>
              <a:rPr lang="en-US" dirty="0" smtClean="0"/>
              <a:t>; </a:t>
            </a:r>
            <a:r>
              <a:rPr lang="en-US" dirty="0" err="1" smtClean="0"/>
              <a:t>iwatch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Susepct</a:t>
            </a:r>
            <a:r>
              <a:rPr lang="en-US" dirty="0" smtClean="0"/>
              <a:t>: Dr. </a:t>
            </a:r>
            <a:r>
              <a:rPr lang="en-US" dirty="0" err="1" smtClean="0"/>
              <a:t>Diere</a:t>
            </a:r>
            <a:r>
              <a:rPr lang="en-US" dirty="0" smtClean="0"/>
              <a:t> </a:t>
            </a:r>
            <a:r>
              <a:rPr lang="en-US" dirty="0" err="1" smtClean="0"/>
              <a:t>rZechtch</a:t>
            </a:r>
            <a:r>
              <a:rPr lang="en-US" dirty="0" smtClean="0"/>
              <a:t>: Scrooge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455882" y="2668044"/>
            <a:ext cx="259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0.01 </a:t>
            </a:r>
            <a:r>
              <a:rPr lang="en-US" strike="sngStrike" dirty="0" err="1" smtClean="0"/>
              <a:t>streecrim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fighing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avg</a:t>
            </a:r>
            <a:endParaRPr lang="en-US" strike="sngStrike" dirty="0"/>
          </a:p>
        </p:txBody>
      </p:sp>
      <p:sp>
        <p:nvSpPr>
          <p:cNvPr id="87" name="TextBox 86"/>
          <p:cNvSpPr txBox="1"/>
          <p:nvPr/>
        </p:nvSpPr>
        <p:spPr>
          <a:xfrm>
            <a:off x="9285930" y="298738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 </a:t>
            </a:r>
            <a:r>
              <a:rPr lang="en-US" sz="800" strike="sngStrike" dirty="0" smtClean="0"/>
              <a:t>for N. Korea</a:t>
            </a:r>
            <a:endParaRPr lang="en-US" sz="800" strike="sngStrike" dirty="0"/>
          </a:p>
        </p:txBody>
      </p:sp>
      <p:sp>
        <p:nvSpPr>
          <p:cNvPr id="88" name="TextBox 87"/>
          <p:cNvSpPr txBox="1"/>
          <p:nvPr/>
        </p:nvSpPr>
        <p:spPr>
          <a:xfrm>
            <a:off x="9147659" y="2259680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!HOMCE:LUX</a:t>
            </a:r>
            <a:endParaRPr lang="en-US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056610">
            <a:off x="10507864" y="2081656"/>
            <a:ext cx="657317" cy="676369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9671042" y="1434044"/>
            <a:ext cx="1165480" cy="93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232869" y="108109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  <a:r>
              <a:rPr lang="en-US" dirty="0" smtClean="0"/>
              <a:t>41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874" y="2073016"/>
            <a:ext cx="910327" cy="630486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>
            <a:off x="11189487" y="1973284"/>
            <a:ext cx="1070076" cy="87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092" y="1790394"/>
            <a:ext cx="474000" cy="4740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8898679" y="1465739"/>
            <a:ext cx="3217239" cy="455006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933210" y="1728144"/>
            <a:ext cx="62068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7979405" y="5948559"/>
            <a:ext cx="4212595" cy="84568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993315" y="1666549"/>
            <a:ext cx="1405919" cy="106471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511103" y="2846346"/>
            <a:ext cx="4330168" cy="63936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475887" y="3486544"/>
            <a:ext cx="2447496" cy="63936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406466" y="4179025"/>
            <a:ext cx="2635374" cy="34877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1905679" y="2851415"/>
            <a:ext cx="1129534" cy="34877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066193" y="5986984"/>
            <a:ext cx="4837129" cy="63936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3702746" y="6127505"/>
            <a:ext cx="3274056" cy="4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294345" y="6461528"/>
            <a:ext cx="3682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3318234" y="1142942"/>
            <a:ext cx="1617021" cy="29110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81338" y="889471"/>
            <a:ext cx="12058531" cy="60042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Title 1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WWI.Gov</a:t>
            </a:r>
            <a:r>
              <a:rPr lang="en-US" dirty="0" smtClean="0"/>
              <a:t>. </a:t>
            </a:r>
            <a:r>
              <a:rPr lang="en-US" dirty="0" err="1" smtClean="0"/>
              <a:t>Schw:HOMICIDE:LUX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9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8" y="1586335"/>
            <a:ext cx="1743075" cy="2619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85409F-42A9-4DAF-8D71-3CD084E9D78C}"/>
              </a:ext>
            </a:extLst>
          </p:cNvPr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D29DF-5C03-4486-8E03-91850625D4E4}"/>
              </a:ext>
            </a:extLst>
          </p:cNvPr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903F0-6541-46A3-98CC-114AC550C930}"/>
              </a:ext>
            </a:extLst>
          </p:cNvPr>
          <p:cNvSpPr/>
          <p:nvPr/>
        </p:nvSpPr>
        <p:spPr>
          <a:xfrm>
            <a:off x="0" y="686481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674143" y="1467151"/>
            <a:ext cx="103412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Hello Arthur(Tsang),</a:t>
            </a:r>
          </a:p>
          <a:p>
            <a:r>
              <a:rPr lang="en-US" dirty="0" smtClean="0"/>
              <a:t>	In this presentation as Jesus, I will describe the relations from W/SAM the office</a:t>
            </a:r>
          </a:p>
          <a:p>
            <a:r>
              <a:rPr lang="en-US" dirty="0"/>
              <a:t>	</a:t>
            </a:r>
            <a:r>
              <a:rPr lang="en-US" dirty="0" smtClean="0"/>
              <a:t>to the Pentagon with or without religious context with Identity references of my </a:t>
            </a:r>
          </a:p>
          <a:p>
            <a:r>
              <a:rPr lang="en-US" dirty="0"/>
              <a:t>	</a:t>
            </a:r>
            <a:r>
              <a:rPr lang="en-US" dirty="0" smtClean="0"/>
              <a:t>grandfather ( Philip Johnson ) with President Johnson and Look-a-like or </a:t>
            </a:r>
            <a:r>
              <a:rPr lang="en-US" dirty="0"/>
              <a:t>twin </a:t>
            </a:r>
            <a:r>
              <a:rPr lang="en-US" dirty="0" smtClean="0"/>
              <a:t>Jacques Chirac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Best Regards,</a:t>
            </a:r>
          </a:p>
          <a:p>
            <a:r>
              <a:rPr lang="en-US" dirty="0"/>
              <a:t>	</a:t>
            </a:r>
            <a:r>
              <a:rPr lang="en-US" dirty="0" smtClean="0"/>
              <a:t>Jason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140" y="1114816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!Scope: 000.wsam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22183" y="1217003"/>
            <a:ext cx="149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Scope: WSAM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797600" y="1586335"/>
            <a:ext cx="9394400" cy="266644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47153" y="776115"/>
            <a:ext cx="3182655" cy="338289"/>
          </a:xfrm>
        </p:spPr>
        <p:txBody>
          <a:bodyPr>
            <a:normAutofit/>
          </a:bodyPr>
          <a:lstStyle/>
          <a:p>
            <a:r>
              <a:rPr lang="en-US" sz="1000" dirty="0" smtClean="0"/>
              <a:t>§</a:t>
            </a:r>
            <a:r>
              <a:rPr lang="en-US" sz="1000" dirty="0" err="1" smtClean="0"/>
              <a:t>Relisgious</a:t>
            </a:r>
            <a:r>
              <a:rPr lang="en-US" sz="1000" baseline="0" dirty="0" smtClean="0"/>
              <a:t> Crimes; </a:t>
            </a:r>
            <a:r>
              <a:rPr lang="en-US" sz="1000" baseline="0" dirty="0" err="1" smtClean="0"/>
              <a:t>nonPoliceReroute</a:t>
            </a:r>
            <a:r>
              <a:rPr lang="en-US" sz="1000" baseline="0" dirty="0" smtClean="0"/>
              <a:t>(Presentation)</a:t>
            </a:r>
            <a:endParaRPr lang="en-US" sz="1000" dirty="0"/>
          </a:p>
        </p:txBody>
      </p:sp>
      <p:cxnSp>
        <p:nvCxnSpPr>
          <p:cNvPr id="15" name="Straight Connector 14"/>
          <p:cNvCxnSpPr>
            <a:endCxn id="11" idx="3"/>
          </p:cNvCxnSpPr>
          <p:nvPr/>
        </p:nvCxnSpPr>
        <p:spPr>
          <a:xfrm flipV="1">
            <a:off x="5722183" y="1401669"/>
            <a:ext cx="1499193" cy="6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H="1">
            <a:off x="931068" y="1299482"/>
            <a:ext cx="1743075" cy="1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781" y="3091718"/>
            <a:ext cx="1919674" cy="10799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0542" y="5047989"/>
            <a:ext cx="448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Gorbachev(Hebrew: Michaela; Who is God?); </a:t>
            </a:r>
          </a:p>
          <a:p>
            <a:r>
              <a:rPr lang="en-US" dirty="0" smtClean="0"/>
              <a:t>Pace; Brunette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47" y="5366801"/>
            <a:ext cx="246588" cy="327519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870542" y="5536504"/>
            <a:ext cx="448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70542" y="5235879"/>
            <a:ext cx="4459266" cy="2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35" y="5319498"/>
            <a:ext cx="316185" cy="422123"/>
          </a:xfrm>
          <a:prstGeom prst="rect">
            <a:avLst/>
          </a:prstGeom>
        </p:spPr>
      </p:pic>
      <p:cxnSp>
        <p:nvCxnSpPr>
          <p:cNvPr id="26" name="Straight Connector 25"/>
          <p:cNvCxnSpPr>
            <a:endCxn id="19" idx="3"/>
          </p:cNvCxnSpPr>
          <p:nvPr/>
        </p:nvCxnSpPr>
        <p:spPr>
          <a:xfrm flipH="1">
            <a:off x="5658035" y="5530559"/>
            <a:ext cx="15809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6873" y="4620326"/>
            <a:ext cx="11576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cfg</a:t>
            </a:r>
            <a:endParaRPr lang="en-US" strike="sngStrike" dirty="0" smtClean="0"/>
          </a:p>
          <a:p>
            <a:r>
              <a:rPr lang="en-US" sz="800" dirty="0" err="1" smtClean="0"/>
              <a:t>Daugher</a:t>
            </a:r>
            <a:r>
              <a:rPr lang="en-US" sz="800" dirty="0" smtClean="0"/>
              <a:t>; Deborah, </a:t>
            </a:r>
            <a:r>
              <a:rPr lang="en-US" sz="800" dirty="0" err="1" smtClean="0"/>
              <a:t>phil</a:t>
            </a:r>
            <a:endParaRPr lang="en-US" sz="800" dirty="0" smtClean="0"/>
          </a:p>
          <a:p>
            <a:r>
              <a:rPr lang="en-US" sz="800" dirty="0" err="1" smtClean="0"/>
              <a:t>Daugher</a:t>
            </a:r>
            <a:r>
              <a:rPr lang="en-US" sz="800" dirty="0" smtClean="0"/>
              <a:t>, Emma</a:t>
            </a:r>
            <a:endParaRPr lang="en-US" sz="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DDB5E7-B181-48DE-BD7B-2855843D3A8F}"/>
              </a:ext>
            </a:extLst>
          </p:cNvPr>
          <p:cNvSpPr/>
          <p:nvPr/>
        </p:nvSpPr>
        <p:spPr>
          <a:xfrm flipV="1">
            <a:off x="2797600" y="4962297"/>
            <a:ext cx="9394400" cy="84778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01" y="6152055"/>
            <a:ext cx="802943" cy="5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1383</Words>
  <Application>Microsoft Office PowerPoint</Application>
  <PresentationFormat>Widescreen</PresentationFormat>
  <Paragraphs>434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Roboto</vt:lpstr>
      <vt:lpstr>Office Theme</vt:lpstr>
      <vt:lpstr>§Mediation §Assault</vt:lpstr>
      <vt:lpstr>FBI:WMD for World(HOMICIDE:BILLL)</vt:lpstr>
      <vt:lpstr>ATOMLICK(§Mediation §Assault)</vt:lpstr>
      <vt:lpstr>FBI:TERRORISM: Olympics 1996-2026</vt:lpstr>
      <vt:lpstr>FBI:TERRORISM: Olympics JOEB</vt:lpstr>
      <vt:lpstr>CIA:Messages</vt:lpstr>
      <vt:lpstr>§Religious Crimes; Secular Odium</vt:lpstr>
      <vt:lpstr>WWI.Gov. Schw:HOMICIDE:LUX</vt:lpstr>
      <vt:lpstr>§Relisgious Crimes; nonPoliceReroute(Presentation)</vt:lpstr>
      <vt:lpstr>Tarrant County Court: Messages</vt:lpstr>
      <vt:lpstr>Tarrant County Court: Messages</vt:lpstr>
      <vt:lpstr>§Public Disturbance; §Identify Theft</vt:lpstr>
      <vt:lpstr>§Homicide Auslaender(Tranl.) Foreigner</vt:lpstr>
      <vt:lpstr>§HOMICIDE:2Y</vt:lpstr>
      <vt:lpstr>INTERUPTS Fraunenhoffer ”Views”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custom-tc-ems11@FortWorthPublicLibrary.org</dc:creator>
  <cp:lastModifiedBy>User_Kiosk_LL_Public</cp:lastModifiedBy>
  <cp:revision>33</cp:revision>
  <dcterms:created xsi:type="dcterms:W3CDTF">2023-08-30T21:52:00Z</dcterms:created>
  <dcterms:modified xsi:type="dcterms:W3CDTF">2023-08-31T20:45:29Z</dcterms:modified>
</cp:coreProperties>
</file>