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4660"/>
  </p:normalViewPr>
  <p:slideViewPr>
    <p:cSldViewPr snapToGrid="0">
      <p:cViewPr varScale="1">
        <p:scale>
          <a:sx n="81" d="100"/>
          <a:sy n="81" d="100"/>
        </p:scale>
        <p:origin x="9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66C62-24FB-439F-8C94-DAF307584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27958A-ABEB-4BED-9920-E009C4524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71BFA-B8D1-470D-B131-46F0721FF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3933-AAA4-412D-9B7B-E3BC35601215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C5A8E-E63D-4E10-9017-A3CF941FA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3E9CA-6EA7-4DAD-9627-A1707A9B6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7F0A-8A6C-4202-994A-3B176B166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33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23EDB-561C-46B3-B41C-ED717098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E278C-E75E-4464-96E4-FB9440F11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3F16B-1CFD-4D8E-AD42-D8290DDEE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3933-AAA4-412D-9B7B-E3BC35601215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C5817-F463-43FC-A91B-75D692D2E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EEA7D-EAEA-4DE3-AED9-0DF38F982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7F0A-8A6C-4202-994A-3B176B166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5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57C3A8-5F9E-4A27-AF89-9A0C6F96B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7274DF-B372-4966-BBA0-CAA19B6C6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3451E-6D0A-4824-82DB-0B1B25929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3933-AAA4-412D-9B7B-E3BC35601215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D86E3-5CCF-4D42-B742-191C74DB9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E1ED3-79E9-4E6D-88A3-633A91EB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7F0A-8A6C-4202-994A-3B176B166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00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AA373-2DAB-45AF-9442-5E20C0C5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D3871-4C66-4625-9BDE-4D0048894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4657A-ED59-4C37-98B5-F8E787689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3933-AAA4-412D-9B7B-E3BC35601215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A71B9-368C-457C-84E7-965F3EA26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17D27-2A9A-4DC4-AE34-7E4690A1A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7F0A-8A6C-4202-994A-3B176B166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62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1DDFB-24A5-4B19-B751-F04D806E8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7FF8F-EDF3-4112-A214-DE2233DD2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7622E-1F2B-420E-96A0-E417DF8C7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3933-AAA4-412D-9B7B-E3BC35601215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ADAD7-9B13-45F3-A5F1-5F65F419E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39A4C-D11C-4794-A2BC-10FCEFE0A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7F0A-8A6C-4202-994A-3B176B166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58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EC9B2-2065-4358-8AE2-3DE828A9E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0629A-8DFE-4CCE-A224-5B9A65AF88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CA9F0D-A6DD-4950-91F7-FC26398F9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37DAF-1BA3-48BA-BD91-E0DB14573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3933-AAA4-412D-9B7B-E3BC35601215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7B337-3CA0-4491-90DB-BCA08C4CB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C91E0-749D-4107-BF2E-FB954B0D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7F0A-8A6C-4202-994A-3B176B166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97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E50B1-139A-4E59-928C-75D3DE0AD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6F080-539E-4531-933F-5AB363639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3F31B-D412-4212-B817-FABE26F38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65DD92-6F66-4B40-8917-11AB23824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3F18F1-F67D-407C-938B-55A9C691F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B447AF-9EA5-4A2E-A218-9D4A95DDC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3933-AAA4-412D-9B7B-E3BC35601215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C7784C-FD6C-43B7-A91A-9ED368BA9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D944FF-E0BC-42E0-9E7C-0654C3266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7F0A-8A6C-4202-994A-3B176B166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26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4EDF1-B90E-4616-AA5E-57676577E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FA7474-5F00-4272-880B-90C4265DA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3933-AAA4-412D-9B7B-E3BC35601215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00D7B-51DA-4A61-99BF-F2D01F7D6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C0B751-1A18-4E78-9C2F-A327B14C9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7F0A-8A6C-4202-994A-3B176B166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90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D2253A-CBEC-49E1-8D10-385E0F87F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3933-AAA4-412D-9B7B-E3BC35601215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65F55D-BB91-4043-8E74-FB58F2546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F14A36-3AE2-4BEA-92ED-793861021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7F0A-8A6C-4202-994A-3B176B166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97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54B48-D00B-41E5-B2F4-02F4E4A8D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DA9F0-A770-45F8-9DF1-88BDC7C49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E2933-7CEE-458E-91B9-6856AB870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B6960-4C4E-47FF-8E39-202B548F2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3933-AAA4-412D-9B7B-E3BC35601215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9EBAE-1E88-42F3-A767-7354F79CE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7D7C3-8E7B-4CFF-B174-C8371A07D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7F0A-8A6C-4202-994A-3B176B166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33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2DF36-9A0A-4A45-8B76-FF9B2FECE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14E070-237A-45D4-9D15-84FAE6D68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752132-76E5-4C3C-A434-AB1BAB9B8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B9D20-B1A4-4B2E-95FA-F4A3D7256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3933-AAA4-412D-9B7B-E3BC35601215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C0CC6-C8EF-4BD9-8C9E-353F6F549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BD64B-E45E-4363-8AB8-D79F5A699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7F0A-8A6C-4202-994A-3B176B166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48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AAB89D-F269-4AA6-ABBA-720D0CD97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89CF8-C57C-48EB-BA5C-C2E5940C1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9DCF0-FDEA-4F24-BB53-607ED5A2A2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63933-AAA4-412D-9B7B-E3BC35601215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F6D88-A7DD-4DF2-B2FF-B3378223FB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08562-B49F-472E-A925-767C032054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57F0A-8A6C-4202-994A-3B176B166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15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jpg"/><Relationship Id="rId3" Type="http://schemas.openxmlformats.org/officeDocument/2006/relationships/image" Target="../media/image81.jpg"/><Relationship Id="rId7" Type="http://schemas.openxmlformats.org/officeDocument/2006/relationships/image" Target="../media/image85.jpg"/><Relationship Id="rId2" Type="http://schemas.openxmlformats.org/officeDocument/2006/relationships/image" Target="../media/image8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jpg"/><Relationship Id="rId5" Type="http://schemas.openxmlformats.org/officeDocument/2006/relationships/image" Target="../media/image83.jpg"/><Relationship Id="rId10" Type="http://schemas.openxmlformats.org/officeDocument/2006/relationships/image" Target="../media/image88.jpg"/><Relationship Id="rId4" Type="http://schemas.openxmlformats.org/officeDocument/2006/relationships/image" Target="../media/image82.jpg"/><Relationship Id="rId9" Type="http://schemas.openxmlformats.org/officeDocument/2006/relationships/image" Target="../media/image8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jpg"/><Relationship Id="rId2" Type="http://schemas.openxmlformats.org/officeDocument/2006/relationships/image" Target="../media/image8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jpg"/><Relationship Id="rId5" Type="http://schemas.openxmlformats.org/officeDocument/2006/relationships/image" Target="../media/image92.jpg"/><Relationship Id="rId4" Type="http://schemas.openxmlformats.org/officeDocument/2006/relationships/image" Target="../media/image9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jpg"/><Relationship Id="rId2" Type="http://schemas.openxmlformats.org/officeDocument/2006/relationships/image" Target="../media/image9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7.jpg"/><Relationship Id="rId4" Type="http://schemas.openxmlformats.org/officeDocument/2006/relationships/image" Target="../media/image6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11" Type="http://schemas.openxmlformats.org/officeDocument/2006/relationships/oleObject" Target="../embeddings/oleObject1.bin"/><Relationship Id="rId5" Type="http://schemas.openxmlformats.org/officeDocument/2006/relationships/image" Target="../media/image3.png"/><Relationship Id="rId10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13" Type="http://schemas.openxmlformats.org/officeDocument/2006/relationships/image" Target="../media/image27.jpg"/><Relationship Id="rId3" Type="http://schemas.openxmlformats.org/officeDocument/2006/relationships/image" Target="../media/image19.jpg"/><Relationship Id="rId7" Type="http://schemas.openxmlformats.org/officeDocument/2006/relationships/image" Target="../media/image23.png"/><Relationship Id="rId12" Type="http://schemas.openxmlformats.org/officeDocument/2006/relationships/image" Target="../media/image26.jp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0.jpg"/><Relationship Id="rId1" Type="http://schemas.openxmlformats.org/officeDocument/2006/relationships/vmlDrawing" Target="../drawings/vmlDrawing2.vml"/><Relationship Id="rId6" Type="http://schemas.openxmlformats.org/officeDocument/2006/relationships/image" Target="../media/image22.png"/><Relationship Id="rId11" Type="http://schemas.openxmlformats.org/officeDocument/2006/relationships/image" Target="../media/image25.jpg"/><Relationship Id="rId5" Type="http://schemas.openxmlformats.org/officeDocument/2006/relationships/image" Target="../media/image21.png"/><Relationship Id="rId15" Type="http://schemas.openxmlformats.org/officeDocument/2006/relationships/image" Target="../media/image29.jpg"/><Relationship Id="rId10" Type="http://schemas.openxmlformats.org/officeDocument/2006/relationships/image" Target="../media/image18.wmf"/><Relationship Id="rId4" Type="http://schemas.openxmlformats.org/officeDocument/2006/relationships/image" Target="../media/image20.jpg"/><Relationship Id="rId9" Type="http://schemas.openxmlformats.org/officeDocument/2006/relationships/oleObject" Target="../embeddings/oleObject2.bin"/><Relationship Id="rId14" Type="http://schemas.openxmlformats.org/officeDocument/2006/relationships/image" Target="../media/image2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jpg"/><Relationship Id="rId18" Type="http://schemas.openxmlformats.org/officeDocument/2006/relationships/image" Target="../media/image49.jpg"/><Relationship Id="rId3" Type="http://schemas.openxmlformats.org/officeDocument/2006/relationships/image" Target="../media/image34.jpg"/><Relationship Id="rId21" Type="http://schemas.openxmlformats.org/officeDocument/2006/relationships/image" Target="../media/image52.jpg"/><Relationship Id="rId7" Type="http://schemas.openxmlformats.org/officeDocument/2006/relationships/image" Target="../media/image38.jpg"/><Relationship Id="rId12" Type="http://schemas.openxmlformats.org/officeDocument/2006/relationships/image" Target="../media/image43.jpg"/><Relationship Id="rId17" Type="http://schemas.openxmlformats.org/officeDocument/2006/relationships/image" Target="../media/image48.jpg"/><Relationship Id="rId25" Type="http://schemas.openxmlformats.org/officeDocument/2006/relationships/image" Target="../media/image56.jpg"/><Relationship Id="rId2" Type="http://schemas.openxmlformats.org/officeDocument/2006/relationships/image" Target="../media/image33.jpg"/><Relationship Id="rId16" Type="http://schemas.openxmlformats.org/officeDocument/2006/relationships/image" Target="../media/image47.jpg"/><Relationship Id="rId20" Type="http://schemas.openxmlformats.org/officeDocument/2006/relationships/image" Target="../media/image5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g"/><Relationship Id="rId11" Type="http://schemas.openxmlformats.org/officeDocument/2006/relationships/image" Target="../media/image42.jpg"/><Relationship Id="rId24" Type="http://schemas.openxmlformats.org/officeDocument/2006/relationships/image" Target="../media/image55.jpg"/><Relationship Id="rId5" Type="http://schemas.openxmlformats.org/officeDocument/2006/relationships/image" Target="../media/image36.jpg"/><Relationship Id="rId15" Type="http://schemas.openxmlformats.org/officeDocument/2006/relationships/image" Target="../media/image46.jpg"/><Relationship Id="rId23" Type="http://schemas.openxmlformats.org/officeDocument/2006/relationships/image" Target="../media/image54.jpg"/><Relationship Id="rId10" Type="http://schemas.openxmlformats.org/officeDocument/2006/relationships/image" Target="../media/image41.png"/><Relationship Id="rId19" Type="http://schemas.openxmlformats.org/officeDocument/2006/relationships/image" Target="../media/image50.jpg"/><Relationship Id="rId4" Type="http://schemas.openxmlformats.org/officeDocument/2006/relationships/image" Target="../media/image35.jpg"/><Relationship Id="rId9" Type="http://schemas.openxmlformats.org/officeDocument/2006/relationships/image" Target="../media/image40.jpg"/><Relationship Id="rId14" Type="http://schemas.openxmlformats.org/officeDocument/2006/relationships/image" Target="../media/image45.jpg"/><Relationship Id="rId22" Type="http://schemas.openxmlformats.org/officeDocument/2006/relationships/image" Target="../media/image53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jpg"/><Relationship Id="rId13" Type="http://schemas.openxmlformats.org/officeDocument/2006/relationships/image" Target="../media/image66.jpg"/><Relationship Id="rId3" Type="http://schemas.openxmlformats.org/officeDocument/2006/relationships/image" Target="../media/image58.jpg"/><Relationship Id="rId7" Type="http://schemas.openxmlformats.org/officeDocument/2006/relationships/image" Target="../media/image60.jpg"/><Relationship Id="rId12" Type="http://schemas.openxmlformats.org/officeDocument/2006/relationships/image" Target="../media/image65.pn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11" Type="http://schemas.openxmlformats.org/officeDocument/2006/relationships/image" Target="../media/image64.jpg"/><Relationship Id="rId5" Type="http://schemas.openxmlformats.org/officeDocument/2006/relationships/image" Target="../media/image39.png"/><Relationship Id="rId10" Type="http://schemas.openxmlformats.org/officeDocument/2006/relationships/image" Target="../media/image63.png"/><Relationship Id="rId4" Type="http://schemas.openxmlformats.org/officeDocument/2006/relationships/image" Target="../media/image59.jpg"/><Relationship Id="rId9" Type="http://schemas.openxmlformats.org/officeDocument/2006/relationships/image" Target="../media/image62.jpg"/><Relationship Id="rId14" Type="http://schemas.openxmlformats.org/officeDocument/2006/relationships/image" Target="../media/image67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jpg"/><Relationship Id="rId13" Type="http://schemas.openxmlformats.org/officeDocument/2006/relationships/image" Target="../media/image74.jpg"/><Relationship Id="rId18" Type="http://schemas.openxmlformats.org/officeDocument/2006/relationships/image" Target="../media/image79.jpg"/><Relationship Id="rId3" Type="http://schemas.openxmlformats.org/officeDocument/2006/relationships/image" Target="../media/image58.jpg"/><Relationship Id="rId7" Type="http://schemas.openxmlformats.org/officeDocument/2006/relationships/image" Target="../media/image67.jpg"/><Relationship Id="rId12" Type="http://schemas.openxmlformats.org/officeDocument/2006/relationships/image" Target="../media/image73.png"/><Relationship Id="rId17" Type="http://schemas.openxmlformats.org/officeDocument/2006/relationships/image" Target="../media/image78.jpg"/><Relationship Id="rId2" Type="http://schemas.openxmlformats.org/officeDocument/2006/relationships/image" Target="../media/image68.png"/><Relationship Id="rId16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jpg"/><Relationship Id="rId11" Type="http://schemas.openxmlformats.org/officeDocument/2006/relationships/image" Target="../media/image72.png"/><Relationship Id="rId5" Type="http://schemas.openxmlformats.org/officeDocument/2006/relationships/image" Target="../media/image60.jpg"/><Relationship Id="rId15" Type="http://schemas.openxmlformats.org/officeDocument/2006/relationships/image" Target="../media/image76.png"/><Relationship Id="rId10" Type="http://schemas.openxmlformats.org/officeDocument/2006/relationships/image" Target="../media/image71.jpg"/><Relationship Id="rId4" Type="http://schemas.openxmlformats.org/officeDocument/2006/relationships/image" Target="../media/image39.png"/><Relationship Id="rId9" Type="http://schemas.openxmlformats.org/officeDocument/2006/relationships/image" Target="../media/image70.jpg"/><Relationship Id="rId14" Type="http://schemas.openxmlformats.org/officeDocument/2006/relationships/image" Target="../media/image7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661CB0-6D83-46A5-940F-90EE942C77B4}"/>
              </a:ext>
            </a:extLst>
          </p:cNvPr>
          <p:cNvSpPr/>
          <p:nvPr/>
        </p:nvSpPr>
        <p:spPr>
          <a:xfrm>
            <a:off x="0" y="0"/>
            <a:ext cx="12192000" cy="8534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4A3CF1-189F-407A-BB21-E07A73CF3900}"/>
              </a:ext>
            </a:extLst>
          </p:cNvPr>
          <p:cNvSpPr/>
          <p:nvPr/>
        </p:nvSpPr>
        <p:spPr>
          <a:xfrm>
            <a:off x="0" y="853440"/>
            <a:ext cx="12192000" cy="2641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F527C0-C129-4757-8117-766DAFC713F1}"/>
              </a:ext>
            </a:extLst>
          </p:cNvPr>
          <p:cNvSpPr/>
          <p:nvPr/>
        </p:nvSpPr>
        <p:spPr>
          <a:xfrm>
            <a:off x="812800" y="1747520"/>
            <a:ext cx="1656080" cy="14528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D637E1-DD6D-4C93-B801-8A9E6B9CB323}"/>
              </a:ext>
            </a:extLst>
          </p:cNvPr>
          <p:cNvSpPr txBox="1"/>
          <p:nvPr/>
        </p:nvSpPr>
        <p:spPr>
          <a:xfrm>
            <a:off x="812800" y="1775152"/>
            <a:ext cx="1156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62ACB2B4-47A2-4F51-A550-0888546F0D06}"/>
              </a:ext>
            </a:extLst>
          </p:cNvPr>
          <p:cNvSpPr/>
          <p:nvPr/>
        </p:nvSpPr>
        <p:spPr>
          <a:xfrm>
            <a:off x="2819400" y="1775152"/>
            <a:ext cx="1778000" cy="1293168"/>
          </a:xfrm>
          <a:prstGeom prst="hexag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Web Service</a:t>
            </a: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CD24E8D5-5A8E-4495-9791-E57D56D76276}"/>
              </a:ext>
            </a:extLst>
          </p:cNvPr>
          <p:cNvSpPr/>
          <p:nvPr/>
        </p:nvSpPr>
        <p:spPr>
          <a:xfrm>
            <a:off x="4978400" y="1747520"/>
            <a:ext cx="1412240" cy="1452880"/>
          </a:xfrm>
          <a:prstGeom prst="ca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BBCBAE0-2685-4DCC-A8E4-884FEA4F8396}"/>
              </a:ext>
            </a:extLst>
          </p:cNvPr>
          <p:cNvCxnSpPr/>
          <p:nvPr/>
        </p:nvCxnSpPr>
        <p:spPr>
          <a:xfrm flipV="1">
            <a:off x="4978400" y="1505366"/>
            <a:ext cx="1351280" cy="176784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3CB546-ABEF-413E-B42B-BEE514E0D6F0}"/>
              </a:ext>
            </a:extLst>
          </p:cNvPr>
          <p:cNvCxnSpPr/>
          <p:nvPr/>
        </p:nvCxnSpPr>
        <p:spPr>
          <a:xfrm flipV="1">
            <a:off x="3245396" y="1491506"/>
            <a:ext cx="1351280" cy="176784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4B7B58-0C51-4F7A-B453-A84A35C4EE24}"/>
              </a:ext>
            </a:extLst>
          </p:cNvPr>
          <p:cNvCxnSpPr/>
          <p:nvPr/>
        </p:nvCxnSpPr>
        <p:spPr>
          <a:xfrm flipV="1">
            <a:off x="965200" y="1524002"/>
            <a:ext cx="1351280" cy="176784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A82CCA-4FCD-4CD7-A1B9-5E23BFFBE4BE}"/>
              </a:ext>
            </a:extLst>
          </p:cNvPr>
          <p:cNvCxnSpPr/>
          <p:nvPr/>
        </p:nvCxnSpPr>
        <p:spPr>
          <a:xfrm>
            <a:off x="312420" y="3403600"/>
            <a:ext cx="11567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F1A681D-D93E-45F5-9070-16F25750F477}"/>
              </a:ext>
            </a:extLst>
          </p:cNvPr>
          <p:cNvSpPr txBox="1"/>
          <p:nvPr/>
        </p:nvSpPr>
        <p:spPr>
          <a:xfrm>
            <a:off x="787400" y="3675072"/>
            <a:ext cx="3654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IBM JDBC DB2 Connection</a:t>
            </a:r>
          </a:p>
          <a:p>
            <a:r>
              <a:rPr lang="en-US" dirty="0"/>
              <a:t>IBM J2EE Select * from </a:t>
            </a:r>
            <a:r>
              <a:rPr lang="en-US" dirty="0" err="1"/>
              <a:t>nonPoliceTRX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597F3DE-B569-415C-B88A-AC53A992B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400" y="3542992"/>
            <a:ext cx="2023039" cy="151383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60DAF92-313C-48E8-A12C-AFEA4F9C3865}"/>
              </a:ext>
            </a:extLst>
          </p:cNvPr>
          <p:cNvSpPr/>
          <p:nvPr/>
        </p:nvSpPr>
        <p:spPr>
          <a:xfrm>
            <a:off x="7020560" y="3638704"/>
            <a:ext cx="1656080" cy="14528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EE7DE5-B84C-4150-B840-5C5DC3EB8CDE}"/>
              </a:ext>
            </a:extLst>
          </p:cNvPr>
          <p:cNvSpPr txBox="1"/>
          <p:nvPr/>
        </p:nvSpPr>
        <p:spPr>
          <a:xfrm>
            <a:off x="7020560" y="3666336"/>
            <a:ext cx="7649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MICROSOFT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2E9A3DA-DEB8-43FD-999E-EC4F2D559CBB}"/>
              </a:ext>
            </a:extLst>
          </p:cNvPr>
          <p:cNvCxnSpPr/>
          <p:nvPr/>
        </p:nvCxnSpPr>
        <p:spPr>
          <a:xfrm flipV="1">
            <a:off x="6995160" y="3429000"/>
            <a:ext cx="1351280" cy="176784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87FE5E02-B840-45A7-AC65-8E36AB359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8919" y="3633312"/>
            <a:ext cx="1656079" cy="1512623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06B532D-3814-4417-B175-F6C339BD7DAF}"/>
              </a:ext>
            </a:extLst>
          </p:cNvPr>
          <p:cNvCxnSpPr/>
          <p:nvPr/>
        </p:nvCxnSpPr>
        <p:spPr>
          <a:xfrm flipV="1">
            <a:off x="9362440" y="3501545"/>
            <a:ext cx="1351280" cy="176784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1A491DB-BF02-4B61-A8F5-1325DDC6BD6A}"/>
              </a:ext>
            </a:extLst>
          </p:cNvPr>
          <p:cNvCxnSpPr/>
          <p:nvPr/>
        </p:nvCxnSpPr>
        <p:spPr>
          <a:xfrm flipV="1">
            <a:off x="4873983" y="3501545"/>
            <a:ext cx="1351280" cy="176784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74E4602-9A1D-4444-93CD-D73C450520E2}"/>
              </a:ext>
            </a:extLst>
          </p:cNvPr>
          <p:cNvSpPr/>
          <p:nvPr/>
        </p:nvSpPr>
        <p:spPr>
          <a:xfrm>
            <a:off x="4559022" y="3515359"/>
            <a:ext cx="2105938" cy="1630573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2E1F8C-1402-4D0B-A4E0-542C66C36569}"/>
              </a:ext>
            </a:extLst>
          </p:cNvPr>
          <p:cNvSpPr/>
          <p:nvPr/>
        </p:nvSpPr>
        <p:spPr>
          <a:xfrm>
            <a:off x="6843960" y="3606801"/>
            <a:ext cx="2105938" cy="1630573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AE564E-BF19-4460-AFD5-19F7C231BA5A}"/>
              </a:ext>
            </a:extLst>
          </p:cNvPr>
          <p:cNvSpPr/>
          <p:nvPr/>
        </p:nvSpPr>
        <p:spPr>
          <a:xfrm>
            <a:off x="9101098" y="3606801"/>
            <a:ext cx="2105938" cy="1630573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9148BEF-01B6-4575-A921-21A3A596318E}"/>
              </a:ext>
            </a:extLst>
          </p:cNvPr>
          <p:cNvCxnSpPr/>
          <p:nvPr/>
        </p:nvCxnSpPr>
        <p:spPr>
          <a:xfrm>
            <a:off x="312420" y="5299865"/>
            <a:ext cx="11567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99A55C7A-F186-4804-9AA8-449779BA7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8566" y="5400040"/>
            <a:ext cx="2365221" cy="133735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8DB890B-D75F-42F2-8C22-D978A1DBA3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979" y="5428434"/>
            <a:ext cx="2154041" cy="131974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747DBBE-9751-4340-8F1B-66E90358D2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22836" y="5489468"/>
            <a:ext cx="1815726" cy="1030183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0E6A6303-BA49-473D-B0A6-1E5FAFA8226E}"/>
              </a:ext>
            </a:extLst>
          </p:cNvPr>
          <p:cNvSpPr/>
          <p:nvPr/>
        </p:nvSpPr>
        <p:spPr>
          <a:xfrm>
            <a:off x="9077730" y="5400040"/>
            <a:ext cx="2105938" cy="1330434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3F8CE2D-1ECF-4D7E-AEA8-9D93D95EA937}"/>
              </a:ext>
            </a:extLst>
          </p:cNvPr>
          <p:cNvSpPr/>
          <p:nvPr/>
        </p:nvSpPr>
        <p:spPr>
          <a:xfrm>
            <a:off x="7174160" y="5517825"/>
            <a:ext cx="1639627" cy="1319744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70751E-A45B-41AF-AAF3-583A58275BEE}"/>
              </a:ext>
            </a:extLst>
          </p:cNvPr>
          <p:cNvSpPr/>
          <p:nvPr/>
        </p:nvSpPr>
        <p:spPr>
          <a:xfrm>
            <a:off x="4789105" y="5538256"/>
            <a:ext cx="1639627" cy="1319744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E964410-AA73-49DD-86F7-1B18CBDF7948}"/>
              </a:ext>
            </a:extLst>
          </p:cNvPr>
          <p:cNvCxnSpPr/>
          <p:nvPr/>
        </p:nvCxnSpPr>
        <p:spPr>
          <a:xfrm flipV="1">
            <a:off x="3921036" y="5517825"/>
            <a:ext cx="1096805" cy="862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14127E9-9287-4CDB-B175-5424FD8CE78D}"/>
              </a:ext>
            </a:extLst>
          </p:cNvPr>
          <p:cNvCxnSpPr/>
          <p:nvPr/>
        </p:nvCxnSpPr>
        <p:spPr>
          <a:xfrm flipV="1">
            <a:off x="5768192" y="5453799"/>
            <a:ext cx="1729888" cy="1276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DE6B3010-1F1E-4F17-8154-982EA71A45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67861" y="5654020"/>
            <a:ext cx="1526943" cy="85200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9C7BFDD-4D67-4457-AC6B-CEED5EFDB54C}"/>
              </a:ext>
            </a:extLst>
          </p:cNvPr>
          <p:cNvSpPr/>
          <p:nvPr/>
        </p:nvSpPr>
        <p:spPr>
          <a:xfrm>
            <a:off x="2963399" y="3401746"/>
            <a:ext cx="170431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/</a:t>
            </a:r>
            <a:r>
              <a:rPr lang="en-US" sz="800" dirty="0" err="1"/>
              <a:t>nonPolice</a:t>
            </a:r>
            <a:r>
              <a:rPr lang="en-US" sz="800" dirty="0"/>
              <a:t>/services/</a:t>
            </a:r>
            <a:r>
              <a:rPr lang="en-US" sz="800" dirty="0" err="1"/>
              <a:t>nonPolice?wsdl</a:t>
            </a:r>
            <a:endParaRPr lang="en-US" sz="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E12ECD1-E742-4CA5-AD1B-60E327EAD893}"/>
              </a:ext>
            </a:extLst>
          </p:cNvPr>
          <p:cNvSpPr/>
          <p:nvPr/>
        </p:nvSpPr>
        <p:spPr>
          <a:xfrm>
            <a:off x="3496259" y="5689600"/>
            <a:ext cx="1526506" cy="789889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19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CB19B9-5763-44FD-B9C9-7932CE573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94" y="1598997"/>
            <a:ext cx="2857500" cy="1600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3B16EE-21E2-473C-B896-F875493A1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274" y="1598998"/>
            <a:ext cx="2079448" cy="1600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2EE2DE-97E4-44C1-8BC2-5D1B789DED25}"/>
              </a:ext>
            </a:extLst>
          </p:cNvPr>
          <p:cNvSpPr/>
          <p:nvPr/>
        </p:nvSpPr>
        <p:spPr>
          <a:xfrm>
            <a:off x="0" y="0"/>
            <a:ext cx="12192000" cy="8534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ADCA13-8CF4-46BB-A4B8-C1E7D2200D7C}"/>
              </a:ext>
            </a:extLst>
          </p:cNvPr>
          <p:cNvSpPr/>
          <p:nvPr/>
        </p:nvSpPr>
        <p:spPr>
          <a:xfrm>
            <a:off x="0" y="853440"/>
            <a:ext cx="12192000" cy="2641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8BB49F-23B8-4B23-8887-8C4F7D2835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236" y="1598997"/>
            <a:ext cx="2847975" cy="1600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DA2B60-6E4E-4AFD-86DA-0A61B3C4A2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193" y="1620554"/>
            <a:ext cx="2182000" cy="15786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8ADDF95-3A10-4AE5-B39B-F1D81FC3BE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13" y="3429000"/>
            <a:ext cx="2854681" cy="18996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3F1B6F4-CA0F-4D02-8F0B-59E2887C51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79" y="2480455"/>
            <a:ext cx="706128" cy="103819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B2DF43C-9999-458E-866F-43F8493B1F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6" y="1428169"/>
            <a:ext cx="1020047" cy="91675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D1E8973-3A1C-4160-97BB-1F026576D38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2679" y="5487349"/>
            <a:ext cx="857143" cy="1333333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8038556-4959-4483-A1BE-04B4356BAD4D}"/>
              </a:ext>
            </a:extLst>
          </p:cNvPr>
          <p:cNvCxnSpPr/>
          <p:nvPr/>
        </p:nvCxnSpPr>
        <p:spPr>
          <a:xfrm>
            <a:off x="0" y="5399773"/>
            <a:ext cx="11916076" cy="87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2339B46-6CD0-45F1-80D8-62EDD6854DD0}"/>
              </a:ext>
            </a:extLst>
          </p:cNvPr>
          <p:cNvCxnSpPr/>
          <p:nvPr/>
        </p:nvCxnSpPr>
        <p:spPr>
          <a:xfrm flipV="1">
            <a:off x="162679" y="1520792"/>
            <a:ext cx="11301009" cy="354209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8A671D1E-47C5-4789-90C6-E4273ACD2B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501" y="5524666"/>
            <a:ext cx="820513" cy="1333333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1E98080-8BD6-4B64-B80F-FFC6029B0AEE}"/>
              </a:ext>
            </a:extLst>
          </p:cNvPr>
          <p:cNvCxnSpPr/>
          <p:nvPr/>
        </p:nvCxnSpPr>
        <p:spPr>
          <a:xfrm flipV="1">
            <a:off x="82366" y="5524666"/>
            <a:ext cx="1100135" cy="115526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03196FB-C751-4E93-B822-BF781D36AA67}"/>
              </a:ext>
            </a:extLst>
          </p:cNvPr>
          <p:cNvCxnSpPr/>
          <p:nvPr/>
        </p:nvCxnSpPr>
        <p:spPr>
          <a:xfrm flipV="1">
            <a:off x="1019822" y="5466080"/>
            <a:ext cx="1100135" cy="115526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90012D1-71F7-41E1-81FC-06B0E65FF49E}"/>
              </a:ext>
            </a:extLst>
          </p:cNvPr>
          <p:cNvSpPr txBox="1"/>
          <p:nvPr/>
        </p:nvSpPr>
        <p:spPr>
          <a:xfrm>
            <a:off x="3205213" y="5775158"/>
            <a:ext cx="5594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INTERNET PAYMENT </a:t>
            </a:r>
            <a:r>
              <a:rPr lang="en-US" strike="sngStrike" dirty="0" err="1"/>
              <a:t>tinkerbell</a:t>
            </a:r>
            <a:r>
              <a:rPr lang="en-US" dirty="0"/>
              <a:t> HOMICE:IS-A-BELL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D521DC7-A89B-4240-AF91-66BC383AE17B}"/>
              </a:ext>
            </a:extLst>
          </p:cNvPr>
          <p:cNvSpPr/>
          <p:nvPr/>
        </p:nvSpPr>
        <p:spPr>
          <a:xfrm>
            <a:off x="8799693" y="5852102"/>
            <a:ext cx="511679" cy="215444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r>
              <a:rPr lang="en-US" sz="800" dirty="0"/>
              <a:t>PARKER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E2BFC6E-C123-466C-B5C0-E4FABFB345A0}"/>
              </a:ext>
            </a:extLst>
          </p:cNvPr>
          <p:cNvSpPr txBox="1"/>
          <p:nvPr/>
        </p:nvSpPr>
        <p:spPr>
          <a:xfrm>
            <a:off x="9779267" y="5707781"/>
            <a:ext cx="1056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MILITARY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613912A-D76C-4301-98D4-6FDDF9B95E4A}"/>
              </a:ext>
            </a:extLst>
          </p:cNvPr>
          <p:cNvSpPr/>
          <p:nvPr/>
        </p:nvSpPr>
        <p:spPr>
          <a:xfrm>
            <a:off x="82366" y="1126780"/>
            <a:ext cx="12027268" cy="4161233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17EF8F-07AD-43C0-A1C4-7BCBC1006903}"/>
              </a:ext>
            </a:extLst>
          </p:cNvPr>
          <p:cNvSpPr txBox="1"/>
          <p:nvPr/>
        </p:nvSpPr>
        <p:spPr>
          <a:xfrm>
            <a:off x="8953211" y="5630837"/>
            <a:ext cx="2247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Tana </a:t>
            </a:r>
            <a:r>
              <a:rPr lang="en-US" dirty="0" err="1"/>
              <a:t>kim</a:t>
            </a:r>
            <a:r>
              <a:rPr lang="en-US" dirty="0"/>
              <a:t>/</a:t>
            </a:r>
            <a:r>
              <a:rPr lang="en-US" dirty="0" err="1"/>
              <a:t>phil</a:t>
            </a:r>
            <a:r>
              <a:rPr lang="en-US" dirty="0"/>
              <a:t> </a:t>
            </a:r>
            <a:r>
              <a:rPr lang="en-US" sz="800" strike="sngStrike" dirty="0"/>
              <a:t>pub whole in wall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88A3308-421A-4216-9C51-D17EC20EFF6A}"/>
              </a:ext>
            </a:extLst>
          </p:cNvPr>
          <p:cNvSpPr txBox="1"/>
          <p:nvPr/>
        </p:nvSpPr>
        <p:spPr>
          <a:xfrm>
            <a:off x="2334638" y="5616469"/>
            <a:ext cx="16207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2010 RE-ENTRY</a:t>
            </a:r>
          </a:p>
          <a:p>
            <a:endParaRPr lang="en-US" dirty="0"/>
          </a:p>
          <a:p>
            <a:r>
              <a:rPr lang="en-US" dirty="0"/>
              <a:t>2015 Dec EXIT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68449D6-7FD1-4C76-97BD-3662124DDBF9}"/>
              </a:ext>
            </a:extLst>
          </p:cNvPr>
          <p:cNvSpPr txBox="1"/>
          <p:nvPr/>
        </p:nvSpPr>
        <p:spPr>
          <a:xfrm>
            <a:off x="4435813" y="6191332"/>
            <a:ext cx="439544" cy="369332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trike="sngStrike" dirty="0">
                <a:solidFill>
                  <a:schemeClr val="bg1"/>
                </a:solidFill>
              </a:rPr>
              <a:t>!In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42A106-373D-4B9E-85A4-5304A9D1AFD5}"/>
              </a:ext>
            </a:extLst>
          </p:cNvPr>
          <p:cNvSpPr txBox="1"/>
          <p:nvPr/>
        </p:nvSpPr>
        <p:spPr>
          <a:xfrm>
            <a:off x="5029200" y="6303523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pub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058FE7B-CD0F-4FCC-9B04-3558D3B1628E}"/>
              </a:ext>
            </a:extLst>
          </p:cNvPr>
          <p:cNvSpPr/>
          <p:nvPr/>
        </p:nvSpPr>
        <p:spPr>
          <a:xfrm>
            <a:off x="82366" y="5483137"/>
            <a:ext cx="12027268" cy="1333333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12E5657-E8CA-4CE9-8E4A-BAA1064D83B2}"/>
              </a:ext>
            </a:extLst>
          </p:cNvPr>
          <p:cNvSpPr txBox="1"/>
          <p:nvPr/>
        </p:nvSpPr>
        <p:spPr>
          <a:xfrm>
            <a:off x="7498778" y="6298378"/>
            <a:ext cx="2446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2011 FBI:WMD:DUBLIN </a:t>
            </a:r>
            <a:r>
              <a:rPr lang="en-US" sz="800" strike="sngStrike" dirty="0"/>
              <a:t>Peter Pan</a:t>
            </a:r>
            <a:r>
              <a:rPr lang="en-US" sz="800" dirty="0"/>
              <a:t> (restart: 2014 CPVA)</a:t>
            </a:r>
          </a:p>
          <a:p>
            <a:r>
              <a:rPr lang="en-US" sz="800" dirty="0"/>
              <a:t>2</a:t>
            </a:r>
            <a:r>
              <a:rPr lang="en-US" sz="800" baseline="30000" dirty="0"/>
              <a:t>nd</a:t>
            </a:r>
            <a:r>
              <a:rPr lang="en-US" sz="800" dirty="0"/>
              <a:t> Tinkerbell HOMIE:IS-A-BELL</a:t>
            </a:r>
          </a:p>
          <a:p>
            <a:r>
              <a:rPr lang="en-US" sz="800" dirty="0"/>
              <a:t>FEDLER.DEFAUT.CHILD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B040846-7605-4744-A0D6-7AD0A19B3B88}"/>
              </a:ext>
            </a:extLst>
          </p:cNvPr>
          <p:cNvSpPr/>
          <p:nvPr/>
        </p:nvSpPr>
        <p:spPr>
          <a:xfrm>
            <a:off x="10486417" y="2344920"/>
            <a:ext cx="1695618" cy="117373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41.PAUL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2B26DED-6089-418D-A0DE-7D19C4A76F03}"/>
              </a:ext>
            </a:extLst>
          </p:cNvPr>
          <p:cNvSpPr txBox="1"/>
          <p:nvPr/>
        </p:nvSpPr>
        <p:spPr>
          <a:xfrm>
            <a:off x="10585883" y="3108533"/>
            <a:ext cx="17556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Dr.dr.prof.st.ad. </a:t>
            </a:r>
            <a:r>
              <a:rPr lang="en-US" sz="800" dirty="0" err="1"/>
              <a:t>Gov.Sch.St</a:t>
            </a:r>
            <a:r>
              <a:rPr lang="en-US" sz="800" dirty="0"/>
              <a:t> </a:t>
            </a:r>
            <a:r>
              <a:rPr lang="en-US" sz="800" dirty="0" err="1"/>
              <a:t>petersson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215209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BCF1DD-3FD0-4EFD-843D-4EC9583237A2}"/>
              </a:ext>
            </a:extLst>
          </p:cNvPr>
          <p:cNvSpPr/>
          <p:nvPr/>
        </p:nvSpPr>
        <p:spPr>
          <a:xfrm>
            <a:off x="0" y="0"/>
            <a:ext cx="12192000" cy="8534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579697-5BE6-41C4-B4B9-8A3323EE53B2}"/>
              </a:ext>
            </a:extLst>
          </p:cNvPr>
          <p:cNvSpPr/>
          <p:nvPr/>
        </p:nvSpPr>
        <p:spPr>
          <a:xfrm>
            <a:off x="0" y="853440"/>
            <a:ext cx="12192000" cy="2641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893D0B-C0C7-4658-A318-87E0DDCDC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039" y="1597479"/>
            <a:ext cx="2181225" cy="2095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B66C4F-9A36-485A-BB9B-9D005EEA7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672" y="1768929"/>
            <a:ext cx="2609850" cy="1752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E0FB44-5DA2-41BE-A000-3584F767BB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039" y="4031857"/>
            <a:ext cx="2143125" cy="21431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8A42FDC-20EB-4BB1-9C49-4557D6731BA1}"/>
              </a:ext>
            </a:extLst>
          </p:cNvPr>
          <p:cNvSpPr txBox="1"/>
          <p:nvPr/>
        </p:nvSpPr>
        <p:spPr>
          <a:xfrm>
            <a:off x="237506" y="159747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1981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B151F0-5EC9-4593-88D9-8E9295390BF4}"/>
              </a:ext>
            </a:extLst>
          </p:cNvPr>
          <p:cNvCxnSpPr/>
          <p:nvPr/>
        </p:nvCxnSpPr>
        <p:spPr>
          <a:xfrm flipV="1">
            <a:off x="890249" y="1460665"/>
            <a:ext cx="2891423" cy="196833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915A808-92EB-415B-B4A4-EAC39FA363EB}"/>
              </a:ext>
            </a:extLst>
          </p:cNvPr>
          <p:cNvSpPr/>
          <p:nvPr/>
        </p:nvSpPr>
        <p:spPr>
          <a:xfrm>
            <a:off x="1397888" y="1569987"/>
            <a:ext cx="2202376" cy="219789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3815F7-540A-48CA-84E9-38F0ED45ABFC}"/>
              </a:ext>
            </a:extLst>
          </p:cNvPr>
          <p:cNvSpPr/>
          <p:nvPr/>
        </p:nvSpPr>
        <p:spPr>
          <a:xfrm>
            <a:off x="3781671" y="1569987"/>
            <a:ext cx="2609849" cy="219789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A2183E-22B4-4D9F-907C-9A99912220D4}"/>
              </a:ext>
            </a:extLst>
          </p:cNvPr>
          <p:cNvSpPr/>
          <p:nvPr/>
        </p:nvSpPr>
        <p:spPr>
          <a:xfrm>
            <a:off x="1204726" y="3977091"/>
            <a:ext cx="2609849" cy="219789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3F4BCCC-F89F-419F-A310-E484D25726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305" y="1911694"/>
            <a:ext cx="3028950" cy="15144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D6538C2-1C36-464D-A61A-A73A017BF1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339" y="1724643"/>
            <a:ext cx="1309838" cy="196833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3905473-3B61-461D-BFD2-91C50B813A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11" y="1460665"/>
            <a:ext cx="686603" cy="68660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CDF3C7D-87E0-45BB-A747-6378D964D82C}"/>
              </a:ext>
            </a:extLst>
          </p:cNvPr>
          <p:cNvSpPr/>
          <p:nvPr/>
        </p:nvSpPr>
        <p:spPr>
          <a:xfrm>
            <a:off x="1092652" y="1422577"/>
            <a:ext cx="831151" cy="724692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9EA38B-39EE-4D81-AC78-E041F2674866}"/>
              </a:ext>
            </a:extLst>
          </p:cNvPr>
          <p:cNvSpPr/>
          <p:nvPr/>
        </p:nvSpPr>
        <p:spPr>
          <a:xfrm>
            <a:off x="3898445" y="4004473"/>
            <a:ext cx="2609849" cy="219789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589CD9-D2A7-461E-A0D7-2A4F3B3B66D3}"/>
              </a:ext>
            </a:extLst>
          </p:cNvPr>
          <p:cNvSpPr/>
          <p:nvPr/>
        </p:nvSpPr>
        <p:spPr>
          <a:xfrm>
            <a:off x="6779862" y="1642198"/>
            <a:ext cx="1309838" cy="219789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344923-EE85-4A17-8941-9E39E13F911A}"/>
              </a:ext>
            </a:extLst>
          </p:cNvPr>
          <p:cNvSpPr/>
          <p:nvPr/>
        </p:nvSpPr>
        <p:spPr>
          <a:xfrm>
            <a:off x="8231176" y="1642197"/>
            <a:ext cx="3584771" cy="219789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478988F-9D87-48D5-BE30-D3D61E1A85AA}"/>
              </a:ext>
            </a:extLst>
          </p:cNvPr>
          <p:cNvCxnSpPr/>
          <p:nvPr/>
        </p:nvCxnSpPr>
        <p:spPr>
          <a:xfrm flipV="1">
            <a:off x="6779862" y="1768929"/>
            <a:ext cx="5036085" cy="1924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B917716-1BA3-4187-B27A-274F37E4114A}"/>
              </a:ext>
            </a:extLst>
          </p:cNvPr>
          <p:cNvSpPr/>
          <p:nvPr/>
        </p:nvSpPr>
        <p:spPr>
          <a:xfrm>
            <a:off x="9892557" y="2133600"/>
            <a:ext cx="2311730" cy="900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ATOMCLOCK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423068-310F-4A69-BC6F-6603A83F3AD0}"/>
              </a:ext>
            </a:extLst>
          </p:cNvPr>
          <p:cNvSpPr/>
          <p:nvPr/>
        </p:nvSpPr>
        <p:spPr>
          <a:xfrm>
            <a:off x="9880270" y="1161886"/>
            <a:ext cx="2311730" cy="9003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REDHOUSE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BB66C7-719E-4651-8DE4-4526F8CB22B4}"/>
              </a:ext>
            </a:extLst>
          </p:cNvPr>
          <p:cNvSpPr txBox="1"/>
          <p:nvPr/>
        </p:nvSpPr>
        <p:spPr>
          <a:xfrm>
            <a:off x="10749533" y="1755183"/>
            <a:ext cx="593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IPX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1F98DC-1AA3-4245-A14D-0F128976451A}"/>
              </a:ext>
            </a:extLst>
          </p:cNvPr>
          <p:cNvSpPr txBox="1"/>
          <p:nvPr/>
        </p:nvSpPr>
        <p:spPr>
          <a:xfrm>
            <a:off x="6508294" y="136297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16A067-CD56-4749-84EF-B90F367DCE96}"/>
              </a:ext>
            </a:extLst>
          </p:cNvPr>
          <p:cNvSpPr txBox="1"/>
          <p:nvPr/>
        </p:nvSpPr>
        <p:spPr>
          <a:xfrm>
            <a:off x="237504" y="4004473"/>
            <a:ext cx="1994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1991 VIRING.MARY</a:t>
            </a:r>
          </a:p>
          <a:p>
            <a:endParaRPr lang="en-US" dirty="0"/>
          </a:p>
          <a:p>
            <a:r>
              <a:rPr lang="en-US" dirty="0"/>
              <a:t>2016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E8400E-4B9A-4A05-B2CD-F8A080435EF0}"/>
              </a:ext>
            </a:extLst>
          </p:cNvPr>
          <p:cNvSpPr/>
          <p:nvPr/>
        </p:nvSpPr>
        <p:spPr>
          <a:xfrm>
            <a:off x="902554" y="4532507"/>
            <a:ext cx="1433406" cy="369332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FBI:WMD:KIT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B2F67D-06C4-45B9-AAA1-B3E2E976C702}"/>
              </a:ext>
            </a:extLst>
          </p:cNvPr>
          <p:cNvSpPr txBox="1"/>
          <p:nvPr/>
        </p:nvSpPr>
        <p:spPr>
          <a:xfrm>
            <a:off x="3305094" y="4524125"/>
            <a:ext cx="1815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KOCHEMAN.</a:t>
            </a:r>
            <a:r>
              <a:rPr lang="en-US" sz="800" strike="sngStrike" dirty="0" err="1"/>
              <a:t>marx</a:t>
            </a:r>
            <a:r>
              <a:rPr lang="en-US" sz="800" strike="sngStrike" dirty="0"/>
              <a:t>(</a:t>
            </a:r>
            <a:r>
              <a:rPr lang="en-US" sz="800" strike="sngStrike" dirty="0" err="1"/>
              <a:t>gary</a:t>
            </a:r>
            <a:r>
              <a:rPr lang="en-US" sz="800" strike="sngStrike" dirty="0"/>
              <a:t>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FCED3BA-1564-461B-BC2D-323600747D8E}"/>
              </a:ext>
            </a:extLst>
          </p:cNvPr>
          <p:cNvSpPr/>
          <p:nvPr/>
        </p:nvSpPr>
        <p:spPr>
          <a:xfrm>
            <a:off x="9892557" y="4072780"/>
            <a:ext cx="2311730" cy="9003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KING.WEAPONS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A0EF335-B1F8-430F-90C8-21382F57BAFC}"/>
              </a:ext>
            </a:extLst>
          </p:cNvPr>
          <p:cNvSpPr/>
          <p:nvPr/>
        </p:nvSpPr>
        <p:spPr>
          <a:xfrm>
            <a:off x="26216" y="1151244"/>
            <a:ext cx="12165784" cy="5706756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strike="sngStrike" dirty="0">
                <a:solidFill>
                  <a:schemeClr val="tx1"/>
                </a:solidFill>
              </a:rPr>
              <a:t>QUEEN</a:t>
            </a:r>
          </a:p>
        </p:txBody>
      </p:sp>
    </p:spTree>
    <p:extLst>
      <p:ext uri="{BB962C8B-B14F-4D97-AF65-F5344CB8AC3E}">
        <p14:creationId xmlns:p14="http://schemas.microsoft.com/office/powerpoint/2010/main" val="3491682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A8448B2-777C-4C89-8041-8711BF2A6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76" y="3602578"/>
            <a:ext cx="1756302" cy="906297"/>
          </a:xfrm>
          <a:prstGeom prst="rect">
            <a:avLst/>
          </a:prstGeom>
        </p:spPr>
      </p:pic>
      <p:sp>
        <p:nvSpPr>
          <p:cNvPr id="6" name="Cube 5">
            <a:extLst>
              <a:ext uri="{FF2B5EF4-FFF2-40B4-BE49-F238E27FC236}">
                <a16:creationId xmlns:a16="http://schemas.microsoft.com/office/drawing/2014/main" id="{E191C2C7-0263-4FA1-8F18-9B76C50BFCD4}"/>
              </a:ext>
            </a:extLst>
          </p:cNvPr>
          <p:cNvSpPr/>
          <p:nvPr/>
        </p:nvSpPr>
        <p:spPr>
          <a:xfrm>
            <a:off x="5377544" y="2023160"/>
            <a:ext cx="4322615" cy="1579418"/>
          </a:xfrm>
          <a:prstGeom prst="cube">
            <a:avLst>
              <a:gd name="adj" fmla="val 708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B736CC-F7DC-45E9-A2C4-F6B5CEF32371}"/>
              </a:ext>
            </a:extLst>
          </p:cNvPr>
          <p:cNvSpPr/>
          <p:nvPr/>
        </p:nvSpPr>
        <p:spPr>
          <a:xfrm>
            <a:off x="0" y="0"/>
            <a:ext cx="12192000" cy="8534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41F120-2324-4BAF-90BF-CAD6E8893C86}"/>
              </a:ext>
            </a:extLst>
          </p:cNvPr>
          <p:cNvSpPr/>
          <p:nvPr/>
        </p:nvSpPr>
        <p:spPr>
          <a:xfrm>
            <a:off x="0" y="853440"/>
            <a:ext cx="12192000" cy="2641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4D5C72-A029-4E1D-92C6-E5E352DF6AEE}"/>
              </a:ext>
            </a:extLst>
          </p:cNvPr>
          <p:cNvSpPr/>
          <p:nvPr/>
        </p:nvSpPr>
        <p:spPr>
          <a:xfrm>
            <a:off x="-1" y="1117600"/>
            <a:ext cx="5660577" cy="39188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D19413-9B00-4481-BF38-49837573D9CE}"/>
              </a:ext>
            </a:extLst>
          </p:cNvPr>
          <p:cNvSpPr/>
          <p:nvPr/>
        </p:nvSpPr>
        <p:spPr>
          <a:xfrm>
            <a:off x="7538852" y="1117600"/>
            <a:ext cx="4653148" cy="39188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A84D13-8C5F-4646-93CB-CD78DFA00EBF}"/>
              </a:ext>
            </a:extLst>
          </p:cNvPr>
          <p:cNvSpPr/>
          <p:nvPr/>
        </p:nvSpPr>
        <p:spPr>
          <a:xfrm>
            <a:off x="5047011" y="1117600"/>
            <a:ext cx="832509" cy="39188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2F3006-F585-4A40-B0AB-6018369EEE59}"/>
              </a:ext>
            </a:extLst>
          </p:cNvPr>
          <p:cNvSpPr/>
          <p:nvPr/>
        </p:nvSpPr>
        <p:spPr>
          <a:xfrm>
            <a:off x="9037122" y="2921330"/>
            <a:ext cx="1650670" cy="1579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60AD243-0588-4458-8437-A7949AD7FEE2}"/>
              </a:ext>
            </a:extLst>
          </p:cNvPr>
          <p:cNvSpPr/>
          <p:nvPr/>
        </p:nvSpPr>
        <p:spPr>
          <a:xfrm>
            <a:off x="9109116" y="4514604"/>
            <a:ext cx="1650670" cy="1579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674E966-16A5-4704-A73B-0481B08F2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4708"/>
            <a:ext cx="1781175" cy="25717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6E1B960-E217-48DB-950F-9E87407EC6D3}"/>
              </a:ext>
            </a:extLst>
          </p:cNvPr>
          <p:cNvCxnSpPr/>
          <p:nvPr/>
        </p:nvCxnSpPr>
        <p:spPr>
          <a:xfrm flipV="1">
            <a:off x="498764" y="2023160"/>
            <a:ext cx="985652" cy="340386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8F7A3A6-0220-43E3-8606-0BC1BCB63E59}"/>
              </a:ext>
            </a:extLst>
          </p:cNvPr>
          <p:cNvCxnSpPr/>
          <p:nvPr/>
        </p:nvCxnSpPr>
        <p:spPr>
          <a:xfrm flipV="1">
            <a:off x="1983180" y="1363816"/>
            <a:ext cx="6115792" cy="3966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961FF1CF-E7A8-4D0D-B06C-83B0DE7493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045" y="2455939"/>
            <a:ext cx="738179" cy="58585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2C98446-BEFE-4A7E-9AD2-680CFF10F0EA}"/>
              </a:ext>
            </a:extLst>
          </p:cNvPr>
          <p:cNvSpPr/>
          <p:nvPr/>
        </p:nvSpPr>
        <p:spPr>
          <a:xfrm>
            <a:off x="6664045" y="2365646"/>
            <a:ext cx="897884" cy="766442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4AF75C-DAB8-41FD-93A1-B04D840D9BD1}"/>
              </a:ext>
            </a:extLst>
          </p:cNvPr>
          <p:cNvSpPr/>
          <p:nvPr/>
        </p:nvSpPr>
        <p:spPr>
          <a:xfrm>
            <a:off x="26216" y="1117600"/>
            <a:ext cx="12165784" cy="5706756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 strike="sngStrik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976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FB736CC-F7DC-45E9-A2C4-F6B5CEF32371}"/>
              </a:ext>
            </a:extLst>
          </p:cNvPr>
          <p:cNvSpPr/>
          <p:nvPr/>
        </p:nvSpPr>
        <p:spPr>
          <a:xfrm>
            <a:off x="0" y="0"/>
            <a:ext cx="12192000" cy="8534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41F120-2324-4BAF-90BF-CAD6E8893C86}"/>
              </a:ext>
            </a:extLst>
          </p:cNvPr>
          <p:cNvSpPr/>
          <p:nvPr/>
        </p:nvSpPr>
        <p:spPr>
          <a:xfrm>
            <a:off x="0" y="853440"/>
            <a:ext cx="12192000" cy="2641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1C18FC4-4DCA-4B91-B709-0D27C4A3B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131" y="1648681"/>
            <a:ext cx="2137941" cy="6447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AF3E6E-827B-420E-9AB9-9D5488DBCF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77" y="2824479"/>
            <a:ext cx="1964005" cy="196400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904EBA8-6395-41F6-867A-063AE71554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460" y="5209319"/>
            <a:ext cx="1634122" cy="98047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266C865-6F12-4434-B060-986EFB023C62}"/>
              </a:ext>
            </a:extLst>
          </p:cNvPr>
          <p:cNvCxnSpPr/>
          <p:nvPr/>
        </p:nvCxnSpPr>
        <p:spPr>
          <a:xfrm flipV="1">
            <a:off x="1028577" y="2293398"/>
            <a:ext cx="2664649" cy="2314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B15118A-CA6C-4A36-8569-6DE6E60144BC}"/>
              </a:ext>
            </a:extLst>
          </p:cNvPr>
          <p:cNvCxnSpPr/>
          <p:nvPr/>
        </p:nvCxnSpPr>
        <p:spPr>
          <a:xfrm flipV="1">
            <a:off x="2175521" y="5023262"/>
            <a:ext cx="817061" cy="463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E3DD4FE8-5C37-4D74-A279-86740E4998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226" y="3143250"/>
            <a:ext cx="1952625" cy="234315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F3DC5B4E-5398-4A6D-8D21-743782FDCA67}"/>
              </a:ext>
            </a:extLst>
          </p:cNvPr>
          <p:cNvSpPr/>
          <p:nvPr/>
        </p:nvSpPr>
        <p:spPr>
          <a:xfrm>
            <a:off x="3997672" y="2738309"/>
            <a:ext cx="1655742" cy="7006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5CB1BC9-69CB-457B-A8C4-AEC0C383287E}"/>
              </a:ext>
            </a:extLst>
          </p:cNvPr>
          <p:cNvCxnSpPr/>
          <p:nvPr/>
        </p:nvCxnSpPr>
        <p:spPr>
          <a:xfrm flipV="1">
            <a:off x="3693226" y="2481943"/>
            <a:ext cx="1952625" cy="300445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35DD9D8-1EB8-4AEC-9657-BF23342CB247}"/>
              </a:ext>
            </a:extLst>
          </p:cNvPr>
          <p:cNvSpPr/>
          <p:nvPr/>
        </p:nvSpPr>
        <p:spPr>
          <a:xfrm>
            <a:off x="1021015" y="2738308"/>
            <a:ext cx="1971568" cy="2050175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 strike="sngStrike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AC7CC3-BC76-4BB0-9491-2886AE40DA28}"/>
              </a:ext>
            </a:extLst>
          </p:cNvPr>
          <p:cNvSpPr/>
          <p:nvPr/>
        </p:nvSpPr>
        <p:spPr>
          <a:xfrm>
            <a:off x="3809643" y="3402501"/>
            <a:ext cx="1971568" cy="2050175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 strike="sngStrike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3F42584-F8D8-4966-9769-BB54BCD35C1D}"/>
              </a:ext>
            </a:extLst>
          </p:cNvPr>
          <p:cNvSpPr/>
          <p:nvPr/>
        </p:nvSpPr>
        <p:spPr>
          <a:xfrm>
            <a:off x="1088694" y="4874654"/>
            <a:ext cx="1971568" cy="1636833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 strike="sngStrike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5E237B-E960-4DCD-B2AF-A6B3350B98C1}"/>
              </a:ext>
            </a:extLst>
          </p:cNvPr>
          <p:cNvSpPr txBox="1"/>
          <p:nvPr/>
        </p:nvSpPr>
        <p:spPr>
          <a:xfrm>
            <a:off x="216049" y="2378460"/>
            <a:ext cx="5727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1987 </a:t>
            </a:r>
            <a:r>
              <a:rPr lang="en-US" b="1" dirty="0"/>
              <a:t>IMPORT</a:t>
            </a:r>
            <a:r>
              <a:rPr lang="en-US" dirty="0"/>
              <a:t> HOMICIDE:SUNSTORKE</a:t>
            </a:r>
            <a:r>
              <a:rPr lang="en-US" strike="sngStrike" dirty="0"/>
              <a:t>(kodak):HOMIE:JEUSE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F1FCA27-E54F-49CA-8E10-7E02EF82EA94}"/>
              </a:ext>
            </a:extLst>
          </p:cNvPr>
          <p:cNvSpPr/>
          <p:nvPr/>
        </p:nvSpPr>
        <p:spPr>
          <a:xfrm>
            <a:off x="191186" y="4653930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1987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D60E3B-02D4-49BB-8EB7-683F33177667}"/>
              </a:ext>
            </a:extLst>
          </p:cNvPr>
          <p:cNvSpPr txBox="1"/>
          <p:nvPr/>
        </p:nvSpPr>
        <p:spPr>
          <a:xfrm>
            <a:off x="3562597" y="3088631"/>
            <a:ext cx="172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1986/7 </a:t>
            </a:r>
            <a:r>
              <a:rPr lang="en-US" strike="sngStrike" dirty="0" err="1"/>
              <a:t>Coreroty</a:t>
            </a:r>
            <a:endParaRPr lang="en-US" strike="sngStrike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54D3C84-3826-4915-9CC9-3554F6443374}"/>
              </a:ext>
            </a:extLst>
          </p:cNvPr>
          <p:cNvCxnSpPr/>
          <p:nvPr/>
        </p:nvCxnSpPr>
        <p:spPr>
          <a:xfrm>
            <a:off x="216049" y="2293398"/>
            <a:ext cx="11089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383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661CB0-6D83-46A5-940F-90EE942C77B4}"/>
              </a:ext>
            </a:extLst>
          </p:cNvPr>
          <p:cNvSpPr/>
          <p:nvPr/>
        </p:nvSpPr>
        <p:spPr>
          <a:xfrm>
            <a:off x="0" y="0"/>
            <a:ext cx="12192000" cy="8534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4A3CF1-189F-407A-BB21-E07A73CF3900}"/>
              </a:ext>
            </a:extLst>
          </p:cNvPr>
          <p:cNvSpPr/>
          <p:nvPr/>
        </p:nvSpPr>
        <p:spPr>
          <a:xfrm>
            <a:off x="0" y="853440"/>
            <a:ext cx="12192000" cy="2641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EAB3C9-84B3-43F7-9DF1-B472846909FF}"/>
              </a:ext>
            </a:extLst>
          </p:cNvPr>
          <p:cNvSpPr txBox="1"/>
          <p:nvPr/>
        </p:nvSpPr>
        <p:spPr>
          <a:xfrm>
            <a:off x="762000" y="1337548"/>
            <a:ext cx="1884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PENTAGON.EMEA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831C7C2-FA64-4473-8A58-56B2960D1AD8}"/>
              </a:ext>
            </a:extLst>
          </p:cNvPr>
          <p:cNvCxnSpPr/>
          <p:nvPr/>
        </p:nvCxnSpPr>
        <p:spPr>
          <a:xfrm>
            <a:off x="680720" y="1706880"/>
            <a:ext cx="10607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21BBD3-3F31-48B7-A3BE-8F79564DD888}"/>
              </a:ext>
            </a:extLst>
          </p:cNvPr>
          <p:cNvCxnSpPr/>
          <p:nvPr/>
        </p:nvCxnSpPr>
        <p:spPr>
          <a:xfrm>
            <a:off x="680720" y="2235200"/>
            <a:ext cx="10607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A09A79-C792-4B39-8B86-D71982A741A3}"/>
              </a:ext>
            </a:extLst>
          </p:cNvPr>
          <p:cNvCxnSpPr/>
          <p:nvPr/>
        </p:nvCxnSpPr>
        <p:spPr>
          <a:xfrm>
            <a:off x="680720" y="2824480"/>
            <a:ext cx="10607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182880" y="1808479"/>
            <a:ext cx="12080240" cy="490727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75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661CB0-6D83-46A5-940F-90EE942C77B4}"/>
              </a:ext>
            </a:extLst>
          </p:cNvPr>
          <p:cNvSpPr/>
          <p:nvPr/>
        </p:nvSpPr>
        <p:spPr>
          <a:xfrm>
            <a:off x="0" y="0"/>
            <a:ext cx="12192000" cy="8534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4A3CF1-189F-407A-BB21-E07A73CF3900}"/>
              </a:ext>
            </a:extLst>
          </p:cNvPr>
          <p:cNvSpPr/>
          <p:nvPr/>
        </p:nvSpPr>
        <p:spPr>
          <a:xfrm>
            <a:off x="0" y="853440"/>
            <a:ext cx="12192000" cy="2641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AFE2AD-CE39-4E50-B43A-85E754EDA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666" y="1414144"/>
            <a:ext cx="756073" cy="5670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967A7A-D66E-4849-8F59-2198CCAA66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417" y="2077561"/>
            <a:ext cx="802322" cy="80232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C96A1B-23BD-46EE-BCA1-89979556BFCE}"/>
              </a:ext>
            </a:extLst>
          </p:cNvPr>
          <p:cNvCxnSpPr/>
          <p:nvPr/>
        </p:nvCxnSpPr>
        <p:spPr>
          <a:xfrm>
            <a:off x="1381213" y="1434222"/>
            <a:ext cx="1300480" cy="56705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19DA90-C4DD-4E22-AB30-294E7ADD906E}"/>
              </a:ext>
            </a:extLst>
          </p:cNvPr>
          <p:cNvCxnSpPr/>
          <p:nvPr/>
        </p:nvCxnSpPr>
        <p:spPr>
          <a:xfrm>
            <a:off x="1381213" y="2256570"/>
            <a:ext cx="1300480" cy="56705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C4B1C1B-77FC-45F3-8B3E-A7A263B04F5B}"/>
              </a:ext>
            </a:extLst>
          </p:cNvPr>
          <p:cNvCxnSpPr/>
          <p:nvPr/>
        </p:nvCxnSpPr>
        <p:spPr>
          <a:xfrm>
            <a:off x="1056640" y="2077561"/>
            <a:ext cx="10129520" cy="25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8C4415A-3C92-465F-A252-8828F9C5B7C3}"/>
              </a:ext>
            </a:extLst>
          </p:cNvPr>
          <p:cNvCxnSpPr/>
          <p:nvPr/>
        </p:nvCxnSpPr>
        <p:spPr>
          <a:xfrm>
            <a:off x="1158240" y="2860197"/>
            <a:ext cx="10129520" cy="25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7130B3C-B7EB-45A0-9D06-D1B9D1E0CB03}"/>
              </a:ext>
            </a:extLst>
          </p:cNvPr>
          <p:cNvCxnSpPr/>
          <p:nvPr/>
        </p:nvCxnSpPr>
        <p:spPr>
          <a:xfrm>
            <a:off x="1158240" y="3639425"/>
            <a:ext cx="10129520" cy="25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4BAE8547-F46B-4BDD-8F61-0BEC76B0E9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667" y="2915919"/>
            <a:ext cx="636694" cy="63669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D6D1390-BDFB-4799-AA64-13842663A8D0}"/>
              </a:ext>
            </a:extLst>
          </p:cNvPr>
          <p:cNvCxnSpPr/>
          <p:nvPr/>
        </p:nvCxnSpPr>
        <p:spPr>
          <a:xfrm>
            <a:off x="1336462" y="2957870"/>
            <a:ext cx="1300480" cy="56705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8C01E1-C942-4A86-AE87-B3A14C445BFB}"/>
              </a:ext>
            </a:extLst>
          </p:cNvPr>
          <p:cNvCxnSpPr/>
          <p:nvPr/>
        </p:nvCxnSpPr>
        <p:spPr>
          <a:xfrm>
            <a:off x="1158240" y="4446853"/>
            <a:ext cx="10129520" cy="25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4AFCA32-81FB-4378-9050-21E7B7F7E68A}"/>
              </a:ext>
            </a:extLst>
          </p:cNvPr>
          <p:cNvCxnSpPr/>
          <p:nvPr/>
        </p:nvCxnSpPr>
        <p:spPr>
          <a:xfrm>
            <a:off x="1117335" y="5148695"/>
            <a:ext cx="10129520" cy="25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CE919DE8-E37E-4340-9618-141A6B8796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4381" y="1435627"/>
            <a:ext cx="454534" cy="60497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FC76FD17-0DBC-4D0E-A73D-1DAFBCAAACE6}"/>
              </a:ext>
            </a:extLst>
          </p:cNvPr>
          <p:cNvSpPr/>
          <p:nvPr/>
        </p:nvSpPr>
        <p:spPr>
          <a:xfrm>
            <a:off x="3474719" y="1395889"/>
            <a:ext cx="629921" cy="64471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0AA16F-9365-45A3-82FE-70CF8F7A8D4E}"/>
              </a:ext>
            </a:extLst>
          </p:cNvPr>
          <p:cNvSpPr txBox="1"/>
          <p:nvPr/>
        </p:nvSpPr>
        <p:spPr>
          <a:xfrm>
            <a:off x="3474719" y="2326640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Pieter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659A94-A035-4034-B1C5-CFBD26AD9378}"/>
              </a:ext>
            </a:extLst>
          </p:cNvPr>
          <p:cNvSpPr/>
          <p:nvPr/>
        </p:nvSpPr>
        <p:spPr>
          <a:xfrm>
            <a:off x="10424160" y="2217302"/>
            <a:ext cx="1767840" cy="56705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St. </a:t>
            </a:r>
            <a:r>
              <a:rPr lang="en-US" dirty="0" err="1"/>
              <a:t>Petersson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06CC34-9235-4A30-A1AF-58C5E04D9B87}"/>
              </a:ext>
            </a:extLst>
          </p:cNvPr>
          <p:cNvSpPr txBox="1"/>
          <p:nvPr/>
        </p:nvSpPr>
        <p:spPr>
          <a:xfrm>
            <a:off x="10696363" y="2540757"/>
            <a:ext cx="13099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HOMCEI:MAYTOR.St</a:t>
            </a:r>
            <a:r>
              <a:rPr lang="en-US" sz="800" dirty="0"/>
              <a:t>. Peter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CFD671-6342-4FD4-91D0-AAB8121C73D5}"/>
              </a:ext>
            </a:extLst>
          </p:cNvPr>
          <p:cNvSpPr txBox="1"/>
          <p:nvPr/>
        </p:nvSpPr>
        <p:spPr>
          <a:xfrm>
            <a:off x="4479697" y="2319974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Max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C75282-70DB-4E6B-A006-D9C880D1019B}"/>
              </a:ext>
            </a:extLst>
          </p:cNvPr>
          <p:cNvSpPr txBox="1"/>
          <p:nvPr/>
        </p:nvSpPr>
        <p:spPr>
          <a:xfrm>
            <a:off x="3564381" y="3049600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Pieter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67CB43-E616-460F-B9BA-829101F59734}"/>
              </a:ext>
            </a:extLst>
          </p:cNvPr>
          <p:cNvSpPr txBox="1"/>
          <p:nvPr/>
        </p:nvSpPr>
        <p:spPr>
          <a:xfrm>
            <a:off x="4479697" y="3105931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Guido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652E7F4-E8EF-4A22-9DEF-C440392C4554}"/>
              </a:ext>
            </a:extLst>
          </p:cNvPr>
          <p:cNvCxnSpPr>
            <a:cxnSpLocks/>
          </p:cNvCxnSpPr>
          <p:nvPr/>
        </p:nvCxnSpPr>
        <p:spPr>
          <a:xfrm>
            <a:off x="3474719" y="1473253"/>
            <a:ext cx="544196" cy="47454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4DBA5E8E-2A85-4CC3-AED4-4558A7ACB1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6640" y="5359843"/>
            <a:ext cx="2137941" cy="644717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472E77F7-8044-4203-8730-8F25C1EE1D07}"/>
              </a:ext>
            </a:extLst>
          </p:cNvPr>
          <p:cNvSpPr/>
          <p:nvPr/>
        </p:nvSpPr>
        <p:spPr>
          <a:xfrm>
            <a:off x="3480434" y="2218399"/>
            <a:ext cx="629921" cy="64471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DE777AE-9298-4871-A938-BE17E1CB749D}"/>
              </a:ext>
            </a:extLst>
          </p:cNvPr>
          <p:cNvSpPr/>
          <p:nvPr/>
        </p:nvSpPr>
        <p:spPr>
          <a:xfrm>
            <a:off x="4420233" y="2235167"/>
            <a:ext cx="629921" cy="64471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D83F941-4953-4605-B562-CB4B61E1EA4C}"/>
              </a:ext>
            </a:extLst>
          </p:cNvPr>
          <p:cNvSpPr/>
          <p:nvPr/>
        </p:nvSpPr>
        <p:spPr>
          <a:xfrm>
            <a:off x="4420233" y="2919039"/>
            <a:ext cx="629921" cy="64471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FA2D562-8A22-4541-A319-FC5D30F30B09}"/>
              </a:ext>
            </a:extLst>
          </p:cNvPr>
          <p:cNvSpPr/>
          <p:nvPr/>
        </p:nvSpPr>
        <p:spPr>
          <a:xfrm>
            <a:off x="3505084" y="2919039"/>
            <a:ext cx="629921" cy="64471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F9594652-C80A-4D34-80A1-CA92CAE0E8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7350" y="3664666"/>
            <a:ext cx="628650" cy="756946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4C43A0C-5864-46C2-9B13-52FA2C66DA2B}"/>
              </a:ext>
            </a:extLst>
          </p:cNvPr>
          <p:cNvCxnSpPr/>
          <p:nvPr/>
        </p:nvCxnSpPr>
        <p:spPr>
          <a:xfrm>
            <a:off x="5228620" y="3772232"/>
            <a:ext cx="1300480" cy="56705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CE847A1-1B75-4F74-B133-CEC96D49B5EF}"/>
              </a:ext>
            </a:extLst>
          </p:cNvPr>
          <p:cNvSpPr/>
          <p:nvPr/>
        </p:nvSpPr>
        <p:spPr>
          <a:xfrm>
            <a:off x="5460356" y="3652044"/>
            <a:ext cx="628650" cy="75694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35269FD-4ECD-495A-9A70-531B216C40CB}"/>
              </a:ext>
            </a:extLst>
          </p:cNvPr>
          <p:cNvCxnSpPr>
            <a:cxnSpLocks/>
          </p:cNvCxnSpPr>
          <p:nvPr/>
        </p:nvCxnSpPr>
        <p:spPr>
          <a:xfrm flipH="1">
            <a:off x="5213625" y="1378455"/>
            <a:ext cx="48091" cy="5398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3AC0BCF-8DC7-4D60-94E9-92C836AA7C6F}"/>
              </a:ext>
            </a:extLst>
          </p:cNvPr>
          <p:cNvSpPr txBox="1"/>
          <p:nvPr/>
        </p:nvSpPr>
        <p:spPr>
          <a:xfrm>
            <a:off x="5272775" y="1132829"/>
            <a:ext cx="124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Availability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1FF0A26-9830-4E54-BD0A-62E12EEC58CB}"/>
              </a:ext>
            </a:extLst>
          </p:cNvPr>
          <p:cNvCxnSpPr>
            <a:cxnSpLocks/>
          </p:cNvCxnSpPr>
          <p:nvPr/>
        </p:nvCxnSpPr>
        <p:spPr>
          <a:xfrm flipH="1">
            <a:off x="6487580" y="1308227"/>
            <a:ext cx="45018" cy="5549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D291937-5A44-4C8C-BA86-0C156007DE09}"/>
              </a:ext>
            </a:extLst>
          </p:cNvPr>
          <p:cNvCxnSpPr/>
          <p:nvPr/>
        </p:nvCxnSpPr>
        <p:spPr>
          <a:xfrm flipV="1">
            <a:off x="5467350" y="3639425"/>
            <a:ext cx="527050" cy="769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3E4B02C6-9C43-49E5-B52F-3B5371C478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24" y="3895092"/>
            <a:ext cx="496462" cy="467258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83A59A6-549C-46DF-891F-9D86FEFD5225}"/>
              </a:ext>
            </a:extLst>
          </p:cNvPr>
          <p:cNvCxnSpPr/>
          <p:nvPr/>
        </p:nvCxnSpPr>
        <p:spPr>
          <a:xfrm>
            <a:off x="1284439" y="3902683"/>
            <a:ext cx="1300480" cy="56705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C568DF8-E68C-409B-B04A-E1E87957C19D}"/>
              </a:ext>
            </a:extLst>
          </p:cNvPr>
          <p:cNvSpPr txBox="1"/>
          <p:nvPr/>
        </p:nvSpPr>
        <p:spPr>
          <a:xfrm>
            <a:off x="5233674" y="5437515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VIRIGNIA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572E9DE-8DC2-4485-A0C1-0F5401E5FA88}"/>
              </a:ext>
            </a:extLst>
          </p:cNvPr>
          <p:cNvCxnSpPr>
            <a:cxnSpLocks/>
          </p:cNvCxnSpPr>
          <p:nvPr/>
        </p:nvCxnSpPr>
        <p:spPr>
          <a:xfrm>
            <a:off x="1100241" y="6004560"/>
            <a:ext cx="10251109" cy="22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5CD765DA-324E-4523-9D2E-8040618BB1E8}"/>
              </a:ext>
            </a:extLst>
          </p:cNvPr>
          <p:cNvSpPr/>
          <p:nvPr/>
        </p:nvSpPr>
        <p:spPr>
          <a:xfrm>
            <a:off x="1673635" y="1453028"/>
            <a:ext cx="571726" cy="57638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0C3D327-FFFF-4046-812C-137EF437BF34}"/>
              </a:ext>
            </a:extLst>
          </p:cNvPr>
          <p:cNvSpPr/>
          <p:nvPr/>
        </p:nvSpPr>
        <p:spPr>
          <a:xfrm>
            <a:off x="1208585" y="2908909"/>
            <a:ext cx="636693" cy="68622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498B682-2435-4C92-9B04-894B96C2CC03}"/>
              </a:ext>
            </a:extLst>
          </p:cNvPr>
          <p:cNvSpPr/>
          <p:nvPr/>
        </p:nvSpPr>
        <p:spPr>
          <a:xfrm>
            <a:off x="1244070" y="3722769"/>
            <a:ext cx="636693" cy="68622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FDF7FAF-713A-44DF-A388-E0D44E654EBC}"/>
              </a:ext>
            </a:extLst>
          </p:cNvPr>
          <p:cNvSpPr/>
          <p:nvPr/>
        </p:nvSpPr>
        <p:spPr>
          <a:xfrm>
            <a:off x="1256214" y="2084269"/>
            <a:ext cx="636693" cy="68622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372B2D3-E86B-4B6D-9B6D-D6F560F72187}"/>
              </a:ext>
            </a:extLst>
          </p:cNvPr>
          <p:cNvSpPr txBox="1"/>
          <p:nvPr/>
        </p:nvSpPr>
        <p:spPr>
          <a:xfrm>
            <a:off x="1139624" y="6126485"/>
            <a:ext cx="2431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DEA(</a:t>
            </a:r>
            <a:r>
              <a:rPr lang="en-US" sz="1000" strike="sngStrike" dirty="0" err="1"/>
              <a:t>Mdma</a:t>
            </a:r>
            <a:r>
              <a:rPr lang="en-US" dirty="0"/>
              <a:t>,</a:t>
            </a:r>
            <a:r>
              <a:rPr lang="en-US" sz="800" strike="sngStrike" dirty="0"/>
              <a:t> java, </a:t>
            </a:r>
            <a:r>
              <a:rPr lang="en-US" sz="800" strike="sngStrike" dirty="0" err="1"/>
              <a:t>evo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khalekis</a:t>
            </a:r>
            <a:r>
              <a:rPr lang="en-US" sz="800" strike="sngStrike" dirty="0"/>
              <a:t>, </a:t>
            </a:r>
            <a:r>
              <a:rPr lang="en-US" sz="800" strike="sngStrike" dirty="0" err="1"/>
              <a:t>Bosch,jarkata</a:t>
            </a:r>
            <a:r>
              <a:rPr lang="en-US" sz="800" strike="sngStrike" dirty="0"/>
              <a:t>)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93F1B68-0EB1-4B2C-AB8C-2D4E21AA83A4}"/>
              </a:ext>
            </a:extLst>
          </p:cNvPr>
          <p:cNvSpPr/>
          <p:nvPr/>
        </p:nvSpPr>
        <p:spPr>
          <a:xfrm>
            <a:off x="2125610" y="6464611"/>
            <a:ext cx="1433406" cy="369332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FBI:WMD:KIT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5DFA9BE-1C17-4A71-9425-FEADAAE4F5C5}"/>
              </a:ext>
            </a:extLst>
          </p:cNvPr>
          <p:cNvCxnSpPr>
            <a:cxnSpLocks/>
          </p:cNvCxnSpPr>
          <p:nvPr/>
        </p:nvCxnSpPr>
        <p:spPr>
          <a:xfrm flipV="1">
            <a:off x="1773323" y="6538054"/>
            <a:ext cx="2009112" cy="20707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162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661CB0-6D83-46A5-940F-90EE942C77B4}"/>
              </a:ext>
            </a:extLst>
          </p:cNvPr>
          <p:cNvSpPr/>
          <p:nvPr/>
        </p:nvSpPr>
        <p:spPr>
          <a:xfrm>
            <a:off x="0" y="0"/>
            <a:ext cx="12192000" cy="8534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4A3CF1-189F-407A-BB21-E07A73CF3900}"/>
              </a:ext>
            </a:extLst>
          </p:cNvPr>
          <p:cNvSpPr/>
          <p:nvPr/>
        </p:nvSpPr>
        <p:spPr>
          <a:xfrm>
            <a:off x="0" y="853440"/>
            <a:ext cx="12192000" cy="2641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F527C0-C129-4757-8117-766DAFC713F1}"/>
              </a:ext>
            </a:extLst>
          </p:cNvPr>
          <p:cNvSpPr/>
          <p:nvPr/>
        </p:nvSpPr>
        <p:spPr>
          <a:xfrm>
            <a:off x="812800" y="1747520"/>
            <a:ext cx="1656080" cy="14528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D637E1-DD6D-4C93-B801-8A9E6B9CB323}"/>
              </a:ext>
            </a:extLst>
          </p:cNvPr>
          <p:cNvSpPr txBox="1"/>
          <p:nvPr/>
        </p:nvSpPr>
        <p:spPr>
          <a:xfrm>
            <a:off x="812800" y="1775152"/>
            <a:ext cx="7649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MICROSOFT</a:t>
            </a: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62ACB2B4-47A2-4F51-A550-0888546F0D06}"/>
              </a:ext>
            </a:extLst>
          </p:cNvPr>
          <p:cNvSpPr/>
          <p:nvPr/>
        </p:nvSpPr>
        <p:spPr>
          <a:xfrm>
            <a:off x="2819400" y="1775152"/>
            <a:ext cx="1778000" cy="1293168"/>
          </a:xfrm>
          <a:prstGeom prst="hexag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WebSphere</a:t>
            </a: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CD24E8D5-5A8E-4495-9791-E57D56D76276}"/>
              </a:ext>
            </a:extLst>
          </p:cNvPr>
          <p:cNvSpPr/>
          <p:nvPr/>
        </p:nvSpPr>
        <p:spPr>
          <a:xfrm>
            <a:off x="7785513" y="1679249"/>
            <a:ext cx="1412240" cy="1452880"/>
          </a:xfrm>
          <a:prstGeom prst="ca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BBCBAE0-2685-4DCC-A8E4-884FEA4F8396}"/>
              </a:ext>
            </a:extLst>
          </p:cNvPr>
          <p:cNvCxnSpPr/>
          <p:nvPr/>
        </p:nvCxnSpPr>
        <p:spPr>
          <a:xfrm flipV="1">
            <a:off x="7927753" y="1364289"/>
            <a:ext cx="1351280" cy="176784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3CB546-ABEF-413E-B42B-BEE514E0D6F0}"/>
              </a:ext>
            </a:extLst>
          </p:cNvPr>
          <p:cNvCxnSpPr/>
          <p:nvPr/>
        </p:nvCxnSpPr>
        <p:spPr>
          <a:xfrm flipV="1">
            <a:off x="3119120" y="1432560"/>
            <a:ext cx="1351280" cy="176784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4B7B58-0C51-4F7A-B453-A84A35C4EE24}"/>
              </a:ext>
            </a:extLst>
          </p:cNvPr>
          <p:cNvCxnSpPr/>
          <p:nvPr/>
        </p:nvCxnSpPr>
        <p:spPr>
          <a:xfrm flipV="1">
            <a:off x="787400" y="1537816"/>
            <a:ext cx="1351280" cy="176784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A82CCA-4FCD-4CD7-A1B9-5E23BFFBE4BE}"/>
              </a:ext>
            </a:extLst>
          </p:cNvPr>
          <p:cNvCxnSpPr/>
          <p:nvPr/>
        </p:nvCxnSpPr>
        <p:spPr>
          <a:xfrm>
            <a:off x="312420" y="3403600"/>
            <a:ext cx="11567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F1A681D-D93E-45F5-9070-16F25750F477}"/>
              </a:ext>
            </a:extLst>
          </p:cNvPr>
          <p:cNvSpPr txBox="1"/>
          <p:nvPr/>
        </p:nvSpPr>
        <p:spPr>
          <a:xfrm>
            <a:off x="787400" y="3675072"/>
            <a:ext cx="3654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IBM JDBC DB2 Connection</a:t>
            </a:r>
          </a:p>
          <a:p>
            <a:r>
              <a:rPr lang="en-US" dirty="0"/>
              <a:t>IBM J2EE Select * from </a:t>
            </a:r>
            <a:r>
              <a:rPr lang="en-US" dirty="0" err="1"/>
              <a:t>nonPoliceTRX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597F3DE-B569-415C-B88A-AC53A992B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400" y="3542992"/>
            <a:ext cx="2023039" cy="151383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60DAF92-313C-48E8-A12C-AFEA4F9C3865}"/>
              </a:ext>
            </a:extLst>
          </p:cNvPr>
          <p:cNvSpPr/>
          <p:nvPr/>
        </p:nvSpPr>
        <p:spPr>
          <a:xfrm>
            <a:off x="7020560" y="3638704"/>
            <a:ext cx="1656080" cy="14528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EE7DE5-B84C-4150-B840-5C5DC3EB8CDE}"/>
              </a:ext>
            </a:extLst>
          </p:cNvPr>
          <p:cNvSpPr txBox="1"/>
          <p:nvPr/>
        </p:nvSpPr>
        <p:spPr>
          <a:xfrm>
            <a:off x="7020560" y="3666336"/>
            <a:ext cx="7649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MICROSOFT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2E9A3DA-DEB8-43FD-999E-EC4F2D559CBB}"/>
              </a:ext>
            </a:extLst>
          </p:cNvPr>
          <p:cNvCxnSpPr/>
          <p:nvPr/>
        </p:nvCxnSpPr>
        <p:spPr>
          <a:xfrm flipV="1">
            <a:off x="6995160" y="3429000"/>
            <a:ext cx="1351280" cy="176784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87FE5E02-B840-45A7-AC65-8E36AB359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8919" y="3633312"/>
            <a:ext cx="1656079" cy="1512623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06B532D-3814-4417-B175-F6C339BD7DAF}"/>
              </a:ext>
            </a:extLst>
          </p:cNvPr>
          <p:cNvCxnSpPr/>
          <p:nvPr/>
        </p:nvCxnSpPr>
        <p:spPr>
          <a:xfrm flipV="1">
            <a:off x="9362440" y="3501545"/>
            <a:ext cx="1351280" cy="176784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1A491DB-BF02-4B61-A8F5-1325DDC6BD6A}"/>
              </a:ext>
            </a:extLst>
          </p:cNvPr>
          <p:cNvCxnSpPr/>
          <p:nvPr/>
        </p:nvCxnSpPr>
        <p:spPr>
          <a:xfrm flipV="1">
            <a:off x="4873983" y="3501545"/>
            <a:ext cx="1351280" cy="176784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74E4602-9A1D-4444-93CD-D73C450520E2}"/>
              </a:ext>
            </a:extLst>
          </p:cNvPr>
          <p:cNvSpPr/>
          <p:nvPr/>
        </p:nvSpPr>
        <p:spPr>
          <a:xfrm>
            <a:off x="4559022" y="3515359"/>
            <a:ext cx="2105938" cy="1630573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2E1F8C-1402-4D0B-A4E0-542C66C36569}"/>
              </a:ext>
            </a:extLst>
          </p:cNvPr>
          <p:cNvSpPr/>
          <p:nvPr/>
        </p:nvSpPr>
        <p:spPr>
          <a:xfrm>
            <a:off x="6843960" y="3606801"/>
            <a:ext cx="2105938" cy="1630573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AE564E-BF19-4460-AFD5-19F7C231BA5A}"/>
              </a:ext>
            </a:extLst>
          </p:cNvPr>
          <p:cNvSpPr/>
          <p:nvPr/>
        </p:nvSpPr>
        <p:spPr>
          <a:xfrm>
            <a:off x="9101098" y="3606801"/>
            <a:ext cx="2105938" cy="1630573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9148BEF-01B6-4575-A921-21A3A596318E}"/>
              </a:ext>
            </a:extLst>
          </p:cNvPr>
          <p:cNvCxnSpPr/>
          <p:nvPr/>
        </p:nvCxnSpPr>
        <p:spPr>
          <a:xfrm>
            <a:off x="312420" y="5299865"/>
            <a:ext cx="11567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99A55C7A-F186-4804-9AA8-449779BA75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8566" y="5400040"/>
            <a:ext cx="2365221" cy="133735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8DB890B-D75F-42F2-8C22-D978A1DBA3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979" y="5428434"/>
            <a:ext cx="2154041" cy="131974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747DBBE-9751-4340-8F1B-66E90358D2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22836" y="5489468"/>
            <a:ext cx="1815726" cy="1030183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0E6A6303-BA49-473D-B0A6-1E5FAFA8226E}"/>
              </a:ext>
            </a:extLst>
          </p:cNvPr>
          <p:cNvSpPr/>
          <p:nvPr/>
        </p:nvSpPr>
        <p:spPr>
          <a:xfrm>
            <a:off x="9077730" y="5400040"/>
            <a:ext cx="2105938" cy="1330434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3F8CE2D-1ECF-4D7E-AEA8-9D93D95EA937}"/>
              </a:ext>
            </a:extLst>
          </p:cNvPr>
          <p:cNvSpPr/>
          <p:nvPr/>
        </p:nvSpPr>
        <p:spPr>
          <a:xfrm>
            <a:off x="7174160" y="5517825"/>
            <a:ext cx="1639627" cy="1319744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70751E-A45B-41AF-AAF3-583A58275BEE}"/>
              </a:ext>
            </a:extLst>
          </p:cNvPr>
          <p:cNvSpPr/>
          <p:nvPr/>
        </p:nvSpPr>
        <p:spPr>
          <a:xfrm>
            <a:off x="4789105" y="5538256"/>
            <a:ext cx="1639627" cy="1319744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E964410-AA73-49DD-86F7-1B18CBDF7948}"/>
              </a:ext>
            </a:extLst>
          </p:cNvPr>
          <p:cNvCxnSpPr/>
          <p:nvPr/>
        </p:nvCxnSpPr>
        <p:spPr>
          <a:xfrm flipV="1">
            <a:off x="3921036" y="5517825"/>
            <a:ext cx="1096805" cy="862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14127E9-9287-4CDB-B175-5424FD8CE78D}"/>
              </a:ext>
            </a:extLst>
          </p:cNvPr>
          <p:cNvCxnSpPr/>
          <p:nvPr/>
        </p:nvCxnSpPr>
        <p:spPr>
          <a:xfrm flipV="1">
            <a:off x="5768192" y="5453799"/>
            <a:ext cx="1729888" cy="1276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DE6B3010-1F1E-4F17-8154-982EA71A45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77200" y="1839883"/>
            <a:ext cx="1818876" cy="101489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A1380B19-0D3B-4215-8C8F-221A611E38ED}"/>
              </a:ext>
            </a:extLst>
          </p:cNvPr>
          <p:cNvSpPr/>
          <p:nvPr/>
        </p:nvSpPr>
        <p:spPr>
          <a:xfrm>
            <a:off x="4897120" y="1577930"/>
            <a:ext cx="2105938" cy="1630573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333A64-5C97-4EF2-B7BB-C36B6AC3E7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32041" y="1407015"/>
            <a:ext cx="1950239" cy="967105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E40ED3A-9B5F-4F73-99C9-B1A5B4198822}"/>
              </a:ext>
            </a:extLst>
          </p:cNvPr>
          <p:cNvSpPr/>
          <p:nvPr/>
        </p:nvSpPr>
        <p:spPr>
          <a:xfrm>
            <a:off x="5577840" y="1434860"/>
            <a:ext cx="2053730" cy="111017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8DE062-DD4A-400E-AFB0-82F4D8DDC66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54883" y="2005984"/>
            <a:ext cx="1815917" cy="895622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0C8609B0-5A78-4A91-9FDF-48331730075D}"/>
              </a:ext>
            </a:extLst>
          </p:cNvPr>
          <p:cNvSpPr/>
          <p:nvPr/>
        </p:nvSpPr>
        <p:spPr>
          <a:xfrm>
            <a:off x="5692553" y="1954768"/>
            <a:ext cx="2053730" cy="111017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463089-F4DF-42DB-A308-A87648DFE008}"/>
              </a:ext>
            </a:extLst>
          </p:cNvPr>
          <p:cNvCxnSpPr/>
          <p:nvPr/>
        </p:nvCxnSpPr>
        <p:spPr>
          <a:xfrm flipV="1">
            <a:off x="3543022" y="2509856"/>
            <a:ext cx="3040100" cy="138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Object 29">
            <a:extLst>
              <a:ext uri="{FF2B5EF4-FFF2-40B4-BE49-F238E27FC236}">
                <a16:creationId xmlns:a16="http://schemas.microsoft.com/office/drawing/2014/main" id="{968788D9-D6B9-4E79-BDB8-ECCBC443C9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67765"/>
              </p:ext>
            </p:extLst>
          </p:nvPr>
        </p:nvGraphicFramePr>
        <p:xfrm>
          <a:off x="4021317" y="4314744"/>
          <a:ext cx="4762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Packager Shell Object" showAsIcon="1" r:id="rId11" imgW="476280" imgH="514800" progId="Package">
                  <p:embed/>
                </p:oleObj>
              </mc:Choice>
              <mc:Fallback>
                <p:oleObj name="Packager Shell Object" showAsIcon="1" r:id="rId11" imgW="476280" imgH="51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21317" y="4314744"/>
                        <a:ext cx="47625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91644A7B-B0EA-4FA3-8FEF-CF6B23FE9A7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01574" y="2242439"/>
            <a:ext cx="1663123" cy="1178181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77B35B01-3464-440D-B834-CC1C7FB88D54}"/>
              </a:ext>
            </a:extLst>
          </p:cNvPr>
          <p:cNvSpPr/>
          <p:nvPr/>
        </p:nvSpPr>
        <p:spPr>
          <a:xfrm>
            <a:off x="5801573" y="2262338"/>
            <a:ext cx="1676053" cy="111017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93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F8C428-E3F8-4033-94D8-999EFCDF21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820" y="1790700"/>
            <a:ext cx="533400" cy="533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951DCA-E1B2-4766-B3C9-3FED81A596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638" y="1790701"/>
            <a:ext cx="533400" cy="5334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43B636-4AD1-4572-9AC0-B155645AC032}"/>
              </a:ext>
            </a:extLst>
          </p:cNvPr>
          <p:cNvCxnSpPr/>
          <p:nvPr/>
        </p:nvCxnSpPr>
        <p:spPr>
          <a:xfrm flipV="1">
            <a:off x="1310640" y="1790700"/>
            <a:ext cx="195072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1EAFB8C-CF75-43D9-856C-FF10EE47D638}"/>
              </a:ext>
            </a:extLst>
          </p:cNvPr>
          <p:cNvSpPr/>
          <p:nvPr/>
        </p:nvSpPr>
        <p:spPr>
          <a:xfrm>
            <a:off x="1673473" y="1790700"/>
            <a:ext cx="594747" cy="53340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2A340E-5A1F-473A-8D7B-6410E1EEC6A9}"/>
              </a:ext>
            </a:extLst>
          </p:cNvPr>
          <p:cNvSpPr/>
          <p:nvPr/>
        </p:nvSpPr>
        <p:spPr>
          <a:xfrm>
            <a:off x="2451949" y="1790700"/>
            <a:ext cx="594747" cy="53340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028908-49B6-4A34-BD51-99C955B1203C}"/>
              </a:ext>
            </a:extLst>
          </p:cNvPr>
          <p:cNvSpPr/>
          <p:nvPr/>
        </p:nvSpPr>
        <p:spPr>
          <a:xfrm>
            <a:off x="0" y="0"/>
            <a:ext cx="12192000" cy="8534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E1B308-AC3F-40D3-9A27-F2801A5711DB}"/>
              </a:ext>
            </a:extLst>
          </p:cNvPr>
          <p:cNvSpPr/>
          <p:nvPr/>
        </p:nvSpPr>
        <p:spPr>
          <a:xfrm>
            <a:off x="0" y="853440"/>
            <a:ext cx="12192000" cy="2641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A52805-D735-4D53-B844-FC13E4381ED9}"/>
              </a:ext>
            </a:extLst>
          </p:cNvPr>
          <p:cNvSpPr txBox="1"/>
          <p:nvPr/>
        </p:nvSpPr>
        <p:spPr>
          <a:xfrm>
            <a:off x="3179366" y="1706880"/>
            <a:ext cx="278717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Cronik</a:t>
            </a:r>
            <a:r>
              <a:rPr lang="en-US" dirty="0"/>
              <a:t> Intro</a:t>
            </a:r>
          </a:p>
          <a:p>
            <a:r>
              <a:rPr lang="en-US" dirty="0"/>
              <a:t>Fuck wit </a:t>
            </a:r>
            <a:r>
              <a:rPr lang="en-US" dirty="0" err="1"/>
              <a:t>dre</a:t>
            </a:r>
            <a:r>
              <a:rPr lang="en-US" dirty="0"/>
              <a:t> day</a:t>
            </a:r>
          </a:p>
          <a:p>
            <a:endParaRPr lang="en-US" dirty="0"/>
          </a:p>
          <a:p>
            <a:r>
              <a:rPr lang="en-US" dirty="0"/>
              <a:t>Let me ride</a:t>
            </a:r>
          </a:p>
          <a:p>
            <a:endParaRPr lang="en-US" dirty="0"/>
          </a:p>
          <a:p>
            <a:r>
              <a:rPr lang="en-US" dirty="0"/>
              <a:t>The day the nigga took over</a:t>
            </a:r>
          </a:p>
          <a:p>
            <a:r>
              <a:rPr lang="en-US" dirty="0" err="1"/>
              <a:t>Nutign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a g thing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A80079D-5BE1-4DC7-8AB0-0847B4576F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8693" y="1945640"/>
            <a:ext cx="352381" cy="52381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10DF32-7927-416C-A31E-76C384FFF6E5}"/>
              </a:ext>
            </a:extLst>
          </p:cNvPr>
          <p:cNvCxnSpPr/>
          <p:nvPr/>
        </p:nvCxnSpPr>
        <p:spPr>
          <a:xfrm flipV="1">
            <a:off x="5902960" y="1790700"/>
            <a:ext cx="1524000" cy="678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CF06BB-0310-4B5C-8B96-32C1786AE340}"/>
              </a:ext>
            </a:extLst>
          </p:cNvPr>
          <p:cNvCxnSpPr/>
          <p:nvPr/>
        </p:nvCxnSpPr>
        <p:spPr>
          <a:xfrm>
            <a:off x="3391218" y="1945640"/>
            <a:ext cx="2186622" cy="2189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1258B2E-F3CA-4409-8105-02D2CD9E73B3}"/>
              </a:ext>
            </a:extLst>
          </p:cNvPr>
          <p:cNvSpPr txBox="1"/>
          <p:nvPr/>
        </p:nvSpPr>
        <p:spPr>
          <a:xfrm>
            <a:off x="7696577" y="1329035"/>
            <a:ext cx="19105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Bithcees</a:t>
            </a:r>
            <a:r>
              <a:rPr lang="en-US" dirty="0"/>
              <a:t> </a:t>
            </a:r>
            <a:r>
              <a:rPr lang="en-US" dirty="0" err="1"/>
              <a:t>aint</a:t>
            </a:r>
            <a:r>
              <a:rPr lang="en-US" dirty="0"/>
              <a:t> shit</a:t>
            </a:r>
          </a:p>
          <a:p>
            <a:r>
              <a:rPr lang="en-US" dirty="0"/>
              <a:t>A nigga with a gun</a:t>
            </a:r>
          </a:p>
          <a:p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987E120-151B-4522-BF53-E34345A0CEB4}"/>
              </a:ext>
            </a:extLst>
          </p:cNvPr>
          <p:cNvCxnSpPr/>
          <p:nvPr/>
        </p:nvCxnSpPr>
        <p:spPr>
          <a:xfrm>
            <a:off x="7817193" y="1401710"/>
            <a:ext cx="1930400" cy="694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241A6D7-861A-4347-874B-F5CD7A30D13A}"/>
              </a:ext>
            </a:extLst>
          </p:cNvPr>
          <p:cNvSpPr txBox="1"/>
          <p:nvPr/>
        </p:nvSpPr>
        <p:spPr>
          <a:xfrm>
            <a:off x="5902960" y="1452880"/>
            <a:ext cx="1297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St. Nick, Pet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024CC1E-81A8-4AE2-974A-5E9D3724CA9B}"/>
              </a:ext>
            </a:extLst>
          </p:cNvPr>
          <p:cNvSpPr/>
          <p:nvPr/>
        </p:nvSpPr>
        <p:spPr>
          <a:xfrm>
            <a:off x="9936480" y="1650484"/>
            <a:ext cx="2255520" cy="533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G.DANIEL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6D2A50-9B1C-46AF-9AB9-222F794490D4}"/>
              </a:ext>
            </a:extLst>
          </p:cNvPr>
          <p:cNvSpPr txBox="1"/>
          <p:nvPr/>
        </p:nvSpPr>
        <p:spPr>
          <a:xfrm>
            <a:off x="10454640" y="2469450"/>
            <a:ext cx="131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DEA</a:t>
            </a:r>
            <a:r>
              <a:rPr lang="en-US" strike="sngStrike" dirty="0"/>
              <a:t>(</a:t>
            </a:r>
            <a:r>
              <a:rPr lang="en-US" strike="sngStrike" dirty="0" err="1"/>
              <a:t>mdma</a:t>
            </a:r>
            <a:r>
              <a:rPr lang="en-US" strike="sngStrike" dirty="0"/>
              <a:t>)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7C3F490-4431-4930-9F06-5C5A5B95E9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46" y="2268735"/>
            <a:ext cx="879501" cy="133858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F337316-9CCC-4E66-B23B-2E3A7AAEC0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70" y="1230392"/>
            <a:ext cx="879501" cy="43975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11C331E-A4F2-4EC4-81BD-ABE4E186F19F}"/>
              </a:ext>
            </a:extLst>
          </p:cNvPr>
          <p:cNvSpPr txBox="1"/>
          <p:nvPr/>
        </p:nvSpPr>
        <p:spPr>
          <a:xfrm>
            <a:off x="385871" y="3749040"/>
            <a:ext cx="4252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ATOMICLCOCK(§123 </a:t>
            </a:r>
            <a:r>
              <a:rPr lang="en-US" dirty="0" err="1"/>
              <a:t>Hausferindbuch</a:t>
            </a:r>
            <a:r>
              <a:rPr lang="en-US" dirty="0"/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412A30-D352-4D5E-9E09-1B719A887898}"/>
              </a:ext>
            </a:extLst>
          </p:cNvPr>
          <p:cNvSpPr txBox="1"/>
          <p:nvPr/>
        </p:nvSpPr>
        <p:spPr>
          <a:xfrm>
            <a:off x="10011817" y="1594325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FEDERAL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21D9D9B-87A8-4D05-88E2-2E82FCDB2020}"/>
              </a:ext>
            </a:extLst>
          </p:cNvPr>
          <p:cNvCxnSpPr/>
          <p:nvPr/>
        </p:nvCxnSpPr>
        <p:spPr>
          <a:xfrm flipH="1" flipV="1">
            <a:off x="5902960" y="1778991"/>
            <a:ext cx="853440" cy="875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4C4D5F8-9791-40FA-9B42-CCAF26427899}"/>
              </a:ext>
            </a:extLst>
          </p:cNvPr>
          <p:cNvSpPr txBox="1"/>
          <p:nvPr/>
        </p:nvSpPr>
        <p:spPr>
          <a:xfrm>
            <a:off x="598825" y="1665723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WWI.8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strike="sngStrike" dirty="0"/>
              <a:t>floor[].</a:t>
            </a:r>
            <a:r>
              <a:rPr lang="en-US" sz="800" strike="sngStrike" dirty="0" err="1"/>
              <a:t>angela</a:t>
            </a:r>
            <a:endParaRPr lang="en-US" sz="800" strike="sngStrike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3073D3-D9B1-4B14-BA64-48DAED80798B}"/>
              </a:ext>
            </a:extLst>
          </p:cNvPr>
          <p:cNvSpPr txBox="1"/>
          <p:nvPr/>
        </p:nvSpPr>
        <p:spPr>
          <a:xfrm>
            <a:off x="7737298" y="1926742"/>
            <a:ext cx="115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Rat-tat-tat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95D3559-CC1B-4C6B-AD27-201FDD8862BE}"/>
              </a:ext>
            </a:extLst>
          </p:cNvPr>
          <p:cNvCxnSpPr/>
          <p:nvPr/>
        </p:nvCxnSpPr>
        <p:spPr>
          <a:xfrm>
            <a:off x="7620764" y="1761351"/>
            <a:ext cx="1953877" cy="2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5E39A23-855B-4E9C-95E8-C01E9B708ADB}"/>
              </a:ext>
            </a:extLst>
          </p:cNvPr>
          <p:cNvCxnSpPr/>
          <p:nvPr/>
        </p:nvCxnSpPr>
        <p:spPr>
          <a:xfrm>
            <a:off x="384595" y="4127599"/>
            <a:ext cx="11552129" cy="16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AA20451-95CE-4D82-AC66-94AD5F3694A4}"/>
              </a:ext>
            </a:extLst>
          </p:cNvPr>
          <p:cNvSpPr txBox="1"/>
          <p:nvPr/>
        </p:nvSpPr>
        <p:spPr>
          <a:xfrm>
            <a:off x="7624897" y="2267188"/>
            <a:ext cx="2216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The $30 sack pyramid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0819844-E45E-40E4-A22F-37AD2065E63A}"/>
              </a:ext>
            </a:extLst>
          </p:cNvPr>
          <p:cNvSpPr txBox="1"/>
          <p:nvPr/>
        </p:nvSpPr>
        <p:spPr>
          <a:xfrm>
            <a:off x="7620764" y="2484120"/>
            <a:ext cx="1493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Gangbang</a:t>
            </a:r>
          </a:p>
          <a:p>
            <a:r>
              <a:rPr lang="en-US" strike="sngStrike" dirty="0"/>
              <a:t>High Powered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511E54F-1186-42A3-8171-013389C4A7C0}"/>
              </a:ext>
            </a:extLst>
          </p:cNvPr>
          <p:cNvSpPr txBox="1"/>
          <p:nvPr/>
        </p:nvSpPr>
        <p:spPr>
          <a:xfrm>
            <a:off x="7573990" y="3063577"/>
            <a:ext cx="2469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Doctors Office</a:t>
            </a:r>
          </a:p>
          <a:p>
            <a:r>
              <a:rPr lang="en-US" dirty="0" err="1"/>
              <a:t>Stradated</a:t>
            </a:r>
            <a:r>
              <a:rPr lang="en-US" dirty="0"/>
              <a:t> on Death Row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82E08AC-5F28-4333-AADA-863447F8FFBE}"/>
              </a:ext>
            </a:extLst>
          </p:cNvPr>
          <p:cNvSpPr txBox="1"/>
          <p:nvPr/>
        </p:nvSpPr>
        <p:spPr>
          <a:xfrm>
            <a:off x="7623037" y="3564374"/>
            <a:ext cx="115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Roach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2D44396-5A33-479C-B5E4-C24625A20A8A}"/>
              </a:ext>
            </a:extLst>
          </p:cNvPr>
          <p:cNvCxnSpPr/>
          <p:nvPr/>
        </p:nvCxnSpPr>
        <p:spPr>
          <a:xfrm>
            <a:off x="7573990" y="3709908"/>
            <a:ext cx="1077848" cy="3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CF058F9-AA95-4408-A0E9-A9750154DAAE}"/>
              </a:ext>
            </a:extLst>
          </p:cNvPr>
          <p:cNvSpPr/>
          <p:nvPr/>
        </p:nvSpPr>
        <p:spPr>
          <a:xfrm>
            <a:off x="1448763" y="1192530"/>
            <a:ext cx="8594686" cy="262818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06698AF-C052-4941-A876-171D53CC1025}"/>
              </a:ext>
            </a:extLst>
          </p:cNvPr>
          <p:cNvSpPr/>
          <p:nvPr/>
        </p:nvSpPr>
        <p:spPr>
          <a:xfrm>
            <a:off x="486196" y="4777740"/>
            <a:ext cx="246767" cy="31801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1A4F22BF-0C0B-4089-9192-C60B3B647B3E}"/>
              </a:ext>
            </a:extLst>
          </p:cNvPr>
          <p:cNvSpPr/>
          <p:nvPr/>
        </p:nvSpPr>
        <p:spPr>
          <a:xfrm>
            <a:off x="384595" y="4319786"/>
            <a:ext cx="449967" cy="497721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C635AEB4-DB0A-49C6-9A1D-8B35AC6372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578" y="1694488"/>
            <a:ext cx="1242060" cy="135760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9141D2F-A7C4-4F00-9624-02E0CE4305B2}"/>
              </a:ext>
            </a:extLst>
          </p:cNvPr>
          <p:cNvSpPr txBox="1"/>
          <p:nvPr/>
        </p:nvSpPr>
        <p:spPr>
          <a:xfrm>
            <a:off x="2447469" y="1581329"/>
            <a:ext cx="1525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PENTAGON PX</a:t>
            </a:r>
          </a:p>
          <a:p>
            <a:r>
              <a:rPr lang="en-US" dirty="0"/>
              <a:t>LARRY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7D0CD89-4958-44B0-8C70-7B7F3826F5D1}"/>
              </a:ext>
            </a:extLst>
          </p:cNvPr>
          <p:cNvSpPr/>
          <p:nvPr/>
        </p:nvSpPr>
        <p:spPr>
          <a:xfrm>
            <a:off x="10057280" y="2147207"/>
            <a:ext cx="2134720" cy="35258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G.PAUL</a:t>
            </a:r>
          </a:p>
        </p:txBody>
      </p:sp>
      <p:sp>
        <p:nvSpPr>
          <p:cNvPr id="60" name="Cloud 59">
            <a:extLst>
              <a:ext uri="{FF2B5EF4-FFF2-40B4-BE49-F238E27FC236}">
                <a16:creationId xmlns:a16="http://schemas.microsoft.com/office/drawing/2014/main" id="{CABD4F9D-223F-44A6-8C4F-2752160AD68C}"/>
              </a:ext>
            </a:extLst>
          </p:cNvPr>
          <p:cNvSpPr/>
          <p:nvPr/>
        </p:nvSpPr>
        <p:spPr>
          <a:xfrm>
            <a:off x="834562" y="4477027"/>
            <a:ext cx="838911" cy="525146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loud 60">
            <a:extLst>
              <a:ext uri="{FF2B5EF4-FFF2-40B4-BE49-F238E27FC236}">
                <a16:creationId xmlns:a16="http://schemas.microsoft.com/office/drawing/2014/main" id="{94BA41D7-E08B-4096-954B-25C0220B95BB}"/>
              </a:ext>
            </a:extLst>
          </p:cNvPr>
          <p:cNvSpPr/>
          <p:nvPr/>
        </p:nvSpPr>
        <p:spPr>
          <a:xfrm>
            <a:off x="1448763" y="4432776"/>
            <a:ext cx="326309" cy="195421"/>
          </a:xfrm>
          <a:prstGeom prst="clou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BFBABBB-0C7B-4A95-9C7D-1BA384472525}"/>
              </a:ext>
            </a:extLst>
          </p:cNvPr>
          <p:cNvCxnSpPr/>
          <p:nvPr/>
        </p:nvCxnSpPr>
        <p:spPr>
          <a:xfrm>
            <a:off x="384594" y="5214749"/>
            <a:ext cx="11552129" cy="16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BDE5773-B26D-427C-B014-793719ED7F40}"/>
              </a:ext>
            </a:extLst>
          </p:cNvPr>
          <p:cNvSpPr txBox="1"/>
          <p:nvPr/>
        </p:nvSpPr>
        <p:spPr>
          <a:xfrm>
            <a:off x="2123440" y="4261817"/>
            <a:ext cx="2853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§US CODE </a:t>
            </a:r>
            <a:r>
              <a:rPr lang="en-US" dirty="0" err="1"/>
              <a:t>Possisseion</a:t>
            </a:r>
            <a:r>
              <a:rPr lang="en-US" dirty="0"/>
              <a:t> – </a:t>
            </a:r>
            <a:r>
              <a:rPr lang="en-US" sz="800" strike="sngStrike" dirty="0"/>
              <a:t>da </a:t>
            </a:r>
            <a:r>
              <a:rPr lang="en-US" sz="800" strike="sngStrike" dirty="0" err="1"/>
              <a:t>cronik</a:t>
            </a:r>
            <a:endParaRPr lang="en-US" sz="800" strike="sngStrike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8131295-AE15-45DA-BD2F-041FC9612806}"/>
              </a:ext>
            </a:extLst>
          </p:cNvPr>
          <p:cNvSpPr txBox="1"/>
          <p:nvPr/>
        </p:nvSpPr>
        <p:spPr>
          <a:xfrm>
            <a:off x="2302980" y="4541589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§</a:t>
            </a:r>
            <a:r>
              <a:rPr lang="en-US" dirty="0" err="1"/>
              <a:t>Califronia</a:t>
            </a:r>
            <a:r>
              <a:rPr lang="en-US" dirty="0"/>
              <a:t> Code – </a:t>
            </a:r>
            <a:r>
              <a:rPr lang="en-US" sz="800" strike="sngStrike" dirty="0"/>
              <a:t>da </a:t>
            </a:r>
            <a:r>
              <a:rPr lang="en-US" sz="800" strike="sngStrike" dirty="0" err="1"/>
              <a:t>cronik</a:t>
            </a:r>
            <a:endParaRPr lang="en-US" sz="800" strike="sngStrike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1D7BD42-9F19-4345-9407-0322367E98CB}"/>
              </a:ext>
            </a:extLst>
          </p:cNvPr>
          <p:cNvCxnSpPr/>
          <p:nvPr/>
        </p:nvCxnSpPr>
        <p:spPr>
          <a:xfrm flipV="1">
            <a:off x="5313680" y="4261817"/>
            <a:ext cx="2113280" cy="555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6575309-8C68-4483-BC55-1F6A33141001}"/>
              </a:ext>
            </a:extLst>
          </p:cNvPr>
          <p:cNvCxnSpPr/>
          <p:nvPr/>
        </p:nvCxnSpPr>
        <p:spPr>
          <a:xfrm flipV="1">
            <a:off x="5466080" y="4414217"/>
            <a:ext cx="2113280" cy="555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Object 64">
            <a:extLst>
              <a:ext uri="{FF2B5EF4-FFF2-40B4-BE49-F238E27FC236}">
                <a16:creationId xmlns:a16="http://schemas.microsoft.com/office/drawing/2014/main" id="{98C1C55E-3B19-4756-884A-164A6FA729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0354246"/>
              </p:ext>
            </p:extLst>
          </p:nvPr>
        </p:nvGraphicFramePr>
        <p:xfrm>
          <a:off x="4976850" y="4387813"/>
          <a:ext cx="25527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Packager Shell Object" showAsIcon="1" r:id="rId9" imgW="2552760" imgH="514800" progId="Package">
                  <p:embed/>
                </p:oleObj>
              </mc:Choice>
              <mc:Fallback>
                <p:oleObj name="Packager Shell Object" showAsIcon="1" r:id="rId9" imgW="2552760" imgH="51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76850" y="4387813"/>
                        <a:ext cx="255270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Rectangle 56">
            <a:extLst>
              <a:ext uri="{FF2B5EF4-FFF2-40B4-BE49-F238E27FC236}">
                <a16:creationId xmlns:a16="http://schemas.microsoft.com/office/drawing/2014/main" id="{3A5AFA6F-ED39-4D32-B8C1-9E2B26B42181}"/>
              </a:ext>
            </a:extLst>
          </p:cNvPr>
          <p:cNvSpPr/>
          <p:nvPr/>
        </p:nvSpPr>
        <p:spPr>
          <a:xfrm>
            <a:off x="4927040" y="4164229"/>
            <a:ext cx="5141520" cy="1041293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11B4E7-67C3-4ACD-9ED6-BAFF04DBB35C}"/>
              </a:ext>
            </a:extLst>
          </p:cNvPr>
          <p:cNvSpPr/>
          <p:nvPr/>
        </p:nvSpPr>
        <p:spPr>
          <a:xfrm>
            <a:off x="10018291" y="2797155"/>
            <a:ext cx="2173709" cy="58232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G.JOEL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5D8A7B-5850-4DA2-AA39-614E65E3E7B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488" y="1844143"/>
            <a:ext cx="1745530" cy="12468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0D6E10B-4150-45A8-BC1F-70E1EBAD6E8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434" y="1686778"/>
            <a:ext cx="2001369" cy="150682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03F194A-1D41-467B-B61C-18E8B7ACC112}"/>
              </a:ext>
            </a:extLst>
          </p:cNvPr>
          <p:cNvSpPr txBox="1"/>
          <p:nvPr/>
        </p:nvSpPr>
        <p:spPr>
          <a:xfrm>
            <a:off x="2061739" y="4819442"/>
            <a:ext cx="1553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§</a:t>
            </a:r>
            <a:r>
              <a:rPr lang="en-US" dirty="0" err="1"/>
              <a:t>Stgb</a:t>
            </a:r>
            <a:r>
              <a:rPr lang="en-US" dirty="0"/>
              <a:t> </a:t>
            </a:r>
            <a:r>
              <a:rPr lang="en-US" dirty="0" err="1"/>
              <a:t>Toleriert</a:t>
            </a:r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6AB096E-50DA-4ED2-81E4-220FA3B28EA8}"/>
              </a:ext>
            </a:extLst>
          </p:cNvPr>
          <p:cNvSpPr/>
          <p:nvPr/>
        </p:nvSpPr>
        <p:spPr>
          <a:xfrm>
            <a:off x="480080" y="5739427"/>
            <a:ext cx="246767" cy="31801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5D02CE51-A31C-4CA7-9837-1A7B8B230D8B}"/>
              </a:ext>
            </a:extLst>
          </p:cNvPr>
          <p:cNvSpPr/>
          <p:nvPr/>
        </p:nvSpPr>
        <p:spPr>
          <a:xfrm>
            <a:off x="378479" y="5281473"/>
            <a:ext cx="449967" cy="497721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loud 68">
            <a:extLst>
              <a:ext uri="{FF2B5EF4-FFF2-40B4-BE49-F238E27FC236}">
                <a16:creationId xmlns:a16="http://schemas.microsoft.com/office/drawing/2014/main" id="{F0CAD7F6-60C2-4E23-8D13-38A67717AB79}"/>
              </a:ext>
            </a:extLst>
          </p:cNvPr>
          <p:cNvSpPr/>
          <p:nvPr/>
        </p:nvSpPr>
        <p:spPr>
          <a:xfrm>
            <a:off x="828446" y="5438714"/>
            <a:ext cx="838911" cy="525146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Cloud 69">
            <a:extLst>
              <a:ext uri="{FF2B5EF4-FFF2-40B4-BE49-F238E27FC236}">
                <a16:creationId xmlns:a16="http://schemas.microsoft.com/office/drawing/2014/main" id="{32A0F726-D596-4EFF-B745-CF8185E215A2}"/>
              </a:ext>
            </a:extLst>
          </p:cNvPr>
          <p:cNvSpPr/>
          <p:nvPr/>
        </p:nvSpPr>
        <p:spPr>
          <a:xfrm>
            <a:off x="1442647" y="5394463"/>
            <a:ext cx="326309" cy="195421"/>
          </a:xfrm>
          <a:prstGeom prst="clou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5CE464D-F9F6-4278-97F2-3517C66C83D5}"/>
              </a:ext>
            </a:extLst>
          </p:cNvPr>
          <p:cNvCxnSpPr/>
          <p:nvPr/>
        </p:nvCxnSpPr>
        <p:spPr>
          <a:xfrm flipV="1">
            <a:off x="3179366" y="3379484"/>
            <a:ext cx="4517211" cy="2483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EF1631B-F59C-4D3F-9B4B-F60CF6685CCF}"/>
              </a:ext>
            </a:extLst>
          </p:cNvPr>
          <p:cNvCxnSpPr>
            <a:cxnSpLocks/>
            <a:stCxn id="63" idx="0"/>
          </p:cNvCxnSpPr>
          <p:nvPr/>
        </p:nvCxnSpPr>
        <p:spPr>
          <a:xfrm flipV="1">
            <a:off x="3550145" y="2243213"/>
            <a:ext cx="422485" cy="2018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28A9B8C-0BE6-497C-8377-B47CC6633982}"/>
              </a:ext>
            </a:extLst>
          </p:cNvPr>
          <p:cNvCxnSpPr/>
          <p:nvPr/>
        </p:nvCxnSpPr>
        <p:spPr>
          <a:xfrm flipH="1" flipV="1">
            <a:off x="5466080" y="3203695"/>
            <a:ext cx="2366887" cy="2461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CB70C19-301D-4A7B-B790-8AD27FD063BA}"/>
              </a:ext>
            </a:extLst>
          </p:cNvPr>
          <p:cNvCxnSpPr/>
          <p:nvPr/>
        </p:nvCxnSpPr>
        <p:spPr>
          <a:xfrm>
            <a:off x="3316202" y="3265276"/>
            <a:ext cx="2723540" cy="283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AF34EBCF-564E-4A37-B8CB-C13BA0EDBAC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196" y="5463811"/>
            <a:ext cx="456247" cy="303612"/>
          </a:xfrm>
          <a:prstGeom prst="rect">
            <a:avLst/>
          </a:prstGeom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E8DEA6F-E429-4FB2-AF04-732B4348084A}"/>
              </a:ext>
            </a:extLst>
          </p:cNvPr>
          <p:cNvCxnSpPr/>
          <p:nvPr/>
        </p:nvCxnSpPr>
        <p:spPr>
          <a:xfrm flipV="1">
            <a:off x="7611066" y="5404917"/>
            <a:ext cx="986636" cy="45795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B3FF653-5A01-4764-B51F-3B83A0DD12AF}"/>
              </a:ext>
            </a:extLst>
          </p:cNvPr>
          <p:cNvCxnSpPr/>
          <p:nvPr/>
        </p:nvCxnSpPr>
        <p:spPr>
          <a:xfrm flipV="1">
            <a:off x="5902960" y="3564374"/>
            <a:ext cx="1963794" cy="2203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DAEE042F-2794-492C-A1D6-0F42C9F4194E}"/>
              </a:ext>
            </a:extLst>
          </p:cNvPr>
          <p:cNvSpPr txBox="1"/>
          <p:nvPr/>
        </p:nvSpPr>
        <p:spPr>
          <a:xfrm>
            <a:off x="5466080" y="5656817"/>
            <a:ext cx="1195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§187.PREA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EF41C86-6783-4B3F-B5A0-40401D8B2CDD}"/>
              </a:ext>
            </a:extLst>
          </p:cNvPr>
          <p:cNvCxnSpPr/>
          <p:nvPr/>
        </p:nvCxnSpPr>
        <p:spPr>
          <a:xfrm>
            <a:off x="7591074" y="3251154"/>
            <a:ext cx="1930400" cy="84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B81FA41-755F-4FAB-8CC3-031B4A5D1535}"/>
              </a:ext>
            </a:extLst>
          </p:cNvPr>
          <p:cNvCxnSpPr/>
          <p:nvPr/>
        </p:nvCxnSpPr>
        <p:spPr>
          <a:xfrm>
            <a:off x="7620764" y="3732897"/>
            <a:ext cx="1112225" cy="9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EA6A6DF-F0D4-43A3-850B-687F30294191}"/>
              </a:ext>
            </a:extLst>
          </p:cNvPr>
          <p:cNvCxnSpPr/>
          <p:nvPr/>
        </p:nvCxnSpPr>
        <p:spPr>
          <a:xfrm>
            <a:off x="7637569" y="1499685"/>
            <a:ext cx="1949262" cy="35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8CDEE12-2282-4C6B-91C6-DA278CDCF631}"/>
              </a:ext>
            </a:extLst>
          </p:cNvPr>
          <p:cNvCxnSpPr/>
          <p:nvPr/>
        </p:nvCxnSpPr>
        <p:spPr>
          <a:xfrm flipV="1">
            <a:off x="7691393" y="1745797"/>
            <a:ext cx="1868319" cy="29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0EA7859-AFE2-410A-B294-5CDF6982747D}"/>
              </a:ext>
            </a:extLst>
          </p:cNvPr>
          <p:cNvCxnSpPr/>
          <p:nvPr/>
        </p:nvCxnSpPr>
        <p:spPr>
          <a:xfrm>
            <a:off x="6104662" y="1605101"/>
            <a:ext cx="1180724" cy="21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1688D23-96F3-4FAD-AA1C-2C5738556FFC}"/>
              </a:ext>
            </a:extLst>
          </p:cNvPr>
          <p:cNvCxnSpPr/>
          <p:nvPr/>
        </p:nvCxnSpPr>
        <p:spPr>
          <a:xfrm flipV="1">
            <a:off x="3179366" y="3494305"/>
            <a:ext cx="2227705" cy="87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52022C3-0EFF-4742-9FE3-7EC41D7D2148}"/>
              </a:ext>
            </a:extLst>
          </p:cNvPr>
          <p:cNvCxnSpPr/>
          <p:nvPr/>
        </p:nvCxnSpPr>
        <p:spPr>
          <a:xfrm>
            <a:off x="357937" y="6099602"/>
            <a:ext cx="11552129" cy="16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C734D2C6-FAD6-42CA-91DB-E6E148CCB357}"/>
              </a:ext>
            </a:extLst>
          </p:cNvPr>
          <p:cNvSpPr/>
          <p:nvPr/>
        </p:nvSpPr>
        <p:spPr>
          <a:xfrm>
            <a:off x="489000" y="6474041"/>
            <a:ext cx="246767" cy="31801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Isosceles Triangle 90">
            <a:extLst>
              <a:ext uri="{FF2B5EF4-FFF2-40B4-BE49-F238E27FC236}">
                <a16:creationId xmlns:a16="http://schemas.microsoft.com/office/drawing/2014/main" id="{E4E48795-AD4F-46FE-B507-803E78BA56A4}"/>
              </a:ext>
            </a:extLst>
          </p:cNvPr>
          <p:cNvSpPr/>
          <p:nvPr/>
        </p:nvSpPr>
        <p:spPr>
          <a:xfrm>
            <a:off x="387399" y="6016087"/>
            <a:ext cx="449967" cy="497721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Cloud 91">
            <a:extLst>
              <a:ext uri="{FF2B5EF4-FFF2-40B4-BE49-F238E27FC236}">
                <a16:creationId xmlns:a16="http://schemas.microsoft.com/office/drawing/2014/main" id="{814BBCB0-AEDB-488A-95E1-D7CE24239C9E}"/>
              </a:ext>
            </a:extLst>
          </p:cNvPr>
          <p:cNvSpPr/>
          <p:nvPr/>
        </p:nvSpPr>
        <p:spPr>
          <a:xfrm>
            <a:off x="837366" y="6173328"/>
            <a:ext cx="838911" cy="525146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Cloud 92">
            <a:extLst>
              <a:ext uri="{FF2B5EF4-FFF2-40B4-BE49-F238E27FC236}">
                <a16:creationId xmlns:a16="http://schemas.microsoft.com/office/drawing/2014/main" id="{3EF23085-A060-4DED-9D0C-38669CA206B6}"/>
              </a:ext>
            </a:extLst>
          </p:cNvPr>
          <p:cNvSpPr/>
          <p:nvPr/>
        </p:nvSpPr>
        <p:spPr>
          <a:xfrm>
            <a:off x="1451567" y="6129077"/>
            <a:ext cx="326309" cy="195421"/>
          </a:xfrm>
          <a:prstGeom prst="clou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C488105-06B0-46AF-B579-340249E24131}"/>
              </a:ext>
            </a:extLst>
          </p:cNvPr>
          <p:cNvSpPr txBox="1"/>
          <p:nvPr/>
        </p:nvSpPr>
        <p:spPr>
          <a:xfrm>
            <a:off x="3214332" y="5508684"/>
            <a:ext cx="1481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Dr. </a:t>
            </a:r>
            <a:r>
              <a:rPr lang="en-US" sz="800" strike="sngStrike" dirty="0" err="1"/>
              <a:t>dro</a:t>
            </a:r>
            <a:r>
              <a:rPr lang="en-US" sz="800" strike="sngStrike" dirty="0"/>
              <a:t> .prof.st </a:t>
            </a:r>
            <a:r>
              <a:rPr lang="en-US" sz="800" strike="sngStrike" dirty="0" err="1"/>
              <a:t>joehsoe</a:t>
            </a:r>
            <a:endParaRPr lang="en-US" sz="800" strike="sngStrike" dirty="0"/>
          </a:p>
          <a:p>
            <a:r>
              <a:rPr lang="en-US" sz="800" dirty="0"/>
              <a:t>!</a:t>
            </a:r>
            <a:r>
              <a:rPr lang="en-US" sz="800" dirty="0" err="1"/>
              <a:t>VIING.MARY.father</a:t>
            </a:r>
            <a:endParaRPr lang="en-US" sz="800" dirty="0"/>
          </a:p>
          <a:p>
            <a:r>
              <a:rPr lang="en-US" sz="800" dirty="0"/>
              <a:t>E=mc2.WW2.CHEKCPPRCHALIE</a:t>
            </a:r>
          </a:p>
          <a:p>
            <a:r>
              <a:rPr lang="en-US" sz="800" dirty="0" err="1"/>
              <a:t>Sclaing</a:t>
            </a:r>
            <a:r>
              <a:rPr lang="en-US" sz="800" dirty="0"/>
              <a:t> </a:t>
            </a:r>
            <a:r>
              <a:rPr lang="en-US" sz="800" dirty="0" err="1"/>
              <a:t>gohcoehob</a:t>
            </a:r>
            <a:endParaRPr lang="en-US" sz="800" dirty="0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BAE9185-C2B0-40EE-A9A6-153380CC9B4A}"/>
              </a:ext>
            </a:extLst>
          </p:cNvPr>
          <p:cNvCxnSpPr/>
          <p:nvPr/>
        </p:nvCxnSpPr>
        <p:spPr>
          <a:xfrm flipV="1">
            <a:off x="3202472" y="2125743"/>
            <a:ext cx="1702883" cy="111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42C9D64-61C3-498F-BC04-9A145F9961CE}"/>
              </a:ext>
            </a:extLst>
          </p:cNvPr>
          <p:cNvCxnSpPr/>
          <p:nvPr/>
        </p:nvCxnSpPr>
        <p:spPr>
          <a:xfrm flipV="1">
            <a:off x="3291234" y="1882292"/>
            <a:ext cx="1527218" cy="81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391605B-CF92-4969-A4A1-B0AFB8B77925}"/>
              </a:ext>
            </a:extLst>
          </p:cNvPr>
          <p:cNvCxnSpPr/>
          <p:nvPr/>
        </p:nvCxnSpPr>
        <p:spPr>
          <a:xfrm>
            <a:off x="3187543" y="2714530"/>
            <a:ext cx="11756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CE9649DF-33A7-4F1C-8D5B-523EA37E082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677" y="1919665"/>
            <a:ext cx="1406411" cy="12580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9DC8DF5-166B-4DAB-B251-DF5C1791BD8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540" y="1836377"/>
            <a:ext cx="1383611" cy="1377462"/>
          </a:xfrm>
          <a:prstGeom prst="rect">
            <a:avLst/>
          </a:prstGeom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201323F2-8535-498B-94CE-97FB48CEF89E}"/>
              </a:ext>
            </a:extLst>
          </p:cNvPr>
          <p:cNvSpPr/>
          <p:nvPr/>
        </p:nvSpPr>
        <p:spPr>
          <a:xfrm>
            <a:off x="272594" y="3565366"/>
            <a:ext cx="11572198" cy="248239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CB930E6F-D253-47F9-A2C4-1A11EFD2C9F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73" y="5275178"/>
            <a:ext cx="876300" cy="876300"/>
          </a:xfrm>
          <a:prstGeom prst="rect">
            <a:avLst/>
          </a:prstGeom>
        </p:spPr>
      </p:pic>
      <p:sp>
        <p:nvSpPr>
          <p:cNvPr id="103" name="Rectangle 102">
            <a:extLst>
              <a:ext uri="{FF2B5EF4-FFF2-40B4-BE49-F238E27FC236}">
                <a16:creationId xmlns:a16="http://schemas.microsoft.com/office/drawing/2014/main" id="{8E75A5F9-8C34-46A4-A9D4-6A48A37867FB}"/>
              </a:ext>
            </a:extLst>
          </p:cNvPr>
          <p:cNvSpPr/>
          <p:nvPr/>
        </p:nvSpPr>
        <p:spPr>
          <a:xfrm>
            <a:off x="10119681" y="4420870"/>
            <a:ext cx="2069686" cy="43618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?HOME:MATHEW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E465C79-4716-4EE3-82FD-18BFAA5DD927}"/>
              </a:ext>
            </a:extLst>
          </p:cNvPr>
          <p:cNvSpPr txBox="1"/>
          <p:nvPr/>
        </p:nvSpPr>
        <p:spPr>
          <a:xfrm>
            <a:off x="10421870" y="4649403"/>
            <a:ext cx="11464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nonPocieArestXML</a:t>
            </a:r>
            <a:r>
              <a:rPr lang="en-US" sz="900" dirty="0"/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296469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FAA2AB-46AD-495B-ADAB-1C55821E7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491" y="1667262"/>
            <a:ext cx="817245" cy="54880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4935C4D-B47D-449A-ABE0-325AE721EE4C}"/>
              </a:ext>
            </a:extLst>
          </p:cNvPr>
          <p:cNvSpPr/>
          <p:nvPr/>
        </p:nvSpPr>
        <p:spPr>
          <a:xfrm>
            <a:off x="2110491" y="1563396"/>
            <a:ext cx="817245" cy="815287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EE4D0C-AD88-45CA-A0F8-B7A1D7A73B14}"/>
              </a:ext>
            </a:extLst>
          </p:cNvPr>
          <p:cNvSpPr/>
          <p:nvPr/>
        </p:nvSpPr>
        <p:spPr>
          <a:xfrm>
            <a:off x="0" y="0"/>
            <a:ext cx="12192000" cy="8534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CCD7F5-4F19-42DB-B306-2A59C232ABEA}"/>
              </a:ext>
            </a:extLst>
          </p:cNvPr>
          <p:cNvSpPr/>
          <p:nvPr/>
        </p:nvSpPr>
        <p:spPr>
          <a:xfrm>
            <a:off x="0" y="853440"/>
            <a:ext cx="12192000" cy="2641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03F3D9-9A45-4103-AEEE-E5C8BE6AE121}"/>
              </a:ext>
            </a:extLst>
          </p:cNvPr>
          <p:cNvSpPr/>
          <p:nvPr/>
        </p:nvSpPr>
        <p:spPr>
          <a:xfrm>
            <a:off x="473247" y="1981875"/>
            <a:ext cx="246767" cy="31801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5FEA3AFD-6940-4D37-B2E8-70FFD9ADBE98}"/>
              </a:ext>
            </a:extLst>
          </p:cNvPr>
          <p:cNvSpPr/>
          <p:nvPr/>
        </p:nvSpPr>
        <p:spPr>
          <a:xfrm>
            <a:off x="371646" y="1523921"/>
            <a:ext cx="449967" cy="497721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35AC7ED9-EC62-4903-A463-262147ABBA02}"/>
              </a:ext>
            </a:extLst>
          </p:cNvPr>
          <p:cNvSpPr/>
          <p:nvPr/>
        </p:nvSpPr>
        <p:spPr>
          <a:xfrm>
            <a:off x="821613" y="1681162"/>
            <a:ext cx="838911" cy="525146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9BB1F3BB-7CFE-4C86-B4CD-3ADDE262315B}"/>
              </a:ext>
            </a:extLst>
          </p:cNvPr>
          <p:cNvSpPr/>
          <p:nvPr/>
        </p:nvSpPr>
        <p:spPr>
          <a:xfrm>
            <a:off x="1435814" y="1636911"/>
            <a:ext cx="326309" cy="195421"/>
          </a:xfrm>
          <a:prstGeom prst="clou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4C03D3D-2A8B-4995-A474-7DA6DDB717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551" y="3007574"/>
            <a:ext cx="431482" cy="58350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EAAA556-B9C2-4C68-AF32-494142932DDB}"/>
              </a:ext>
            </a:extLst>
          </p:cNvPr>
          <p:cNvSpPr/>
          <p:nvPr/>
        </p:nvSpPr>
        <p:spPr>
          <a:xfrm>
            <a:off x="2131669" y="2891683"/>
            <a:ext cx="817245" cy="815287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7F3C7A-320C-495D-BF2B-7DCA97ABB6FD}"/>
              </a:ext>
            </a:extLst>
          </p:cNvPr>
          <p:cNvCxnSpPr/>
          <p:nvPr/>
        </p:nvCxnSpPr>
        <p:spPr>
          <a:xfrm flipV="1">
            <a:off x="2262891" y="1639490"/>
            <a:ext cx="1005841" cy="85344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8BC810-031A-4C6C-8A94-A19C5E2CE067}"/>
              </a:ext>
            </a:extLst>
          </p:cNvPr>
          <p:cNvCxnSpPr/>
          <p:nvPr/>
        </p:nvCxnSpPr>
        <p:spPr>
          <a:xfrm flipV="1">
            <a:off x="1943073" y="2853530"/>
            <a:ext cx="1005841" cy="85344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56B20EF-EA96-4815-9C24-C7403B2BED48}"/>
              </a:ext>
            </a:extLst>
          </p:cNvPr>
          <p:cNvSpPr/>
          <p:nvPr/>
        </p:nvSpPr>
        <p:spPr>
          <a:xfrm>
            <a:off x="413192" y="3209464"/>
            <a:ext cx="246767" cy="31801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9BA57E69-B8BF-4783-A695-8F375F0C37CE}"/>
              </a:ext>
            </a:extLst>
          </p:cNvPr>
          <p:cNvSpPr/>
          <p:nvPr/>
        </p:nvSpPr>
        <p:spPr>
          <a:xfrm>
            <a:off x="311591" y="2751510"/>
            <a:ext cx="449967" cy="497721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loud 21">
            <a:extLst>
              <a:ext uri="{FF2B5EF4-FFF2-40B4-BE49-F238E27FC236}">
                <a16:creationId xmlns:a16="http://schemas.microsoft.com/office/drawing/2014/main" id="{57D1D557-74BB-4677-87B2-4A3FDFEB6113}"/>
              </a:ext>
            </a:extLst>
          </p:cNvPr>
          <p:cNvSpPr/>
          <p:nvPr/>
        </p:nvSpPr>
        <p:spPr>
          <a:xfrm>
            <a:off x="761558" y="2908751"/>
            <a:ext cx="838911" cy="525146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ED7EC8D2-AD54-47E3-97B5-279ECC04634D}"/>
              </a:ext>
            </a:extLst>
          </p:cNvPr>
          <p:cNvSpPr/>
          <p:nvPr/>
        </p:nvSpPr>
        <p:spPr>
          <a:xfrm>
            <a:off x="1397776" y="2897996"/>
            <a:ext cx="326309" cy="195421"/>
          </a:xfrm>
          <a:prstGeom prst="clou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E9758B7-D31D-448F-A6B0-62FDB1184DE5}"/>
              </a:ext>
            </a:extLst>
          </p:cNvPr>
          <p:cNvCxnSpPr>
            <a:cxnSpLocks/>
          </p:cNvCxnSpPr>
          <p:nvPr/>
        </p:nvCxnSpPr>
        <p:spPr>
          <a:xfrm flipV="1">
            <a:off x="289560" y="2612656"/>
            <a:ext cx="11597640" cy="13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4739152-62FA-45D3-8385-8B3DD2582219}"/>
              </a:ext>
            </a:extLst>
          </p:cNvPr>
          <p:cNvSpPr txBox="1"/>
          <p:nvPr/>
        </p:nvSpPr>
        <p:spPr>
          <a:xfrm>
            <a:off x="3718560" y="2649066"/>
            <a:ext cx="51912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2002/3</a:t>
            </a:r>
          </a:p>
          <a:p>
            <a:r>
              <a:rPr lang="en-US" dirty="0"/>
              <a:t>	</a:t>
            </a:r>
            <a:r>
              <a:rPr lang="en-US" dirty="0" err="1"/>
              <a:t>hadiko</a:t>
            </a:r>
            <a:r>
              <a:rPr lang="en-US" dirty="0"/>
              <a:t> </a:t>
            </a:r>
          </a:p>
          <a:p>
            <a:r>
              <a:rPr lang="en-US" dirty="0"/>
              <a:t>	Philip	</a:t>
            </a:r>
          </a:p>
          <a:p>
            <a:r>
              <a:rPr lang="en-US" dirty="0"/>
              <a:t>IPX NAME HCANE</a:t>
            </a:r>
            <a:r>
              <a:rPr lang="en-US" sz="800" strike="sngStrike" dirty="0"/>
              <a:t>(</a:t>
            </a:r>
            <a:r>
              <a:rPr lang="en-US" sz="800" strike="sngStrike" dirty="0" err="1"/>
              <a:t>ibm</a:t>
            </a:r>
            <a:r>
              <a:rPr lang="en-US" sz="800" strike="sngStrike" dirty="0"/>
              <a:t> free pizza) </a:t>
            </a:r>
            <a:r>
              <a:rPr lang="en-US" sz="800" strike="sngStrike" dirty="0" err="1"/>
              <a:t>stepanie</a:t>
            </a:r>
            <a:r>
              <a:rPr lang="en-US" sz="800" strike="sngStrike" dirty="0"/>
              <a:t> wake up opens computer</a:t>
            </a:r>
            <a:r>
              <a:rPr lang="en-US" dirty="0"/>
              <a:t> IMPORT </a:t>
            </a:r>
            <a:r>
              <a:rPr lang="en-US" strike="sngStrike" dirty="0"/>
              <a:t>free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FC9640-CF39-4AAE-88B8-736B2438DD91}"/>
              </a:ext>
            </a:extLst>
          </p:cNvPr>
          <p:cNvSpPr txBox="1"/>
          <p:nvPr/>
        </p:nvSpPr>
        <p:spPr>
          <a:xfrm>
            <a:off x="1894824" y="2614389"/>
            <a:ext cx="292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KING.nonPoliceCfg.</a:t>
            </a:r>
            <a:r>
              <a:rPr lang="en-US" sz="800" strike="sngStrike" dirty="0" err="1"/>
              <a:t>kerker</a:t>
            </a:r>
            <a:r>
              <a:rPr lang="en-US" sz="800" strike="sngStrike" dirty="0"/>
              <a:t>/</a:t>
            </a:r>
            <a:r>
              <a:rPr lang="en-US" sz="800" strike="sngStrike" dirty="0" err="1"/>
              <a:t>basemtn</a:t>
            </a:r>
            <a:r>
              <a:rPr lang="en-US" sz="800" strike="sngStrike" dirty="0"/>
              <a:t> castle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0C5B02-CE91-4C78-A193-F31E9C2055CC}"/>
              </a:ext>
            </a:extLst>
          </p:cNvPr>
          <p:cNvSpPr txBox="1"/>
          <p:nvPr/>
        </p:nvSpPr>
        <p:spPr>
          <a:xfrm>
            <a:off x="7112000" y="2778307"/>
            <a:ext cx="17524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/>
              <a:t>Ghheohi</a:t>
            </a:r>
            <a:r>
              <a:rPr lang="en-US" sz="800" strike="sngStrike" dirty="0"/>
              <a:t>(</a:t>
            </a:r>
            <a:r>
              <a:rPr lang="en-US" sz="800" strike="sngStrike" dirty="0" err="1"/>
              <a:t>dell.client.ushse.sado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maso</a:t>
            </a:r>
            <a:r>
              <a:rPr lang="en-US" sz="800" strike="sngStrike" dirty="0"/>
              <a:t>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889088D-0663-4344-8641-495690B39C94}"/>
              </a:ext>
            </a:extLst>
          </p:cNvPr>
          <p:cNvSpPr/>
          <p:nvPr/>
        </p:nvSpPr>
        <p:spPr>
          <a:xfrm>
            <a:off x="10485120" y="3299326"/>
            <a:ext cx="1625600" cy="4001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MONESTARY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70BFA75-9EF2-4E70-AA67-ECEA88FFEBAF}"/>
              </a:ext>
            </a:extLst>
          </p:cNvPr>
          <p:cNvSpPr/>
          <p:nvPr/>
        </p:nvSpPr>
        <p:spPr>
          <a:xfrm>
            <a:off x="2019541" y="1276428"/>
            <a:ext cx="8546859" cy="124031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8AF363C-2086-4688-A0DF-B6B1320CA260}"/>
              </a:ext>
            </a:extLst>
          </p:cNvPr>
          <p:cNvSpPr/>
          <p:nvPr/>
        </p:nvSpPr>
        <p:spPr>
          <a:xfrm>
            <a:off x="10566400" y="6077537"/>
            <a:ext cx="1625600" cy="4001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ATOMCLOCK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F2CC9D9-746D-43D2-9172-7DF707C4633E}"/>
              </a:ext>
            </a:extLst>
          </p:cNvPr>
          <p:cNvSpPr/>
          <p:nvPr/>
        </p:nvSpPr>
        <p:spPr>
          <a:xfrm>
            <a:off x="3268732" y="4161126"/>
            <a:ext cx="445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nonPoliceSexabusle.nonPoliceRTALgoica</a:t>
            </a:r>
            <a:r>
              <a:rPr lang="en-US" sz="800" strike="sngStrike" dirty="0" err="1"/>
              <a:t>l</a:t>
            </a:r>
            <a:r>
              <a:rPr lang="en-US" sz="800" strike="sngStrike" dirty="0"/>
              <a:t>( tits board)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D2ABD56-9994-4D24-A677-760CB0456A0C}"/>
              </a:ext>
            </a:extLst>
          </p:cNvPr>
          <p:cNvSpPr/>
          <p:nvPr/>
        </p:nvSpPr>
        <p:spPr>
          <a:xfrm>
            <a:off x="7884160" y="4113743"/>
            <a:ext cx="1330960" cy="58801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4CA37B2E-4B21-4840-BDC4-500CC2AC6E94}"/>
              </a:ext>
            </a:extLst>
          </p:cNvPr>
          <p:cNvSpPr/>
          <p:nvPr/>
        </p:nvSpPr>
        <p:spPr>
          <a:xfrm rot="3420152">
            <a:off x="7631856" y="4257058"/>
            <a:ext cx="751840" cy="62077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E8B904D1-4F86-446C-A56A-A5BF8B7BCD24}"/>
              </a:ext>
            </a:extLst>
          </p:cNvPr>
          <p:cNvSpPr/>
          <p:nvPr/>
        </p:nvSpPr>
        <p:spPr>
          <a:xfrm rot="3420152">
            <a:off x="7987840" y="4325940"/>
            <a:ext cx="254013" cy="28383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19E4BB21-1798-42A5-ACF0-346C6C6D065A}"/>
              </a:ext>
            </a:extLst>
          </p:cNvPr>
          <p:cNvSpPr/>
          <p:nvPr/>
        </p:nvSpPr>
        <p:spPr>
          <a:xfrm rot="3420152">
            <a:off x="8047355" y="4316901"/>
            <a:ext cx="751840" cy="62077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5E73BF3A-906E-4E44-923A-41F66127AEF8}"/>
              </a:ext>
            </a:extLst>
          </p:cNvPr>
          <p:cNvSpPr/>
          <p:nvPr/>
        </p:nvSpPr>
        <p:spPr>
          <a:xfrm rot="3420152">
            <a:off x="8501861" y="4325940"/>
            <a:ext cx="254013" cy="28383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C18EE7E-2904-4C37-AD03-A1D44ACF3D2D}"/>
              </a:ext>
            </a:extLst>
          </p:cNvPr>
          <p:cNvSpPr/>
          <p:nvPr/>
        </p:nvSpPr>
        <p:spPr>
          <a:xfrm>
            <a:off x="7884160" y="5100586"/>
            <a:ext cx="1330960" cy="58801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AD1038BD-C6A6-48F1-A9F3-41FC8E23393A}"/>
              </a:ext>
            </a:extLst>
          </p:cNvPr>
          <p:cNvSpPr/>
          <p:nvPr/>
        </p:nvSpPr>
        <p:spPr>
          <a:xfrm rot="3420152">
            <a:off x="7631856" y="5243901"/>
            <a:ext cx="751840" cy="62077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89FA6D01-D1BE-4BD4-ABBE-2CDC32C492B1}"/>
              </a:ext>
            </a:extLst>
          </p:cNvPr>
          <p:cNvSpPr/>
          <p:nvPr/>
        </p:nvSpPr>
        <p:spPr>
          <a:xfrm rot="3420152">
            <a:off x="7987840" y="5312783"/>
            <a:ext cx="254013" cy="28383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ED415EF9-3617-4F29-B0F0-62B7C2D2697B}"/>
              </a:ext>
            </a:extLst>
          </p:cNvPr>
          <p:cNvSpPr/>
          <p:nvPr/>
        </p:nvSpPr>
        <p:spPr>
          <a:xfrm rot="3420152">
            <a:off x="8047355" y="5303744"/>
            <a:ext cx="751840" cy="62077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6E37E037-CBA4-48DB-91B4-906CE9FA2975}"/>
              </a:ext>
            </a:extLst>
          </p:cNvPr>
          <p:cNvSpPr/>
          <p:nvPr/>
        </p:nvSpPr>
        <p:spPr>
          <a:xfrm rot="3420152">
            <a:off x="8501861" y="5312783"/>
            <a:ext cx="254013" cy="28383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70676FE-9780-4A1A-A962-2DAD3D4B75FE}"/>
              </a:ext>
            </a:extLst>
          </p:cNvPr>
          <p:cNvSpPr/>
          <p:nvPr/>
        </p:nvSpPr>
        <p:spPr>
          <a:xfrm>
            <a:off x="3327574" y="5021514"/>
            <a:ext cx="4326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nonPoliceSexabusle.nonPoliceRTALgoica</a:t>
            </a:r>
            <a:r>
              <a:rPr lang="en-US" sz="800" strike="sngStrike" dirty="0" err="1"/>
              <a:t>l</a:t>
            </a:r>
            <a:r>
              <a:rPr lang="en-US" sz="800" strike="sngStrike" dirty="0"/>
              <a:t>( </a:t>
            </a:r>
            <a:r>
              <a:rPr lang="en-US" sz="800" strike="sngStrike" dirty="0" err="1"/>
              <a:t>wahing</a:t>
            </a:r>
            <a:r>
              <a:rPr lang="en-US" sz="800" strike="sngStrike" dirty="0"/>
              <a:t>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E14CAEA-9C54-4C93-9EC3-46C9A0DA7EAC}"/>
              </a:ext>
            </a:extLst>
          </p:cNvPr>
          <p:cNvSpPr/>
          <p:nvPr/>
        </p:nvSpPr>
        <p:spPr>
          <a:xfrm rot="1208844">
            <a:off x="8056069" y="5331461"/>
            <a:ext cx="954614" cy="1370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E5CA412-B339-4E42-9573-35FA852863F3}"/>
              </a:ext>
            </a:extLst>
          </p:cNvPr>
          <p:cNvSpPr/>
          <p:nvPr/>
        </p:nvSpPr>
        <p:spPr>
          <a:xfrm rot="288039">
            <a:off x="7930754" y="5482327"/>
            <a:ext cx="954614" cy="1370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49E7126-A3BB-4FCC-A947-CAE9B262575C}"/>
              </a:ext>
            </a:extLst>
          </p:cNvPr>
          <p:cNvSpPr/>
          <p:nvPr/>
        </p:nvSpPr>
        <p:spPr>
          <a:xfrm>
            <a:off x="3327574" y="4914404"/>
            <a:ext cx="6309762" cy="1115282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87542FC-C3AD-4C61-9213-6D7D409E53B9}"/>
              </a:ext>
            </a:extLst>
          </p:cNvPr>
          <p:cNvSpPr/>
          <p:nvPr/>
        </p:nvSpPr>
        <p:spPr>
          <a:xfrm>
            <a:off x="3327574" y="3846044"/>
            <a:ext cx="6309762" cy="1026999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377700CB-DD1A-4713-8054-36B244396ED8}"/>
              </a:ext>
            </a:extLst>
          </p:cNvPr>
          <p:cNvSpPr/>
          <p:nvPr/>
        </p:nvSpPr>
        <p:spPr>
          <a:xfrm>
            <a:off x="8158480" y="6351402"/>
            <a:ext cx="385408" cy="47525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0643023-8D43-48E9-AED3-6441C32661F7}"/>
              </a:ext>
            </a:extLst>
          </p:cNvPr>
          <p:cNvSpPr/>
          <p:nvPr/>
        </p:nvSpPr>
        <p:spPr>
          <a:xfrm>
            <a:off x="8137193" y="6185156"/>
            <a:ext cx="385408" cy="3693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0ACD1BB-8410-4AF6-8CD1-61979604D8E6}"/>
              </a:ext>
            </a:extLst>
          </p:cNvPr>
          <p:cNvSpPr/>
          <p:nvPr/>
        </p:nvSpPr>
        <p:spPr>
          <a:xfrm>
            <a:off x="3199334" y="6052575"/>
            <a:ext cx="445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nonPoliceSexabusle.nonPoliceRTALgoica</a:t>
            </a:r>
            <a:r>
              <a:rPr lang="en-US" sz="800" strike="sngStrike" dirty="0" err="1"/>
              <a:t>l</a:t>
            </a:r>
            <a:r>
              <a:rPr lang="en-US" sz="800" strike="sngStrike" dirty="0"/>
              <a:t>( tits board)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ABF61D5-A4D1-4ECA-86B7-24946B4D34EF}"/>
              </a:ext>
            </a:extLst>
          </p:cNvPr>
          <p:cNvSpPr/>
          <p:nvPr/>
        </p:nvSpPr>
        <p:spPr>
          <a:xfrm>
            <a:off x="3327574" y="6069227"/>
            <a:ext cx="6309762" cy="78347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15CC034-4223-4FA0-953A-0FC5426BF8A4}"/>
              </a:ext>
            </a:extLst>
          </p:cNvPr>
          <p:cNvSpPr/>
          <p:nvPr/>
        </p:nvSpPr>
        <p:spPr>
          <a:xfrm>
            <a:off x="1912238" y="2706644"/>
            <a:ext cx="8546859" cy="1026999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92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4EE4D0C-AD88-45CA-A0F8-B7A1D7A73B14}"/>
              </a:ext>
            </a:extLst>
          </p:cNvPr>
          <p:cNvSpPr/>
          <p:nvPr/>
        </p:nvSpPr>
        <p:spPr>
          <a:xfrm>
            <a:off x="0" y="0"/>
            <a:ext cx="12192000" cy="8534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CCD7F5-4F19-42DB-B306-2A59C232ABEA}"/>
              </a:ext>
            </a:extLst>
          </p:cNvPr>
          <p:cNvSpPr/>
          <p:nvPr/>
        </p:nvSpPr>
        <p:spPr>
          <a:xfrm>
            <a:off x="0" y="853440"/>
            <a:ext cx="12192000" cy="2641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82352C-BDEF-4DD2-A797-8CE46A6A9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088" y="1971040"/>
            <a:ext cx="929821" cy="5207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30D12DD-2425-4A1E-B446-09D6D86F11DC}"/>
              </a:ext>
            </a:extLst>
          </p:cNvPr>
          <p:cNvCxnSpPr>
            <a:cxnSpLocks/>
          </p:cNvCxnSpPr>
          <p:nvPr/>
        </p:nvCxnSpPr>
        <p:spPr>
          <a:xfrm flipV="1">
            <a:off x="2541088" y="1727200"/>
            <a:ext cx="929821" cy="8636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AC4AA3B5-B824-40DD-B9C7-01C19C5F48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043" y="1877060"/>
            <a:ext cx="675958" cy="93430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5EDBC65-1BD1-408A-A885-DC553D7F7806}"/>
              </a:ext>
            </a:extLst>
          </p:cNvPr>
          <p:cNvSpPr txBox="1"/>
          <p:nvPr/>
        </p:nvSpPr>
        <p:spPr>
          <a:xfrm>
            <a:off x="5313680" y="1877060"/>
            <a:ext cx="3253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Thomas-is-dieter:  </a:t>
            </a:r>
            <a:r>
              <a:rPr lang="en-US" strike="sngStrike" dirty="0" err="1"/>
              <a:t>thoams</a:t>
            </a:r>
            <a:r>
              <a:rPr lang="en-US" strike="sngStrike" dirty="0"/>
              <a:t> dieter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41E6B54-1F20-4A75-ADA2-8972D6EC0960}"/>
              </a:ext>
            </a:extLst>
          </p:cNvPr>
          <p:cNvCxnSpPr/>
          <p:nvPr/>
        </p:nvCxnSpPr>
        <p:spPr>
          <a:xfrm>
            <a:off x="3698240" y="1877060"/>
            <a:ext cx="1107440" cy="934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1EF3645-86EA-4F94-8228-EFA3B188A3FF}"/>
              </a:ext>
            </a:extLst>
          </p:cNvPr>
          <p:cNvSpPr txBox="1"/>
          <p:nvPr/>
        </p:nvSpPr>
        <p:spPr>
          <a:xfrm>
            <a:off x="1137920" y="3220720"/>
            <a:ext cx="4153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Gorbache</a:t>
            </a:r>
            <a:r>
              <a:rPr lang="en-US" dirty="0"/>
              <a:t>(Visa France)</a:t>
            </a:r>
          </a:p>
          <a:p>
            <a:r>
              <a:rPr lang="en-US" b="1" dirty="0"/>
              <a:t>ONSITE: </a:t>
            </a:r>
            <a:r>
              <a:rPr lang="en-US" dirty="0" err="1"/>
              <a:t>Validaiotn</a:t>
            </a:r>
            <a:r>
              <a:rPr lang="en-US" dirty="0"/>
              <a:t>  dildo-to-dildo </a:t>
            </a:r>
            <a:r>
              <a:rPr lang="en-US" dirty="0" err="1"/>
              <a:t>wresling</a:t>
            </a:r>
            <a:endParaRPr lang="en-US" dirty="0"/>
          </a:p>
          <a:p>
            <a:r>
              <a:rPr lang="en-US" dirty="0"/>
              <a:t>OFFSITE: </a:t>
            </a:r>
            <a:r>
              <a:rPr lang="en-US" dirty="0" err="1"/>
              <a:t>Seatle</a:t>
            </a:r>
            <a:r>
              <a:rPr lang="en-US" dirty="0"/>
              <a:t> finger without dildo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4008D2E-5202-4ED9-B48E-D20B3723FEB5}"/>
              </a:ext>
            </a:extLst>
          </p:cNvPr>
          <p:cNvSpPr/>
          <p:nvPr/>
        </p:nvSpPr>
        <p:spPr>
          <a:xfrm>
            <a:off x="5415280" y="3220720"/>
            <a:ext cx="751840" cy="83312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95BC8DE-88CB-4822-AE2F-44CA737DF113}"/>
              </a:ext>
            </a:extLst>
          </p:cNvPr>
          <p:cNvCxnSpPr/>
          <p:nvPr/>
        </p:nvCxnSpPr>
        <p:spPr>
          <a:xfrm>
            <a:off x="5415280" y="3005852"/>
            <a:ext cx="355600" cy="584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3F077F6-4DEF-4462-B7AA-3010AA3D7A6D}"/>
              </a:ext>
            </a:extLst>
          </p:cNvPr>
          <p:cNvCxnSpPr/>
          <p:nvPr/>
        </p:nvCxnSpPr>
        <p:spPr>
          <a:xfrm>
            <a:off x="5588000" y="3053080"/>
            <a:ext cx="355600" cy="584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70E49D3-297D-496B-A627-53D2FC48D4BD}"/>
              </a:ext>
            </a:extLst>
          </p:cNvPr>
          <p:cNvCxnSpPr/>
          <p:nvPr/>
        </p:nvCxnSpPr>
        <p:spPr>
          <a:xfrm>
            <a:off x="5669280" y="3005852"/>
            <a:ext cx="355600" cy="584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88860314-3C0F-43E4-9EEC-C3D7AC03DF3A}"/>
              </a:ext>
            </a:extLst>
          </p:cNvPr>
          <p:cNvSpPr/>
          <p:nvPr/>
        </p:nvSpPr>
        <p:spPr>
          <a:xfrm>
            <a:off x="6339840" y="3220720"/>
            <a:ext cx="751840" cy="83312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G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4D66F70-FCD5-475B-B545-39F65BE01D20}"/>
              </a:ext>
            </a:extLst>
          </p:cNvPr>
          <p:cNvSpPr txBox="1"/>
          <p:nvPr/>
        </p:nvSpPr>
        <p:spPr>
          <a:xfrm>
            <a:off x="485177" y="386917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1A1FC79-DF7A-4CDA-B429-7FA202EC667C}"/>
              </a:ext>
            </a:extLst>
          </p:cNvPr>
          <p:cNvSpPr txBox="1"/>
          <p:nvPr/>
        </p:nvSpPr>
        <p:spPr>
          <a:xfrm>
            <a:off x="475017" y="303605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2013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7752829-6E7D-4D31-B55F-45EA45486E70}"/>
              </a:ext>
            </a:extLst>
          </p:cNvPr>
          <p:cNvSpPr/>
          <p:nvPr/>
        </p:nvSpPr>
        <p:spPr>
          <a:xfrm>
            <a:off x="1137920" y="3053080"/>
            <a:ext cx="4023360" cy="2971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G.CERTIFIED:PMP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52F84D8-67F5-41A8-B85B-5CDB0B2357F9}"/>
              </a:ext>
            </a:extLst>
          </p:cNvPr>
          <p:cNvSpPr/>
          <p:nvPr/>
        </p:nvSpPr>
        <p:spPr>
          <a:xfrm>
            <a:off x="552470" y="3038683"/>
            <a:ext cx="11391863" cy="1100982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71C45E5-0A3D-49DD-8E3C-763BD8D0EB14}"/>
              </a:ext>
            </a:extLst>
          </p:cNvPr>
          <p:cNvCxnSpPr/>
          <p:nvPr/>
        </p:nvCxnSpPr>
        <p:spPr>
          <a:xfrm>
            <a:off x="579120" y="2902808"/>
            <a:ext cx="11308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F44DEAB-6637-4A70-8809-7512C30E5DB8}"/>
              </a:ext>
            </a:extLst>
          </p:cNvPr>
          <p:cNvCxnSpPr/>
          <p:nvPr/>
        </p:nvCxnSpPr>
        <p:spPr>
          <a:xfrm>
            <a:off x="511717" y="4254361"/>
            <a:ext cx="11308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888E7F4-F233-4741-A050-C6F2D55A55AE}"/>
              </a:ext>
            </a:extLst>
          </p:cNvPr>
          <p:cNvSpPr txBox="1"/>
          <p:nvPr/>
        </p:nvSpPr>
        <p:spPr>
          <a:xfrm>
            <a:off x="-24076" y="158867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44D1717-0ABC-4E6E-B3EF-6DF9C9CE42BB}"/>
              </a:ext>
            </a:extLst>
          </p:cNvPr>
          <p:cNvSpPr txBox="1"/>
          <p:nvPr/>
        </p:nvSpPr>
        <p:spPr>
          <a:xfrm>
            <a:off x="2212194" y="1599132"/>
            <a:ext cx="12698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6weeks 120 </a:t>
            </a:r>
            <a:r>
              <a:rPr lang="en-US" sz="800" dirty="0" err="1"/>
              <a:t>hr</a:t>
            </a:r>
            <a:r>
              <a:rPr lang="en-US" sz="800" dirty="0"/>
              <a:t> gameplay- </a:t>
            </a:r>
          </a:p>
          <a:p>
            <a:r>
              <a:rPr lang="en-US" sz="800" dirty="0" err="1"/>
              <a:t>fligh</a:t>
            </a:r>
            <a:r>
              <a:rPr lang="en-US" sz="800" dirty="0"/>
              <a:t> travel </a:t>
            </a:r>
            <a:r>
              <a:rPr lang="en-US" sz="800" dirty="0" err="1"/>
              <a:t>permissoin</a:t>
            </a:r>
            <a:endParaRPr lang="en-US" sz="800" dirty="0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B939FFB9-A4EF-4584-8B63-518AE8A845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071" y="1637459"/>
            <a:ext cx="2095500" cy="1152525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DF24773A-2897-4B7F-98C0-60996B1ED1C8}"/>
              </a:ext>
            </a:extLst>
          </p:cNvPr>
          <p:cNvSpPr/>
          <p:nvPr/>
        </p:nvSpPr>
        <p:spPr>
          <a:xfrm>
            <a:off x="8718209" y="1366249"/>
            <a:ext cx="1501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thoams</a:t>
            </a:r>
            <a:r>
              <a:rPr lang="en-US" dirty="0"/>
              <a:t> dieter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0BB1B16D-35CB-4CF8-BC19-4686797A37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979" y="2345797"/>
            <a:ext cx="504552" cy="369332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47ED7589-1057-4845-92DF-377A9A1C8F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910140" y="2175939"/>
            <a:ext cx="294705" cy="445651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FC056D2A-0BA5-4A9C-9A91-8021ABD0BB07}"/>
              </a:ext>
            </a:extLst>
          </p:cNvPr>
          <p:cNvSpPr txBox="1"/>
          <p:nvPr/>
        </p:nvSpPr>
        <p:spPr>
          <a:xfrm>
            <a:off x="4653706" y="1343248"/>
            <a:ext cx="2766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Fremon</a:t>
            </a:r>
            <a:r>
              <a:rPr lang="en-US" dirty="0"/>
              <a:t> hub: </a:t>
            </a:r>
            <a:r>
              <a:rPr lang="en-US" dirty="0" err="1"/>
              <a:t>finaal</a:t>
            </a:r>
            <a:r>
              <a:rPr lang="en-US" dirty="0"/>
              <a:t> </a:t>
            </a:r>
            <a:r>
              <a:rPr lang="en-US" dirty="0" err="1"/>
              <a:t>fanst</a:t>
            </a:r>
            <a:r>
              <a:rPr lang="en-US" dirty="0"/>
              <a:t> 24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F3A3610-1E6D-434F-A2F3-1BB36F662C8B}"/>
              </a:ext>
            </a:extLst>
          </p:cNvPr>
          <p:cNvSpPr txBox="1"/>
          <p:nvPr/>
        </p:nvSpPr>
        <p:spPr>
          <a:xfrm>
            <a:off x="3937519" y="1167058"/>
            <a:ext cx="370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2011 ATOMCLOCI (WW2.CIVIL CODE.)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664774F-21FB-42D4-9CB8-51594C09B0BC}"/>
              </a:ext>
            </a:extLst>
          </p:cNvPr>
          <p:cNvCxnSpPr/>
          <p:nvPr/>
        </p:nvCxnSpPr>
        <p:spPr>
          <a:xfrm>
            <a:off x="4805680" y="1527914"/>
            <a:ext cx="28392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22FFCB1-4EDD-48E8-8064-32E738FCD37A}"/>
              </a:ext>
            </a:extLst>
          </p:cNvPr>
          <p:cNvCxnSpPr/>
          <p:nvPr/>
        </p:nvCxnSpPr>
        <p:spPr>
          <a:xfrm flipV="1">
            <a:off x="8567071" y="1712580"/>
            <a:ext cx="2095500" cy="1077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86">
            <a:extLst>
              <a:ext uri="{FF2B5EF4-FFF2-40B4-BE49-F238E27FC236}">
                <a16:creationId xmlns:a16="http://schemas.microsoft.com/office/drawing/2014/main" id="{D59C5DDF-F9C5-45C6-8D28-F025644F22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103" y="1649067"/>
            <a:ext cx="1312232" cy="734850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998FF75E-0F2D-4AD2-833D-B528B1AE23EF}"/>
              </a:ext>
            </a:extLst>
          </p:cNvPr>
          <p:cNvSpPr/>
          <p:nvPr/>
        </p:nvSpPr>
        <p:spPr>
          <a:xfrm>
            <a:off x="10392648" y="1131139"/>
            <a:ext cx="1820832" cy="44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ATOMPHYSICS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4783971-9F1A-443C-94D0-49F354F2C5EF}"/>
              </a:ext>
            </a:extLst>
          </p:cNvPr>
          <p:cNvSpPr txBox="1"/>
          <p:nvPr/>
        </p:nvSpPr>
        <p:spPr>
          <a:xfrm>
            <a:off x="10495281" y="2515223"/>
            <a:ext cx="1698806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GENISIS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AD691B2-0B26-4573-9C8A-1419F226B0E9}"/>
              </a:ext>
            </a:extLst>
          </p:cNvPr>
          <p:cNvCxnSpPr/>
          <p:nvPr/>
        </p:nvCxnSpPr>
        <p:spPr>
          <a:xfrm flipV="1">
            <a:off x="10772213" y="1637459"/>
            <a:ext cx="1188206" cy="841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18CCE2E8-A26D-41F1-8DA8-24789A0532A9}"/>
              </a:ext>
            </a:extLst>
          </p:cNvPr>
          <p:cNvSpPr txBox="1"/>
          <p:nvPr/>
        </p:nvSpPr>
        <p:spPr>
          <a:xfrm>
            <a:off x="11251838" y="2436696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>
                <a:solidFill>
                  <a:schemeClr val="bg1"/>
                </a:solidFill>
              </a:rPr>
              <a:t>(</a:t>
            </a:r>
            <a:r>
              <a:rPr lang="en-US" sz="800" strike="sngStrike" dirty="0" err="1">
                <a:solidFill>
                  <a:schemeClr val="bg1"/>
                </a:solidFill>
              </a:rPr>
              <a:t>gnesis,atomphysics</a:t>
            </a:r>
            <a:r>
              <a:rPr lang="en-US" sz="800" strike="sngStrike" dirty="0">
                <a:solidFill>
                  <a:schemeClr val="bg1"/>
                </a:solidFill>
              </a:rPr>
              <a:t>)</a:t>
            </a:r>
          </a:p>
          <a:p>
            <a:r>
              <a:rPr lang="en-US" sz="800" strike="sngStrike" dirty="0">
                <a:solidFill>
                  <a:schemeClr val="bg1"/>
                </a:solidFill>
              </a:rPr>
              <a:t>!CAMP DAVID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FAE9EC1-A9EC-49D0-A6FD-3A09C4679110}"/>
              </a:ext>
            </a:extLst>
          </p:cNvPr>
          <p:cNvSpPr/>
          <p:nvPr/>
        </p:nvSpPr>
        <p:spPr>
          <a:xfrm>
            <a:off x="10495281" y="2116629"/>
            <a:ext cx="1996059" cy="369332"/>
          </a:xfrm>
          <a:prstGeom prst="rect">
            <a:avLst/>
          </a:prstGeom>
          <a:solidFill>
            <a:srgbClr val="C00000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1990 !MAINSTERET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DE82D54-FED8-4AD1-B594-93BBC20C39A7}"/>
              </a:ext>
            </a:extLst>
          </p:cNvPr>
          <p:cNvCxnSpPr>
            <a:endCxn id="93" idx="1"/>
          </p:cNvCxnSpPr>
          <p:nvPr/>
        </p:nvCxnSpPr>
        <p:spPr>
          <a:xfrm>
            <a:off x="8718209" y="1735581"/>
            <a:ext cx="1777072" cy="565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E36883B-945F-4D39-A00F-8BE871248969}"/>
              </a:ext>
            </a:extLst>
          </p:cNvPr>
          <p:cNvCxnSpPr>
            <a:endCxn id="75" idx="3"/>
          </p:cNvCxnSpPr>
          <p:nvPr/>
        </p:nvCxnSpPr>
        <p:spPr>
          <a:xfrm flipV="1">
            <a:off x="8563987" y="1550915"/>
            <a:ext cx="1656043" cy="40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ECE7AA93-DB50-4E23-BE18-EFFC97EA593C}"/>
              </a:ext>
            </a:extLst>
          </p:cNvPr>
          <p:cNvSpPr/>
          <p:nvPr/>
        </p:nvSpPr>
        <p:spPr>
          <a:xfrm>
            <a:off x="10545048" y="1825299"/>
            <a:ext cx="1646952" cy="30476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JOHN</a:t>
            </a:r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EEA7CF18-A4CD-447A-9360-13AA0021B9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79" y="1239795"/>
            <a:ext cx="1209675" cy="1209675"/>
          </a:xfrm>
          <a:prstGeom prst="rect">
            <a:avLst/>
          </a:prstGeom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490DE78B-145D-4BF8-A387-544C2C2FFE49}"/>
              </a:ext>
            </a:extLst>
          </p:cNvPr>
          <p:cNvSpPr/>
          <p:nvPr/>
        </p:nvSpPr>
        <p:spPr>
          <a:xfrm>
            <a:off x="2116989" y="1570938"/>
            <a:ext cx="1545375" cy="1026999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719A1D0-E501-4632-B11D-7C2A3AA0B39F}"/>
              </a:ext>
            </a:extLst>
          </p:cNvPr>
          <p:cNvSpPr/>
          <p:nvPr/>
        </p:nvSpPr>
        <p:spPr>
          <a:xfrm>
            <a:off x="3837953" y="1553209"/>
            <a:ext cx="1046908" cy="115252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DA2678B-A4C7-42CE-9194-FF758595B510}"/>
              </a:ext>
            </a:extLst>
          </p:cNvPr>
          <p:cNvCxnSpPr/>
          <p:nvPr/>
        </p:nvCxnSpPr>
        <p:spPr>
          <a:xfrm flipH="1" flipV="1">
            <a:off x="4650622" y="2246392"/>
            <a:ext cx="751598" cy="19030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48C6A9C-0F6F-45CC-A368-2928414D6D38}"/>
              </a:ext>
            </a:extLst>
          </p:cNvPr>
          <p:cNvSpPr/>
          <p:nvPr/>
        </p:nvSpPr>
        <p:spPr>
          <a:xfrm>
            <a:off x="4841556" y="1581493"/>
            <a:ext cx="469040" cy="115252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E073736-1B73-4551-9E35-6A5BE50C5064}"/>
              </a:ext>
            </a:extLst>
          </p:cNvPr>
          <p:cNvSpPr/>
          <p:nvPr/>
        </p:nvSpPr>
        <p:spPr>
          <a:xfrm>
            <a:off x="8364358" y="1422471"/>
            <a:ext cx="1949109" cy="136751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A883145-E2E2-4D17-B16C-477FCCD650C3}"/>
              </a:ext>
            </a:extLst>
          </p:cNvPr>
          <p:cNvSpPr/>
          <p:nvPr/>
        </p:nvSpPr>
        <p:spPr>
          <a:xfrm>
            <a:off x="5417055" y="1483332"/>
            <a:ext cx="2977398" cy="136751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8981EF1B-A7FE-48B2-BA8C-C042DFF3F999}"/>
              </a:ext>
            </a:extLst>
          </p:cNvPr>
          <p:cNvCxnSpPr/>
          <p:nvPr/>
        </p:nvCxnSpPr>
        <p:spPr>
          <a:xfrm flipH="1" flipV="1">
            <a:off x="7330430" y="1825299"/>
            <a:ext cx="794076" cy="1059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1B88C2D-5CDC-41EC-B118-E720219A8AB4}"/>
              </a:ext>
            </a:extLst>
          </p:cNvPr>
          <p:cNvSpPr/>
          <p:nvPr/>
        </p:nvSpPr>
        <p:spPr>
          <a:xfrm>
            <a:off x="-24075" y="3314829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2013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0F17DACC-CE3D-4ABF-B315-6F53B886E368}"/>
              </a:ext>
            </a:extLst>
          </p:cNvPr>
          <p:cNvCxnSpPr/>
          <p:nvPr/>
        </p:nvCxnSpPr>
        <p:spPr>
          <a:xfrm flipV="1">
            <a:off x="1310640" y="3405386"/>
            <a:ext cx="2387600" cy="23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22B610D-362D-48B4-A86B-62E2AA80D6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295" y="4617376"/>
            <a:ext cx="848238" cy="4657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541E38-F1C6-4425-BB5B-240A36707F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280" y="4613943"/>
            <a:ext cx="525662" cy="5402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3D1E5F-7940-4D3A-8065-8E6BB3CDFBC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426" y="4617374"/>
            <a:ext cx="607287" cy="4657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F4F4725-E25A-48C8-8E3B-EE532930729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850" y="4639042"/>
            <a:ext cx="768542" cy="4180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82CF8EC-5214-478A-99E1-AC1B3F96199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806" y="4684930"/>
            <a:ext cx="275949" cy="27986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97A1D7-AD72-45C5-9BDE-CAA2F2BCD4A3}"/>
              </a:ext>
            </a:extLst>
          </p:cNvPr>
          <p:cNvCxnSpPr>
            <a:endCxn id="13" idx="3"/>
          </p:cNvCxnSpPr>
          <p:nvPr/>
        </p:nvCxnSpPr>
        <p:spPr>
          <a:xfrm flipV="1">
            <a:off x="5258709" y="4848069"/>
            <a:ext cx="3412683" cy="11672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09A6FB80-3B25-4BD0-AC6C-BEDFEA14DFA0}"/>
              </a:ext>
            </a:extLst>
          </p:cNvPr>
          <p:cNvSpPr/>
          <p:nvPr/>
        </p:nvSpPr>
        <p:spPr>
          <a:xfrm>
            <a:off x="5161280" y="4585581"/>
            <a:ext cx="3512337" cy="54029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F7D9B5-B4FB-4ED1-A8DE-05484F8DE464}"/>
              </a:ext>
            </a:extLst>
          </p:cNvPr>
          <p:cNvSpPr txBox="1"/>
          <p:nvPr/>
        </p:nvSpPr>
        <p:spPr>
          <a:xfrm>
            <a:off x="777077" y="4658579"/>
            <a:ext cx="3001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FEDERAL(CHECKPINTCHALRIE)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C23F3-1C93-472A-B829-0443821B18D0}"/>
              </a:ext>
            </a:extLst>
          </p:cNvPr>
          <p:cNvSpPr txBox="1"/>
          <p:nvPr/>
        </p:nvSpPr>
        <p:spPr>
          <a:xfrm>
            <a:off x="3121945" y="4791762"/>
            <a:ext cx="2016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INTERUPTS.</a:t>
            </a:r>
            <a:r>
              <a:rPr lang="en-US" sz="800" strike="sngStrike" dirty="0" err="1"/>
              <a:t>u</a:t>
            </a:r>
            <a:r>
              <a:rPr lang="en-US" sz="800" strike="sngStrike" dirty="0"/>
              <a:t> cants touch this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54464C1-FF50-42A5-B704-753EE6EC759B}"/>
              </a:ext>
            </a:extLst>
          </p:cNvPr>
          <p:cNvSpPr/>
          <p:nvPr/>
        </p:nvSpPr>
        <p:spPr>
          <a:xfrm>
            <a:off x="4339832" y="4563592"/>
            <a:ext cx="602556" cy="54029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1F5CB4-6C7E-48B0-A5E8-AB9269BE5CDE}"/>
              </a:ext>
            </a:extLst>
          </p:cNvPr>
          <p:cNvSpPr txBox="1"/>
          <p:nvPr/>
        </p:nvSpPr>
        <p:spPr>
          <a:xfrm>
            <a:off x="15126" y="473455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1990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22F2FFF-A4B7-4469-8E63-5F5B785F0687}"/>
              </a:ext>
            </a:extLst>
          </p:cNvPr>
          <p:cNvCxnSpPr/>
          <p:nvPr/>
        </p:nvCxnSpPr>
        <p:spPr>
          <a:xfrm>
            <a:off x="469703" y="5269326"/>
            <a:ext cx="11308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87198E-D64A-46E9-8F22-C328768930A8}"/>
              </a:ext>
            </a:extLst>
          </p:cNvPr>
          <p:cNvSpPr txBox="1"/>
          <p:nvPr/>
        </p:nvSpPr>
        <p:spPr>
          <a:xfrm>
            <a:off x="811548" y="5373232"/>
            <a:ext cx="2730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IMPROT </a:t>
            </a:r>
            <a:r>
              <a:rPr lang="en-US" dirty="0"/>
              <a:t>MAINSTETE.SV.”O”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A43BE6F-DC21-4C61-8A5C-3446F39E3810}"/>
              </a:ext>
            </a:extLst>
          </p:cNvPr>
          <p:cNvCxnSpPr>
            <a:endCxn id="21" idx="3"/>
          </p:cNvCxnSpPr>
          <p:nvPr/>
        </p:nvCxnSpPr>
        <p:spPr>
          <a:xfrm flipV="1">
            <a:off x="3135014" y="5557898"/>
            <a:ext cx="407090" cy="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F048522-D221-49A4-8958-BC723865B51D}"/>
              </a:ext>
            </a:extLst>
          </p:cNvPr>
          <p:cNvSpPr txBox="1"/>
          <p:nvPr/>
        </p:nvSpPr>
        <p:spPr>
          <a:xfrm>
            <a:off x="-17077" y="534345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8F006E-B47D-440A-A7BE-1D8A19959868}"/>
              </a:ext>
            </a:extLst>
          </p:cNvPr>
          <p:cNvSpPr txBox="1"/>
          <p:nvPr/>
        </p:nvSpPr>
        <p:spPr>
          <a:xfrm>
            <a:off x="1112527" y="5597670"/>
            <a:ext cx="272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IMPROIT</a:t>
            </a:r>
            <a:r>
              <a:rPr lang="en-US" dirty="0"/>
              <a:t> </a:t>
            </a:r>
            <a:r>
              <a:rPr lang="en-US" strike="sngStrike" dirty="0" err="1"/>
              <a:t>gheoho</a:t>
            </a:r>
            <a:r>
              <a:rPr lang="en-US" strike="sngStrike" dirty="0"/>
              <a:t>(</a:t>
            </a:r>
            <a:r>
              <a:rPr lang="en-US" strike="sngStrike" dirty="0" err="1"/>
              <a:t>dj,o,opal</a:t>
            </a:r>
            <a:r>
              <a:rPr lang="en-US" strike="sngStrike" dirty="0"/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C619FF-7053-42A6-8236-15354A1FD4D3}"/>
              </a:ext>
            </a:extLst>
          </p:cNvPr>
          <p:cNvSpPr txBox="1"/>
          <p:nvPr/>
        </p:nvSpPr>
        <p:spPr>
          <a:xfrm>
            <a:off x="4130105" y="5453993"/>
            <a:ext cx="883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Angela.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2C49D8-3CE4-4A9F-8D82-C5269DFBBEDC}"/>
              </a:ext>
            </a:extLst>
          </p:cNvPr>
          <p:cNvSpPr txBox="1"/>
          <p:nvPr/>
        </p:nvSpPr>
        <p:spPr>
          <a:xfrm>
            <a:off x="956010" y="5196921"/>
            <a:ext cx="4083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IMPROT</a:t>
            </a:r>
            <a:r>
              <a:rPr lang="en-US" dirty="0"/>
              <a:t> JFK(</a:t>
            </a:r>
            <a:r>
              <a:rPr lang="en-US" dirty="0" err="1"/>
              <a:t>cuba.</a:t>
            </a:r>
            <a:r>
              <a:rPr lang="en-US" strike="sngStrike" dirty="0" err="1"/>
              <a:t>putting</a:t>
            </a:r>
            <a:r>
              <a:rPr lang="en-US" strike="sngStrike" dirty="0"/>
              <a:t>(</a:t>
            </a:r>
            <a:r>
              <a:rPr lang="en-US" strike="sngStrike" dirty="0" err="1"/>
              <a:t>gorhcoe</a:t>
            </a:r>
            <a:r>
              <a:rPr lang="en-US" strike="sngStrike" dirty="0"/>
              <a:t>).</a:t>
            </a:r>
            <a:r>
              <a:rPr lang="en-US" strike="sngStrike" dirty="0" err="1"/>
              <a:t>marx</a:t>
            </a:r>
            <a:r>
              <a:rPr lang="en-US" dirty="0"/>
              <a:t>)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B677897-1A71-48A8-A2B4-2132E31E19DF}"/>
              </a:ext>
            </a:extLst>
          </p:cNvPr>
          <p:cNvCxnSpPr/>
          <p:nvPr/>
        </p:nvCxnSpPr>
        <p:spPr>
          <a:xfrm>
            <a:off x="485177" y="5917836"/>
            <a:ext cx="11308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7808338-5E25-4623-8B25-E200719DBE2E}"/>
              </a:ext>
            </a:extLst>
          </p:cNvPr>
          <p:cNvSpPr txBox="1"/>
          <p:nvPr/>
        </p:nvSpPr>
        <p:spPr>
          <a:xfrm>
            <a:off x="5588000" y="5408274"/>
            <a:ext cx="709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IMPORT </a:t>
            </a:r>
            <a:r>
              <a:rPr lang="en-US" dirty="0"/>
              <a:t>FEDARL .DEFAUL.CIGGERST   IPX DEA</a:t>
            </a:r>
            <a:r>
              <a:rPr lang="en-US" sz="800" strike="sngStrike" dirty="0"/>
              <a:t>9heiron</a:t>
            </a:r>
            <a:r>
              <a:rPr lang="en-US" dirty="0"/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60015E-F909-4C0E-BA46-07A376CDA1D9}"/>
              </a:ext>
            </a:extLst>
          </p:cNvPr>
          <p:cNvSpPr txBox="1"/>
          <p:nvPr/>
        </p:nvSpPr>
        <p:spPr>
          <a:xfrm>
            <a:off x="5779787" y="5185763"/>
            <a:ext cx="174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CVPA.§187.PREA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7A3DBFB-5620-4950-BB38-2D559353B46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788" y="6188493"/>
            <a:ext cx="303032" cy="43037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BE59DEE-3DA5-477D-97E3-5A5AD924D49B}"/>
              </a:ext>
            </a:extLst>
          </p:cNvPr>
          <p:cNvCxnSpPr/>
          <p:nvPr/>
        </p:nvCxnSpPr>
        <p:spPr>
          <a:xfrm flipV="1">
            <a:off x="3333413" y="6142774"/>
            <a:ext cx="956650" cy="3787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62B4A16B-202F-47D0-8898-FC4CD122F6F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490" y="6209793"/>
            <a:ext cx="378725" cy="378725"/>
          </a:xfrm>
          <a:prstGeom prst="rect">
            <a:avLst/>
          </a:prstGeom>
        </p:spPr>
      </p:pic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F1E4064-6111-4368-8FBD-9AB6749318C8}"/>
              </a:ext>
            </a:extLst>
          </p:cNvPr>
          <p:cNvCxnSpPr/>
          <p:nvPr/>
        </p:nvCxnSpPr>
        <p:spPr>
          <a:xfrm flipV="1">
            <a:off x="3818417" y="6155825"/>
            <a:ext cx="956650" cy="3787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ACEF4AD2-5B3A-476B-BB46-EDD384397AA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272" y="6108591"/>
            <a:ext cx="657881" cy="657881"/>
          </a:xfrm>
          <a:prstGeom prst="rect">
            <a:avLst/>
          </a:prstGeom>
        </p:spPr>
      </p:pic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BB88F1F-8930-40E9-9FCF-11F138A83089}"/>
              </a:ext>
            </a:extLst>
          </p:cNvPr>
          <p:cNvCxnSpPr/>
          <p:nvPr/>
        </p:nvCxnSpPr>
        <p:spPr>
          <a:xfrm flipV="1">
            <a:off x="4608154" y="6263761"/>
            <a:ext cx="956650" cy="3787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96DAB06E-B699-4184-A419-73E34340C60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497" y="6209793"/>
            <a:ext cx="401123" cy="432693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7A729D27-9B30-4A09-8A4D-71969050E64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864" y="6183893"/>
            <a:ext cx="418360" cy="41836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AB172D9-E4ED-4CBB-905D-0557227EB55F}"/>
              </a:ext>
            </a:extLst>
          </p:cNvPr>
          <p:cNvCxnSpPr/>
          <p:nvPr/>
        </p:nvCxnSpPr>
        <p:spPr>
          <a:xfrm flipH="1" flipV="1">
            <a:off x="6917504" y="6048262"/>
            <a:ext cx="761400" cy="71821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2B89F88E-B484-44D8-B315-89B7872D208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684" y="6214762"/>
            <a:ext cx="517320" cy="387491"/>
          </a:xfrm>
          <a:prstGeom prst="rect">
            <a:avLst/>
          </a:prstGeom>
        </p:spPr>
      </p:pic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6EDD53F8-B582-4A4E-9B61-3D1FA6FBE9DD}"/>
              </a:ext>
            </a:extLst>
          </p:cNvPr>
          <p:cNvCxnSpPr/>
          <p:nvPr/>
        </p:nvCxnSpPr>
        <p:spPr>
          <a:xfrm flipH="1" flipV="1">
            <a:off x="7637171" y="6134580"/>
            <a:ext cx="761400" cy="71821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980398F-734A-40FB-8DA8-052685589565}"/>
              </a:ext>
            </a:extLst>
          </p:cNvPr>
          <p:cNvCxnSpPr/>
          <p:nvPr/>
        </p:nvCxnSpPr>
        <p:spPr>
          <a:xfrm flipH="1" flipV="1">
            <a:off x="6337462" y="6055612"/>
            <a:ext cx="761400" cy="71821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D0BF66A4-A75F-4254-95F4-AA4A550C0CA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350" y="6159169"/>
            <a:ext cx="470787" cy="547742"/>
          </a:xfrm>
          <a:prstGeom prst="rect">
            <a:avLst/>
          </a:prstGeom>
        </p:spPr>
      </p:pic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626398C-54FD-41EC-90BB-45C5500B5304}"/>
              </a:ext>
            </a:extLst>
          </p:cNvPr>
          <p:cNvCxnSpPr/>
          <p:nvPr/>
        </p:nvCxnSpPr>
        <p:spPr>
          <a:xfrm flipH="1" flipV="1">
            <a:off x="8164654" y="6151756"/>
            <a:ext cx="761400" cy="71821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54FAFADB-DA75-4C6F-B04F-A0785F76222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756" y="6196201"/>
            <a:ext cx="513843" cy="513843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703BF66C-2C8F-46C5-B960-8517A9ECE28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431" y="6108537"/>
            <a:ext cx="491244" cy="516013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6E48E93-A594-4278-BD95-BADEA0F4A0E2}"/>
              </a:ext>
            </a:extLst>
          </p:cNvPr>
          <p:cNvCxnSpPr/>
          <p:nvPr/>
        </p:nvCxnSpPr>
        <p:spPr>
          <a:xfrm flipV="1">
            <a:off x="2116989" y="6024958"/>
            <a:ext cx="847117" cy="709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>
            <a:extLst>
              <a:ext uri="{FF2B5EF4-FFF2-40B4-BE49-F238E27FC236}">
                <a16:creationId xmlns:a16="http://schemas.microsoft.com/office/drawing/2014/main" id="{50F150F7-C36D-4C7A-BD52-AB627C75C4B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414" y="6081385"/>
            <a:ext cx="345418" cy="520868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DCAFFB40-3F24-4C6A-99C5-662A3F90D498}"/>
              </a:ext>
            </a:extLst>
          </p:cNvPr>
          <p:cNvSpPr/>
          <p:nvPr/>
        </p:nvSpPr>
        <p:spPr>
          <a:xfrm>
            <a:off x="537228" y="4280096"/>
            <a:ext cx="11391863" cy="93457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1744910-6C78-4953-BFEB-7F736CB86E64}"/>
              </a:ext>
            </a:extLst>
          </p:cNvPr>
          <p:cNvSpPr/>
          <p:nvPr/>
        </p:nvSpPr>
        <p:spPr>
          <a:xfrm>
            <a:off x="2008154" y="6051234"/>
            <a:ext cx="8143085" cy="69584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384377-56BC-49DB-AF32-E029DF758B78}"/>
              </a:ext>
            </a:extLst>
          </p:cNvPr>
          <p:cNvSpPr txBox="1"/>
          <p:nvPr/>
        </p:nvSpPr>
        <p:spPr>
          <a:xfrm>
            <a:off x="19727" y="6163044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1994 G.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F78FE55-71DC-4984-8262-3BC11C0F2628}"/>
              </a:ext>
            </a:extLst>
          </p:cNvPr>
          <p:cNvSpPr txBox="1"/>
          <p:nvPr/>
        </p:nvSpPr>
        <p:spPr>
          <a:xfrm>
            <a:off x="1303306" y="6043377"/>
            <a:ext cx="671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§187</a:t>
            </a:r>
          </a:p>
          <a:p>
            <a:r>
              <a:rPr lang="en-US" dirty="0"/>
              <a:t>PREA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580EAB1F-7BB7-46BD-A90D-CEC6666FBA23}"/>
              </a:ext>
            </a:extLst>
          </p:cNvPr>
          <p:cNvCxnSpPr/>
          <p:nvPr/>
        </p:nvCxnSpPr>
        <p:spPr>
          <a:xfrm flipV="1">
            <a:off x="811548" y="6043377"/>
            <a:ext cx="591768" cy="491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6AF5A9E8-170D-46E1-96F5-6B8E489AFB69}"/>
              </a:ext>
            </a:extLst>
          </p:cNvPr>
          <p:cNvSpPr txBox="1"/>
          <p:nvPr/>
        </p:nvSpPr>
        <p:spPr>
          <a:xfrm>
            <a:off x="981059" y="5839707"/>
            <a:ext cx="419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PX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C5263A6-269F-4F2E-82FC-9E8221B6CE7C}"/>
              </a:ext>
            </a:extLst>
          </p:cNvPr>
          <p:cNvCxnSpPr>
            <a:cxnSpLocks/>
            <a:endCxn id="29" idx="3"/>
          </p:cNvCxnSpPr>
          <p:nvPr/>
        </p:nvCxnSpPr>
        <p:spPr>
          <a:xfrm flipV="1">
            <a:off x="2707196" y="5381587"/>
            <a:ext cx="2331855" cy="466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2BE690F-A54B-44DE-A8F0-D6DDEC673D3F}"/>
              </a:ext>
            </a:extLst>
          </p:cNvPr>
          <p:cNvSpPr/>
          <p:nvPr/>
        </p:nvSpPr>
        <p:spPr>
          <a:xfrm>
            <a:off x="537229" y="5288223"/>
            <a:ext cx="11480672" cy="60566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E58914A-7432-4E85-BED9-B8DDD22394A6}"/>
              </a:ext>
            </a:extLst>
          </p:cNvPr>
          <p:cNvSpPr/>
          <p:nvPr/>
        </p:nvSpPr>
        <p:spPr>
          <a:xfrm>
            <a:off x="909409" y="6075863"/>
            <a:ext cx="499775" cy="591863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E5BB8A7-502A-4D52-A234-21D1905EC08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81" y="1481328"/>
            <a:ext cx="866770" cy="433385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22D8FDFA-2441-46D0-8B81-2FA39995233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119" y="2205343"/>
            <a:ext cx="738179" cy="585856"/>
          </a:xfrm>
          <a:prstGeom prst="rect">
            <a:avLst/>
          </a:prstGeom>
        </p:spPr>
      </p:pic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D382BBA-862A-4EED-973F-B97AD05D609D}"/>
              </a:ext>
            </a:extLst>
          </p:cNvPr>
          <p:cNvCxnSpPr>
            <a:stCxn id="106" idx="2"/>
          </p:cNvCxnSpPr>
          <p:nvPr/>
        </p:nvCxnSpPr>
        <p:spPr>
          <a:xfrm flipV="1">
            <a:off x="9338913" y="2201693"/>
            <a:ext cx="897884" cy="5882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6AED104-6344-4E08-BCAC-17D26A5B99D3}"/>
              </a:ext>
            </a:extLst>
          </p:cNvPr>
          <p:cNvSpPr/>
          <p:nvPr/>
        </p:nvSpPr>
        <p:spPr>
          <a:xfrm>
            <a:off x="9239507" y="2081066"/>
            <a:ext cx="897884" cy="766442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34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9">
            <a:extLst>
              <a:ext uri="{FF2B5EF4-FFF2-40B4-BE49-F238E27FC236}">
                <a16:creationId xmlns:a16="http://schemas.microsoft.com/office/drawing/2014/main" id="{0F40EA9A-63FC-4762-B0A2-3BA08DC52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882" y="4519969"/>
            <a:ext cx="1801165" cy="180116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4EE4D0C-AD88-45CA-A0F8-B7A1D7A73B14}"/>
              </a:ext>
            </a:extLst>
          </p:cNvPr>
          <p:cNvSpPr/>
          <p:nvPr/>
        </p:nvSpPr>
        <p:spPr>
          <a:xfrm>
            <a:off x="0" y="0"/>
            <a:ext cx="12192000" cy="8534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CCD7F5-4F19-42DB-B306-2A59C232ABEA}"/>
              </a:ext>
            </a:extLst>
          </p:cNvPr>
          <p:cNvSpPr/>
          <p:nvPr/>
        </p:nvSpPr>
        <p:spPr>
          <a:xfrm>
            <a:off x="0" y="853440"/>
            <a:ext cx="12192000" cy="2641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F62394-191C-46A1-84A7-37B2374CDC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482" y="1496275"/>
            <a:ext cx="2476500" cy="18478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D967FC0-2162-4C78-B58E-1549631D43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888" y="3865938"/>
            <a:ext cx="680135" cy="677112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5381F0-2E23-4944-A65F-057D27FEC9FF}"/>
              </a:ext>
            </a:extLst>
          </p:cNvPr>
          <p:cNvCxnSpPr/>
          <p:nvPr/>
        </p:nvCxnSpPr>
        <p:spPr>
          <a:xfrm flipV="1">
            <a:off x="1337912" y="3865938"/>
            <a:ext cx="1568917" cy="677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62F0BAC9-281E-455A-8F35-243010B028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37" y="1316990"/>
            <a:ext cx="1209675" cy="1209675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1E751D86-3BF3-4DF9-9AD2-DABA67BA9E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281" y="1661109"/>
            <a:ext cx="2269352" cy="170858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1F09C3F-38BF-4279-8F79-F0337442CB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163" y="1468054"/>
            <a:ext cx="3268243" cy="196094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F2E2123-8B6F-4147-8F62-725B8B14A9F7}"/>
              </a:ext>
            </a:extLst>
          </p:cNvPr>
          <p:cNvSpPr txBox="1"/>
          <p:nvPr/>
        </p:nvSpPr>
        <p:spPr>
          <a:xfrm>
            <a:off x="1915427" y="125771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1989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C49010-A0B3-4A85-90C3-6A90F69456CB}"/>
              </a:ext>
            </a:extLst>
          </p:cNvPr>
          <p:cNvSpPr txBox="1"/>
          <p:nvPr/>
        </p:nvSpPr>
        <p:spPr>
          <a:xfrm>
            <a:off x="5530780" y="112694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1885F70-6313-47EC-AD20-D1A2DD3C43A0}"/>
              </a:ext>
            </a:extLst>
          </p:cNvPr>
          <p:cNvSpPr txBox="1"/>
          <p:nvPr/>
        </p:nvSpPr>
        <p:spPr>
          <a:xfrm>
            <a:off x="9442383" y="1257719"/>
            <a:ext cx="261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1994 G.NAVY.JOEL.!LARRY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4FA97E-CDA6-433F-905D-08DB2BC60DE8}"/>
              </a:ext>
            </a:extLst>
          </p:cNvPr>
          <p:cNvSpPr txBox="1"/>
          <p:nvPr/>
        </p:nvSpPr>
        <p:spPr>
          <a:xfrm>
            <a:off x="10092796" y="1459414"/>
            <a:ext cx="1320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Under Siege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1AD8FB6-7E82-42E2-8618-E5816B983903}"/>
              </a:ext>
            </a:extLst>
          </p:cNvPr>
          <p:cNvSpPr txBox="1"/>
          <p:nvPr/>
        </p:nvSpPr>
        <p:spPr>
          <a:xfrm>
            <a:off x="2821640" y="4019828"/>
            <a:ext cx="6342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000.tw.pns.SQ.PREA.§198.AIRFIEL COLEMAN(</a:t>
            </a:r>
            <a:r>
              <a:rPr lang="en-US" strike="sngStrike" dirty="0"/>
              <a:t>Dan</a:t>
            </a:r>
            <a:r>
              <a:rPr lang="en-US" dirty="0"/>
              <a:t>iel </a:t>
            </a:r>
            <a:r>
              <a:rPr lang="en-US" dirty="0" err="1"/>
              <a:t>Sister</a:t>
            </a:r>
            <a:r>
              <a:rPr lang="en-US" strike="sngStrike" dirty="0" err="1"/>
              <a:t>.tennis</a:t>
            </a:r>
            <a:r>
              <a:rPr lang="en-US" dirty="0"/>
              <a:t>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45442C0-8E98-44FE-BBFC-85EF1A9D5FA0}"/>
              </a:ext>
            </a:extLst>
          </p:cNvPr>
          <p:cNvSpPr txBox="1"/>
          <p:nvPr/>
        </p:nvSpPr>
        <p:spPr>
          <a:xfrm>
            <a:off x="2906829" y="4389160"/>
            <a:ext cx="393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WWI.CHECKPONT CHARLEI(</a:t>
            </a:r>
            <a:r>
              <a:rPr lang="en-US" dirty="0" err="1"/>
              <a:t>stoe</a:t>
            </a:r>
            <a:r>
              <a:rPr lang="en-US" dirty="0"/>
              <a:t>). </a:t>
            </a:r>
            <a:r>
              <a:rPr lang="en-US" strike="sngStrike" dirty="0"/>
              <a:t>tennis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67465D1-D633-4C1E-A61E-376750C1DDA9}"/>
              </a:ext>
            </a:extLst>
          </p:cNvPr>
          <p:cNvSpPr/>
          <p:nvPr/>
        </p:nvSpPr>
        <p:spPr>
          <a:xfrm>
            <a:off x="7469204" y="3865938"/>
            <a:ext cx="808522" cy="80143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36AC429-29BB-43F3-A09E-F8897FEFF6E1}"/>
              </a:ext>
            </a:extLst>
          </p:cNvPr>
          <p:cNvCxnSpPr/>
          <p:nvPr/>
        </p:nvCxnSpPr>
        <p:spPr>
          <a:xfrm flipV="1">
            <a:off x="7375250" y="4019828"/>
            <a:ext cx="902476" cy="45504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BA4B553-38C0-4402-8D33-C9EA32C083AF}"/>
              </a:ext>
            </a:extLst>
          </p:cNvPr>
          <p:cNvCxnSpPr/>
          <p:nvPr/>
        </p:nvCxnSpPr>
        <p:spPr>
          <a:xfrm>
            <a:off x="1511166" y="4908008"/>
            <a:ext cx="79312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927DE44-541F-4C12-A112-959E4FA342E1}"/>
              </a:ext>
            </a:extLst>
          </p:cNvPr>
          <p:cNvSpPr txBox="1"/>
          <p:nvPr/>
        </p:nvSpPr>
        <p:spPr>
          <a:xfrm>
            <a:off x="1799924" y="3493094"/>
            <a:ext cx="2297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1988/89 </a:t>
            </a:r>
            <a:r>
              <a:rPr lang="en-US" strike="sngStrike" dirty="0"/>
              <a:t>Green/Yellow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B4A9EEB-D3EC-4CBA-BB07-BBC698CF5303}"/>
              </a:ext>
            </a:extLst>
          </p:cNvPr>
          <p:cNvSpPr/>
          <p:nvPr/>
        </p:nvSpPr>
        <p:spPr>
          <a:xfrm>
            <a:off x="7267181" y="4922007"/>
            <a:ext cx="1312415" cy="825949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5329091-BCD0-4CA6-8D13-7F1FF2AFAB77}"/>
              </a:ext>
            </a:extLst>
          </p:cNvPr>
          <p:cNvSpPr/>
          <p:nvPr/>
        </p:nvSpPr>
        <p:spPr>
          <a:xfrm>
            <a:off x="10443411" y="4232460"/>
            <a:ext cx="1748589" cy="52322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DANEIL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8C8FEF3-DF26-4EB0-BF9A-A4A1E52D9053}"/>
              </a:ext>
            </a:extLst>
          </p:cNvPr>
          <p:cNvSpPr/>
          <p:nvPr/>
        </p:nvSpPr>
        <p:spPr>
          <a:xfrm>
            <a:off x="1630737" y="3815671"/>
            <a:ext cx="937434" cy="80143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3350A0E4-EE19-4336-A22E-123359C987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610" y="5836239"/>
            <a:ext cx="965983" cy="988712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6DB57848-DF4D-46A3-BD8D-D31DC3E2BA31}"/>
              </a:ext>
            </a:extLst>
          </p:cNvPr>
          <p:cNvSpPr/>
          <p:nvPr/>
        </p:nvSpPr>
        <p:spPr>
          <a:xfrm>
            <a:off x="7274044" y="5747960"/>
            <a:ext cx="1312415" cy="1115989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36E4F5C-04F3-4642-AF34-798C1810E1F3}"/>
              </a:ext>
            </a:extLst>
          </p:cNvPr>
          <p:cNvCxnSpPr/>
          <p:nvPr/>
        </p:nvCxnSpPr>
        <p:spPr>
          <a:xfrm>
            <a:off x="1690888" y="5747960"/>
            <a:ext cx="79312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>
            <a:extLst>
              <a:ext uri="{FF2B5EF4-FFF2-40B4-BE49-F238E27FC236}">
                <a16:creationId xmlns:a16="http://schemas.microsoft.com/office/drawing/2014/main" id="{8338252E-290F-402E-A457-07E2AF257C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846" y="4474871"/>
            <a:ext cx="644351" cy="378254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606FF5FE-51CB-4C9C-908C-DB5027EB365E}"/>
              </a:ext>
            </a:extLst>
          </p:cNvPr>
          <p:cNvSpPr/>
          <p:nvPr/>
        </p:nvSpPr>
        <p:spPr>
          <a:xfrm>
            <a:off x="9163889" y="3862426"/>
            <a:ext cx="314214" cy="99069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58B37BD-7592-4E4B-A0B8-3723586186BA}"/>
              </a:ext>
            </a:extLst>
          </p:cNvPr>
          <p:cNvSpPr/>
          <p:nvPr/>
        </p:nvSpPr>
        <p:spPr>
          <a:xfrm>
            <a:off x="9417358" y="3867954"/>
            <a:ext cx="812908" cy="3076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5121AF7-A6AA-485D-A9F9-82FC16C5A360}"/>
              </a:ext>
            </a:extLst>
          </p:cNvPr>
          <p:cNvCxnSpPr>
            <a:endCxn id="84" idx="3"/>
          </p:cNvCxnSpPr>
          <p:nvPr/>
        </p:nvCxnSpPr>
        <p:spPr>
          <a:xfrm>
            <a:off x="9249878" y="4019828"/>
            <a:ext cx="980388" cy="1949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45C7D3D-44B7-44F3-9930-5F763AAFAE44}"/>
              </a:ext>
            </a:extLst>
          </p:cNvPr>
          <p:cNvCxnSpPr>
            <a:cxnSpLocks/>
            <a:endCxn id="83" idx="2"/>
          </p:cNvCxnSpPr>
          <p:nvPr/>
        </p:nvCxnSpPr>
        <p:spPr>
          <a:xfrm>
            <a:off x="9309853" y="4019828"/>
            <a:ext cx="11143" cy="833296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9">
            <a:extLst>
              <a:ext uri="{FF2B5EF4-FFF2-40B4-BE49-F238E27FC236}">
                <a16:creationId xmlns:a16="http://schemas.microsoft.com/office/drawing/2014/main" id="{E697BD6E-A492-413E-B23A-4E751DC35B6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14628" y="4188690"/>
            <a:ext cx="644351" cy="214784"/>
          </a:xfrm>
          <a:prstGeom prst="rect">
            <a:avLst/>
          </a:prstGeom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73CF8062-5525-4059-9C7A-A5A0DCE292B0}"/>
              </a:ext>
            </a:extLst>
          </p:cNvPr>
          <p:cNvSpPr/>
          <p:nvPr/>
        </p:nvSpPr>
        <p:spPr>
          <a:xfrm>
            <a:off x="9081643" y="3786322"/>
            <a:ext cx="1312415" cy="1115989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22AD271-45A4-4463-BAD9-1C49301A2A05}"/>
              </a:ext>
            </a:extLst>
          </p:cNvPr>
          <p:cNvCxnSpPr/>
          <p:nvPr/>
        </p:nvCxnSpPr>
        <p:spPr>
          <a:xfrm flipV="1">
            <a:off x="8922619" y="3677760"/>
            <a:ext cx="1665170" cy="1224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3AF485B5-1B2F-4F1C-B160-793832D8D475}"/>
              </a:ext>
            </a:extLst>
          </p:cNvPr>
          <p:cNvSpPr txBox="1"/>
          <p:nvPr/>
        </p:nvSpPr>
        <p:spPr>
          <a:xfrm>
            <a:off x="8922619" y="34290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2000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4E8AEA1-5BBB-400C-99A9-39D61D3F83DB}"/>
              </a:ext>
            </a:extLst>
          </p:cNvPr>
          <p:cNvCxnSpPr/>
          <p:nvPr/>
        </p:nvCxnSpPr>
        <p:spPr>
          <a:xfrm>
            <a:off x="1337912" y="3493094"/>
            <a:ext cx="9673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E446B74-B3BA-4ADB-8056-F69B35E47528}"/>
              </a:ext>
            </a:extLst>
          </p:cNvPr>
          <p:cNvSpPr/>
          <p:nvPr/>
        </p:nvSpPr>
        <p:spPr>
          <a:xfrm>
            <a:off x="1608063" y="1513646"/>
            <a:ext cx="3370343" cy="188832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6C28B236-8CE0-4EA6-9F3A-805ECA088AE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97" y="5836239"/>
            <a:ext cx="718057" cy="718057"/>
          </a:xfrm>
          <a:prstGeom prst="rect">
            <a:avLst/>
          </a:prstGeom>
        </p:spPr>
      </p:pic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73B2526-7106-4336-8924-E499DE393203}"/>
              </a:ext>
            </a:extLst>
          </p:cNvPr>
          <p:cNvCxnSpPr/>
          <p:nvPr/>
        </p:nvCxnSpPr>
        <p:spPr>
          <a:xfrm flipH="1" flipV="1">
            <a:off x="1222408" y="5747960"/>
            <a:ext cx="1019390" cy="806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Picture 105">
            <a:extLst>
              <a:ext uri="{FF2B5EF4-FFF2-40B4-BE49-F238E27FC236}">
                <a16:creationId xmlns:a16="http://schemas.microsoft.com/office/drawing/2014/main" id="{007E6139-3A50-40A4-8B22-D8D9BB879C3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85151" y="5869004"/>
            <a:ext cx="1013193" cy="620829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AC68DDE4-CBCD-42EE-8725-D47530B9A27C}"/>
              </a:ext>
            </a:extLst>
          </p:cNvPr>
          <p:cNvSpPr/>
          <p:nvPr/>
        </p:nvSpPr>
        <p:spPr>
          <a:xfrm>
            <a:off x="1358732" y="5868589"/>
            <a:ext cx="876869" cy="68373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2406124-B0F5-445D-9204-6A23BE40B48F}"/>
              </a:ext>
            </a:extLst>
          </p:cNvPr>
          <p:cNvSpPr txBox="1"/>
          <p:nvPr/>
        </p:nvSpPr>
        <p:spPr>
          <a:xfrm>
            <a:off x="489882" y="593662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2017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AFE720D-C3A0-4D86-BD41-9C73D376B89C}"/>
              </a:ext>
            </a:extLst>
          </p:cNvPr>
          <p:cNvSpPr/>
          <p:nvPr/>
        </p:nvSpPr>
        <p:spPr>
          <a:xfrm>
            <a:off x="5089329" y="1443670"/>
            <a:ext cx="2629753" cy="188832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976D6A2F-31C8-4282-9F52-63FA4B0B641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808" y="1247258"/>
            <a:ext cx="988468" cy="988468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E0696DCA-3DF6-4A06-8FFF-D5737EBABE5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985" y="1229178"/>
            <a:ext cx="1486344" cy="832353"/>
          </a:xfrm>
          <a:prstGeom prst="rect">
            <a:avLst/>
          </a:prstGeom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2F10DF4B-7BD3-45B8-874F-EBF09A7DC0B5}"/>
              </a:ext>
            </a:extLst>
          </p:cNvPr>
          <p:cNvSpPr/>
          <p:nvPr/>
        </p:nvSpPr>
        <p:spPr>
          <a:xfrm>
            <a:off x="7462461" y="3797718"/>
            <a:ext cx="897511" cy="86965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C10230C-88E7-45B3-BF10-F17B1499DE6C}"/>
              </a:ext>
            </a:extLst>
          </p:cNvPr>
          <p:cNvCxnSpPr/>
          <p:nvPr/>
        </p:nvCxnSpPr>
        <p:spPr>
          <a:xfrm>
            <a:off x="7263808" y="3786322"/>
            <a:ext cx="1225674" cy="830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17D2C3E-DFCC-4758-A15C-49331E90137B}"/>
              </a:ext>
            </a:extLst>
          </p:cNvPr>
          <p:cNvCxnSpPr/>
          <p:nvPr/>
        </p:nvCxnSpPr>
        <p:spPr>
          <a:xfrm flipV="1">
            <a:off x="7552048" y="5010873"/>
            <a:ext cx="725678" cy="751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BE9FBE7-6BA3-4EA8-8933-2C00AF2651F7}"/>
              </a:ext>
            </a:extLst>
          </p:cNvPr>
          <p:cNvCxnSpPr/>
          <p:nvPr/>
        </p:nvCxnSpPr>
        <p:spPr>
          <a:xfrm flipV="1">
            <a:off x="7523792" y="5936622"/>
            <a:ext cx="753934" cy="875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36E37C96-A7A7-448F-9B88-335ADD1AEA7F}"/>
              </a:ext>
            </a:extLst>
          </p:cNvPr>
          <p:cNvSpPr txBox="1"/>
          <p:nvPr/>
        </p:nvSpPr>
        <p:spPr>
          <a:xfrm>
            <a:off x="553595" y="5037008"/>
            <a:ext cx="1846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1991 Table Tennis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1004B44-546B-4C09-97D7-34A6BED081CE}"/>
              </a:ext>
            </a:extLst>
          </p:cNvPr>
          <p:cNvSpPr/>
          <p:nvPr/>
        </p:nvSpPr>
        <p:spPr>
          <a:xfrm>
            <a:off x="423454" y="5639784"/>
            <a:ext cx="4419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1984 </a:t>
            </a:r>
            <a:r>
              <a:rPr lang="en-US" sz="800" strike="sngStrike" dirty="0"/>
              <a:t>Squash</a:t>
            </a:r>
            <a:r>
              <a:rPr lang="en-US" dirty="0"/>
              <a:t> IMPORT 2005 </a:t>
            </a:r>
            <a:r>
              <a:rPr lang="en-US" sz="800" strike="sngStrike" dirty="0" err="1"/>
              <a:t>ibm.arron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Lieber.squash</a:t>
            </a:r>
            <a:r>
              <a:rPr lang="en-US" sz="800" strike="sngStrike" dirty="0"/>
              <a:t> Sport Club(SF)</a:t>
            </a:r>
            <a:r>
              <a:rPr lang="en-US" dirty="0"/>
              <a:t> 25Y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FBAC752-2304-4897-B441-2E2B02ECC9E6}"/>
              </a:ext>
            </a:extLst>
          </p:cNvPr>
          <p:cNvCxnSpPr>
            <a:cxnSpLocks/>
          </p:cNvCxnSpPr>
          <p:nvPr/>
        </p:nvCxnSpPr>
        <p:spPr>
          <a:xfrm>
            <a:off x="321059" y="5936622"/>
            <a:ext cx="66518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74AB5BA8-A777-4464-B65D-9FA523BC34FC}"/>
              </a:ext>
            </a:extLst>
          </p:cNvPr>
          <p:cNvCxnSpPr>
            <a:cxnSpLocks/>
          </p:cNvCxnSpPr>
          <p:nvPr/>
        </p:nvCxnSpPr>
        <p:spPr>
          <a:xfrm>
            <a:off x="6972882" y="5972892"/>
            <a:ext cx="0" cy="885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765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1CF36BD6-F1DB-4C07-99D7-E65E18B3B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613" y="6220274"/>
            <a:ext cx="476190" cy="6761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EA08D6-3D67-44CD-B62C-D9E5296C23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482" y="1496275"/>
            <a:ext cx="2476500" cy="1847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E17CC4-3952-44E0-8BB7-F05605E97A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37" y="1316990"/>
            <a:ext cx="1209675" cy="1209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D81ED2-EC62-4C94-9B3A-B0D8750F84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163" y="1468054"/>
            <a:ext cx="3268243" cy="19609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455995-BE3C-483D-97F0-1ADB54E2023A}"/>
              </a:ext>
            </a:extLst>
          </p:cNvPr>
          <p:cNvSpPr txBox="1"/>
          <p:nvPr/>
        </p:nvSpPr>
        <p:spPr>
          <a:xfrm>
            <a:off x="1915427" y="125771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1989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4A91F-880F-440F-B74A-AA1008091E85}"/>
              </a:ext>
            </a:extLst>
          </p:cNvPr>
          <p:cNvSpPr txBox="1"/>
          <p:nvPr/>
        </p:nvSpPr>
        <p:spPr>
          <a:xfrm>
            <a:off x="5530780" y="112694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A64459-2E47-41B9-BF53-568ECF93F863}"/>
              </a:ext>
            </a:extLst>
          </p:cNvPr>
          <p:cNvSpPr/>
          <p:nvPr/>
        </p:nvSpPr>
        <p:spPr>
          <a:xfrm>
            <a:off x="1608063" y="1513646"/>
            <a:ext cx="3370343" cy="188832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BB68E2-5B44-4B00-B4B7-339ED0AF0A38}"/>
              </a:ext>
            </a:extLst>
          </p:cNvPr>
          <p:cNvSpPr/>
          <p:nvPr/>
        </p:nvSpPr>
        <p:spPr>
          <a:xfrm>
            <a:off x="5089329" y="1443670"/>
            <a:ext cx="2629753" cy="188832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98F348-C286-4FA4-B989-E786B825AC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808" y="1247258"/>
            <a:ext cx="988468" cy="9884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BA3E3F2-3CF1-433B-8AAF-2FF99F2FD2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985" y="1229178"/>
            <a:ext cx="1486344" cy="83235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CC3E0CD-FA49-4503-8927-5F118357F68D}"/>
              </a:ext>
            </a:extLst>
          </p:cNvPr>
          <p:cNvSpPr/>
          <p:nvPr/>
        </p:nvSpPr>
        <p:spPr>
          <a:xfrm>
            <a:off x="0" y="0"/>
            <a:ext cx="12192000" cy="8534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1FF022-FCBF-40A0-969D-C6BD0330B835}"/>
              </a:ext>
            </a:extLst>
          </p:cNvPr>
          <p:cNvSpPr/>
          <p:nvPr/>
        </p:nvSpPr>
        <p:spPr>
          <a:xfrm>
            <a:off x="0" y="853440"/>
            <a:ext cx="12192000" cy="2641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1882ED6-14C5-49C9-80E3-A65EA04291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67" y="3627821"/>
            <a:ext cx="2590800" cy="17621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83BCC88-EFEB-4DBB-A3D5-05F7D9AA1F4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085" y="3667876"/>
            <a:ext cx="2990850" cy="15335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6AAB4D4-BC3B-4841-B384-964C3B9DD0D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276" y="3761170"/>
            <a:ext cx="3057525" cy="149542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97695C4-0B4F-4F4D-962A-ED17730567CE}"/>
              </a:ext>
            </a:extLst>
          </p:cNvPr>
          <p:cNvSpPr txBox="1"/>
          <p:nvPr/>
        </p:nvSpPr>
        <p:spPr>
          <a:xfrm>
            <a:off x="1438161" y="3343745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1986/7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95D8C4-4C6D-4ABA-B35A-3E08F5D7B20B}"/>
              </a:ext>
            </a:extLst>
          </p:cNvPr>
          <p:cNvSpPr/>
          <p:nvPr/>
        </p:nvSpPr>
        <p:spPr>
          <a:xfrm>
            <a:off x="1567460" y="3607349"/>
            <a:ext cx="10242738" cy="188832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F5EB0C-756E-47ED-AE9E-DC2873EC5DA1}"/>
              </a:ext>
            </a:extLst>
          </p:cNvPr>
          <p:cNvSpPr txBox="1"/>
          <p:nvPr/>
        </p:nvSpPr>
        <p:spPr>
          <a:xfrm>
            <a:off x="1438161" y="5650029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1980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1984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D72F116-5583-4689-88BF-866BDE41402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41798" y="5942445"/>
            <a:ext cx="1895238" cy="88571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99ABE95-555B-492F-9F1B-DA8DB1280F3B}"/>
              </a:ext>
            </a:extLst>
          </p:cNvPr>
          <p:cNvSpPr/>
          <p:nvPr/>
        </p:nvSpPr>
        <p:spPr>
          <a:xfrm>
            <a:off x="10753839" y="5973194"/>
            <a:ext cx="1438161" cy="53348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MATHEW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3D2CCA-2D44-43E4-A49B-E19CAAACB5C9}"/>
              </a:ext>
            </a:extLst>
          </p:cNvPr>
          <p:cNvSpPr txBox="1"/>
          <p:nvPr/>
        </p:nvSpPr>
        <p:spPr>
          <a:xfrm>
            <a:off x="128237" y="6004560"/>
            <a:ext cx="872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</a:t>
            </a:r>
            <a:r>
              <a:rPr lang="en-US" baseline="30000" dirty="0"/>
              <a:t>st</a:t>
            </a:r>
            <a:endParaRPr lang="en-US" dirty="0"/>
          </a:p>
          <a:p>
            <a:r>
              <a:rPr lang="en-US" dirty="0"/>
              <a:t>1984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4911686-0031-4A29-AA1B-4C2C290E0A6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74094" y="5975129"/>
            <a:ext cx="1007819" cy="4902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2151DF4E-C3C9-4C4F-AE20-F954FE4C85AF}"/>
              </a:ext>
            </a:extLst>
          </p:cNvPr>
          <p:cNvSpPr/>
          <p:nvPr/>
        </p:nvSpPr>
        <p:spPr>
          <a:xfrm>
            <a:off x="4369067" y="6055270"/>
            <a:ext cx="29252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hosptial</a:t>
            </a:r>
            <a:r>
              <a:rPr lang="en-US" dirty="0"/>
              <a:t> </a:t>
            </a:r>
            <a:r>
              <a:rPr lang="en-US" dirty="0" err="1"/>
              <a:t>kaiser</a:t>
            </a:r>
            <a:r>
              <a:rPr lang="en-US" dirty="0"/>
              <a:t> </a:t>
            </a:r>
            <a:r>
              <a:rPr lang="en-US" dirty="0" err="1"/>
              <a:t>permant</a:t>
            </a:r>
            <a:r>
              <a:rPr lang="en-US" dirty="0"/>
              <a:t> store</a:t>
            </a:r>
          </a:p>
          <a:p>
            <a:r>
              <a:rPr lang="en-US" dirty="0"/>
              <a:t>Santa Clara, </a:t>
            </a:r>
            <a:r>
              <a:rPr lang="en-US" dirty="0" err="1"/>
              <a:t>Clfiornia</a:t>
            </a:r>
            <a:r>
              <a:rPr lang="en-US" dirty="0"/>
              <a:t> 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92D781B2-52AC-4BB5-9292-1FD0AFF6002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884" y="5985242"/>
            <a:ext cx="1182474" cy="88571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B2ECADF-009E-4807-9525-63DCB768CB8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502" y="5994893"/>
            <a:ext cx="1039529" cy="77864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591C939-D0A9-4153-9757-DBD564D2552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797412" y="6004559"/>
            <a:ext cx="1508105" cy="64633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7F66D63-330D-49CC-A7B3-51E7A0DC58B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049054" y="6139695"/>
            <a:ext cx="1066667" cy="56190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4553F1B-99EF-4040-B593-DB6DD94DC212}"/>
              </a:ext>
            </a:extLst>
          </p:cNvPr>
          <p:cNvSpPr txBox="1"/>
          <p:nvPr/>
        </p:nvSpPr>
        <p:spPr>
          <a:xfrm>
            <a:off x="1438161" y="5731057"/>
            <a:ext cx="45261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1983 			</a:t>
            </a:r>
          </a:p>
          <a:p>
            <a:endParaRPr lang="en-US" dirty="0"/>
          </a:p>
          <a:p>
            <a:r>
              <a:rPr lang="en-US" dirty="0"/>
              <a:t>			</a:t>
            </a:r>
            <a:r>
              <a:rPr lang="en-US" sz="1400" strike="sngStrike" dirty="0"/>
              <a:t>I want a baby brother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BF8102E-8F31-4B98-9B26-38C3DC718145}"/>
              </a:ext>
            </a:extLst>
          </p:cNvPr>
          <p:cNvSpPr/>
          <p:nvPr/>
        </p:nvSpPr>
        <p:spPr>
          <a:xfrm>
            <a:off x="2090904" y="5939222"/>
            <a:ext cx="8516136" cy="906862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625E2C1-53F2-42C0-AA2E-5F785ECED22C}"/>
              </a:ext>
            </a:extLst>
          </p:cNvPr>
          <p:cNvCxnSpPr/>
          <p:nvPr/>
        </p:nvCxnSpPr>
        <p:spPr>
          <a:xfrm flipV="1">
            <a:off x="2568170" y="3840480"/>
            <a:ext cx="1800897" cy="808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7077713-E741-4788-991D-C62A16041645}"/>
              </a:ext>
            </a:extLst>
          </p:cNvPr>
          <p:cNvCxnSpPr/>
          <p:nvPr/>
        </p:nvCxnSpPr>
        <p:spPr>
          <a:xfrm flipV="1">
            <a:off x="5797412" y="4116800"/>
            <a:ext cx="754052" cy="551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4B21FEE-9FB4-4D97-9EF4-F382DD2D127C}"/>
              </a:ext>
            </a:extLst>
          </p:cNvPr>
          <p:cNvCxnSpPr/>
          <p:nvPr/>
        </p:nvCxnSpPr>
        <p:spPr>
          <a:xfrm flipV="1">
            <a:off x="8912994" y="3986024"/>
            <a:ext cx="2127183" cy="565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A3A50744-1C12-4606-8BE9-12F9CD4D808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253" y="5650029"/>
            <a:ext cx="619144" cy="619144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57829BA-CA6D-483F-A976-8383BA20FDE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376" y="5515287"/>
            <a:ext cx="1303093" cy="894374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AA2DE4F-BBB3-439F-9972-0BC7EE9F83CF}"/>
              </a:ext>
            </a:extLst>
          </p:cNvPr>
          <p:cNvCxnSpPr/>
          <p:nvPr/>
        </p:nvCxnSpPr>
        <p:spPr>
          <a:xfrm>
            <a:off x="2090904" y="5650029"/>
            <a:ext cx="1098513" cy="570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56883AB-A8B9-44E2-9EBE-E49F765DA11A}"/>
              </a:ext>
            </a:extLst>
          </p:cNvPr>
          <p:cNvCxnSpPr>
            <a:cxnSpLocks/>
          </p:cNvCxnSpPr>
          <p:nvPr/>
        </p:nvCxnSpPr>
        <p:spPr>
          <a:xfrm>
            <a:off x="3051961" y="5498898"/>
            <a:ext cx="1638445" cy="757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8893E0F1-8BB0-48A7-8971-9D568430116C}"/>
              </a:ext>
            </a:extLst>
          </p:cNvPr>
          <p:cNvSpPr/>
          <p:nvPr/>
        </p:nvSpPr>
        <p:spPr>
          <a:xfrm>
            <a:off x="3245893" y="5505781"/>
            <a:ext cx="1338058" cy="979822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BDE70B1-D05E-475E-A081-B1EE5932675C}"/>
              </a:ext>
            </a:extLst>
          </p:cNvPr>
          <p:cNvSpPr/>
          <p:nvPr/>
        </p:nvSpPr>
        <p:spPr>
          <a:xfrm>
            <a:off x="2189237" y="5503940"/>
            <a:ext cx="861874" cy="885714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3248D79-FD09-4FDD-B346-38E874B93E45}"/>
              </a:ext>
            </a:extLst>
          </p:cNvPr>
          <p:cNvCxnSpPr/>
          <p:nvPr/>
        </p:nvCxnSpPr>
        <p:spPr>
          <a:xfrm flipV="1">
            <a:off x="9172876" y="6055270"/>
            <a:ext cx="866273" cy="518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3D0C6A2-7E76-43B1-BD9F-AB270CC3513C}"/>
              </a:ext>
            </a:extLst>
          </p:cNvPr>
          <p:cNvCxnSpPr/>
          <p:nvPr/>
        </p:nvCxnSpPr>
        <p:spPr>
          <a:xfrm flipV="1">
            <a:off x="5964336" y="6055270"/>
            <a:ext cx="2841022" cy="595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257CD7E-2DA2-4A6F-8D44-F7E443D331A0}"/>
              </a:ext>
            </a:extLst>
          </p:cNvPr>
          <p:cNvCxnSpPr/>
          <p:nvPr/>
        </p:nvCxnSpPr>
        <p:spPr>
          <a:xfrm flipV="1">
            <a:off x="2723949" y="5650029"/>
            <a:ext cx="1842520" cy="570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12B6CE8-2EB0-4CC1-ABF0-E5E72F951B0D}"/>
              </a:ext>
            </a:extLst>
          </p:cNvPr>
          <p:cNvSpPr txBox="1"/>
          <p:nvPr/>
        </p:nvSpPr>
        <p:spPr>
          <a:xfrm>
            <a:off x="3167511" y="544415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1982</a:t>
            </a:r>
          </a:p>
        </p:txBody>
      </p:sp>
    </p:spTree>
    <p:extLst>
      <p:ext uri="{BB962C8B-B14F-4D97-AF65-F5344CB8AC3E}">
        <p14:creationId xmlns:p14="http://schemas.microsoft.com/office/powerpoint/2010/main" val="2578383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622</Words>
  <Application>Microsoft Office PowerPoint</Application>
  <PresentationFormat>Widescreen</PresentationFormat>
  <Paragraphs>191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Packager Shell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Custom-tc-nrs11</dc:creator>
  <cp:lastModifiedBy>Custom-tc-nrs11</cp:lastModifiedBy>
  <cp:revision>28</cp:revision>
  <dcterms:created xsi:type="dcterms:W3CDTF">2023-09-30T19:31:08Z</dcterms:created>
  <dcterms:modified xsi:type="dcterms:W3CDTF">2023-09-30T22:34:32Z</dcterms:modified>
</cp:coreProperties>
</file>