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73" r:id="rId4"/>
    <p:sldId id="257" r:id="rId5"/>
    <p:sldId id="274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3" autoAdjust="0"/>
    <p:restoredTop sz="94660"/>
  </p:normalViewPr>
  <p:slideViewPr>
    <p:cSldViewPr snapToGrid="0">
      <p:cViewPr varScale="1">
        <p:scale>
          <a:sx n="59" d="100"/>
          <a:sy n="59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5D93-50EB-4CF2-B67F-ECEB94C5614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1B8C-2D8A-4B4C-A403-15EA52B1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5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5D93-50EB-4CF2-B67F-ECEB94C5614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1B8C-2D8A-4B4C-A403-15EA52B1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0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5D93-50EB-4CF2-B67F-ECEB94C5614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1B8C-2D8A-4B4C-A403-15EA52B1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1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5D93-50EB-4CF2-B67F-ECEB94C5614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1B8C-2D8A-4B4C-A403-15EA52B1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8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5D93-50EB-4CF2-B67F-ECEB94C5614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1B8C-2D8A-4B4C-A403-15EA52B1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1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5D93-50EB-4CF2-B67F-ECEB94C5614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1B8C-2D8A-4B4C-A403-15EA52B1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4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5D93-50EB-4CF2-B67F-ECEB94C5614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1B8C-2D8A-4B4C-A403-15EA52B1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5D93-50EB-4CF2-B67F-ECEB94C5614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1B8C-2D8A-4B4C-A403-15EA52B1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0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5D93-50EB-4CF2-B67F-ECEB94C5614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1B8C-2D8A-4B4C-A403-15EA52B1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5D93-50EB-4CF2-B67F-ECEB94C5614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1B8C-2D8A-4B4C-A403-15EA52B1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9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5D93-50EB-4CF2-B67F-ECEB94C5614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1B8C-2D8A-4B4C-A403-15EA52B1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7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95D93-50EB-4CF2-B67F-ECEB94C5614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91B8C-2D8A-4B4C-A403-15EA52B1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3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12192000" cy="211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47374" y="457200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/>
                </a:solidFill>
              </a:rPr>
              <a:t>Parnter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4308" y="1687198"/>
            <a:ext cx="8315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 err="1" smtClean="0"/>
              <a:t>penis:penis</a:t>
            </a:r>
            <a:r>
              <a:rPr lang="en-US" b="1" strike="sngStrike" dirty="0" smtClean="0"/>
              <a:t>: rubbing penis to </a:t>
            </a:r>
            <a:r>
              <a:rPr lang="en-US" b="1" strike="sngStrike" dirty="0" err="1" smtClean="0"/>
              <a:t>geter</a:t>
            </a:r>
            <a:r>
              <a:rPr lang="en-US" b="1" strike="sngStrike" dirty="0" smtClean="0"/>
              <a:t>: wet, </a:t>
            </a:r>
            <a:r>
              <a:rPr lang="en-US" b="1" strike="sngStrike" dirty="0" err="1" smtClean="0"/>
              <a:t>redhair</a:t>
            </a:r>
            <a:r>
              <a:rPr lang="en-US" b="1" strike="sngStrike" dirty="0" smtClean="0"/>
              <a:t>; to make baby </a:t>
            </a:r>
            <a:endParaRPr lang="en-US" b="1" strike="sngStrike" dirty="0"/>
          </a:p>
          <a:p>
            <a:r>
              <a:rPr lang="en-US" dirty="0" err="1" smtClean="0"/>
              <a:t>nonPoliceCfgLogical.</a:t>
            </a:r>
            <a:r>
              <a:rPr lang="en-US" strike="sngStrike" dirty="0" err="1" smtClean="0"/>
              <a:t>atari.apple.tango</a:t>
            </a:r>
            <a:r>
              <a:rPr lang="en-US" dirty="0" smtClean="0"/>
              <a:t>   </a:t>
            </a:r>
            <a:r>
              <a:rPr lang="en-US" dirty="0" err="1" smtClean="0"/>
              <a:t>nonPoliceSexAbuse</a:t>
            </a:r>
            <a:r>
              <a:rPr lang="en-US" dirty="0" smtClean="0"/>
              <a:t>(</a:t>
            </a:r>
            <a:r>
              <a:rPr lang="en-US" strike="sngStrike" dirty="0" smtClean="0"/>
              <a:t>oral sex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Mark Zuckerberg Father (</a:t>
            </a:r>
            <a:r>
              <a:rPr lang="en-US" dirty="0" err="1" smtClean="0"/>
              <a:t>Esaw</a:t>
            </a:r>
            <a:r>
              <a:rPr lang="en-US" dirty="0" smtClean="0"/>
              <a:t>) 	Brain, (Tango) Director IPX </a:t>
            </a:r>
            <a:r>
              <a:rPr lang="en-US" dirty="0" err="1" smtClean="0"/>
              <a:t>atari.apple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19908" y="2300736"/>
            <a:ext cx="9652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</a:p>
          <a:p>
            <a:r>
              <a:rPr lang="en-US" dirty="0" smtClean="0"/>
              <a:t>2014 CPVA	Mark Zuckerberg </a:t>
            </a:r>
            <a:r>
              <a:rPr lang="en-US" dirty="0" err="1" smtClean="0"/>
              <a:t>AppDynamics</a:t>
            </a:r>
            <a:r>
              <a:rPr lang="en-US" dirty="0" smtClean="0"/>
              <a:t>(Cisco </a:t>
            </a:r>
            <a:r>
              <a:rPr lang="en-US" dirty="0" err="1" smtClean="0"/>
              <a:t>Montrioign</a:t>
            </a:r>
            <a:r>
              <a:rPr lang="en-US" dirty="0" smtClean="0"/>
              <a:t>), Sam Facebook </a:t>
            </a:r>
            <a:r>
              <a:rPr lang="en-US" dirty="0" err="1" smtClean="0"/>
              <a:t>Consulatin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	    Sam Verizon </a:t>
            </a:r>
            <a:r>
              <a:rPr lang="en-US" dirty="0" err="1" smtClean="0"/>
              <a:t>Csonsulatino</a:t>
            </a:r>
            <a:r>
              <a:rPr lang="en-US" dirty="0" smtClean="0"/>
              <a:t>(TV)</a:t>
            </a:r>
          </a:p>
          <a:p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38554" y="3622431"/>
            <a:ext cx="11160369" cy="4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467600" y="2208403"/>
            <a:ext cx="2743200" cy="1082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79595" y="152840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REDHAIR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679595" y="288839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REDHAIR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87226" y="1289989"/>
            <a:ext cx="620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1945 HOMCIDE:UR_UR_OPI </a:t>
            </a:r>
            <a:r>
              <a:rPr lang="en-US" strike="sngStrike" dirty="0" err="1" smtClean="0"/>
              <a:t>stalin.</a:t>
            </a:r>
            <a:r>
              <a:rPr lang="en-US" dirty="0" err="1" smtClean="0"/>
              <a:t>HOMICE:BORIS.</a:t>
            </a:r>
            <a:r>
              <a:rPr lang="en-US" strike="sngStrike" dirty="0" err="1" smtClean="0"/>
              <a:t>angela.patirca</a:t>
            </a:r>
            <a:endParaRPr lang="en-US" strike="sngStrike" dirty="0"/>
          </a:p>
        </p:txBody>
      </p:sp>
      <p:sp>
        <p:nvSpPr>
          <p:cNvPr id="14" name="TextBox 13"/>
          <p:cNvSpPr txBox="1"/>
          <p:nvPr/>
        </p:nvSpPr>
        <p:spPr>
          <a:xfrm>
            <a:off x="1057048" y="3126817"/>
            <a:ext cx="620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1945 HOMCIDE:UR_UR_OPI </a:t>
            </a:r>
            <a:r>
              <a:rPr lang="en-US" strike="sngStrike" dirty="0" err="1" smtClean="0"/>
              <a:t>stalin.</a:t>
            </a:r>
            <a:r>
              <a:rPr lang="en-US" dirty="0" err="1" smtClean="0"/>
              <a:t>HOMICE:BORIS.</a:t>
            </a:r>
            <a:r>
              <a:rPr lang="en-US" strike="sngStrike" dirty="0" err="1" smtClean="0"/>
              <a:t>angela.patirca</a:t>
            </a:r>
            <a:endParaRPr lang="en-US" strike="sngStrike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535723" y="1659321"/>
            <a:ext cx="1324708" cy="238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81566" y="1056699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 smtClean="0"/>
              <a:t>REDHOUSE</a:t>
            </a:r>
            <a:endParaRPr lang="en-US" b="1" strike="sngStrike" dirty="0"/>
          </a:p>
        </p:txBody>
      </p:sp>
      <p:sp>
        <p:nvSpPr>
          <p:cNvPr id="18" name="TextBox 17"/>
          <p:cNvSpPr txBox="1"/>
          <p:nvPr/>
        </p:nvSpPr>
        <p:spPr>
          <a:xfrm>
            <a:off x="1666494" y="3336831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REDHOUSE</a:t>
            </a:r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679595" y="2888396"/>
            <a:ext cx="1532528" cy="238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376246" y="2426677"/>
            <a:ext cx="2985208" cy="128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343165" y="2714755"/>
            <a:ext cx="4300281" cy="146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596554" y="2615444"/>
            <a:ext cx="1242646" cy="34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41" y="4269982"/>
            <a:ext cx="520897" cy="685856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V="1">
            <a:off x="1535723" y="4269982"/>
            <a:ext cx="768770" cy="6858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19908" y="3974123"/>
            <a:ext cx="256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1990 CHECKPINT CHALRI(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46" y="4426318"/>
            <a:ext cx="579194" cy="579194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 flipV="1">
            <a:off x="2860431" y="4426318"/>
            <a:ext cx="1299229" cy="579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89838" y="4460564"/>
            <a:ext cx="684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HOMICE:SPY(CECKPINT CHALRIE(</a:t>
            </a:r>
            <a:r>
              <a:rPr lang="en-US" dirty="0" err="1" smtClean="0"/>
              <a:t>rene,breuer</a:t>
            </a:r>
            <a:r>
              <a:rPr lang="en-US" dirty="0" smtClean="0"/>
              <a:t>) </a:t>
            </a:r>
            <a:r>
              <a:rPr lang="en-US" strike="sngStrike" dirty="0" smtClean="0"/>
              <a:t>buys hat based on movie</a:t>
            </a:r>
            <a:endParaRPr lang="en-US" strike="sngStrike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85" y="4245007"/>
            <a:ext cx="626736" cy="94181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372708" y="4158789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RHEIN-MAIN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8060" y="44263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0" y="4657417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Visit 1(Summer </a:t>
            </a:r>
          </a:p>
          <a:p>
            <a:r>
              <a:rPr lang="en-US" sz="800" dirty="0" smtClean="0"/>
              <a:t>Vacation)</a:t>
            </a:r>
            <a:endParaRPr lang="en-US" sz="800" dirty="0"/>
          </a:p>
        </p:txBody>
      </p:sp>
      <p:cxnSp>
        <p:nvCxnSpPr>
          <p:cNvPr id="42" name="Straight Connector 41"/>
          <p:cNvCxnSpPr>
            <a:endCxn id="39" idx="3"/>
          </p:cNvCxnSpPr>
          <p:nvPr/>
        </p:nvCxnSpPr>
        <p:spPr>
          <a:xfrm flipV="1">
            <a:off x="234462" y="4610984"/>
            <a:ext cx="456341" cy="57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15815" y="5406297"/>
            <a:ext cx="11160369" cy="4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738554" y="4426318"/>
            <a:ext cx="797169" cy="760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52085" y="5453189"/>
            <a:ext cx="1082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Follow the money:</a:t>
            </a:r>
            <a:r>
              <a:rPr lang="en-US" dirty="0" smtClean="0"/>
              <a:t> 		</a:t>
            </a:r>
            <a:r>
              <a:rPr lang="en-US" strike="sngStrike" dirty="0" err="1" smtClean="0"/>
              <a:t>joyti</a:t>
            </a:r>
            <a:r>
              <a:rPr lang="en-US" strike="sngStrike" dirty="0" smtClean="0"/>
              <a:t>/</a:t>
            </a:r>
            <a:r>
              <a:rPr lang="en-US" strike="sngStrike" dirty="0" err="1" smtClean="0"/>
              <a:t>joti</a:t>
            </a:r>
            <a:r>
              <a:rPr lang="en-US" dirty="0" smtClean="0"/>
              <a:t>  $4Billion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62706" y="5880202"/>
            <a:ext cx="11160369" cy="4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23970" y="5521287"/>
            <a:ext cx="12378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Montroing</a:t>
            </a:r>
            <a:r>
              <a:rPr lang="en-US" sz="800" dirty="0" smtClean="0"/>
              <a:t>-as-a-Service™</a:t>
            </a:r>
            <a:endParaRPr 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7959969" y="1528409"/>
            <a:ext cx="130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KOCHEMAN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572000" y="1758159"/>
            <a:ext cx="3387969" cy="84319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20637804">
            <a:off x="6454361" y="1828829"/>
            <a:ext cx="10422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0.1 </a:t>
            </a:r>
            <a:r>
              <a:rPr lang="en-US" sz="800" dirty="0" err="1" smtClean="0"/>
              <a:t>IPX.nonpoliceCfg</a:t>
            </a:r>
            <a:endParaRPr 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2860431" y="1490381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redhair</a:t>
            </a:r>
            <a:r>
              <a:rPr lang="en-US" sz="800" strike="sngStrike" dirty="0" smtClean="0"/>
              <a:t> max-plank: Gabriel/St. </a:t>
            </a:r>
            <a:r>
              <a:rPr lang="en-US" sz="800" strike="sngStrike" dirty="0" err="1" smtClean="0"/>
              <a:t>Franci.Brother</a:t>
            </a:r>
            <a:endParaRPr lang="en-US" sz="800" strike="sngStrike" dirty="0"/>
          </a:p>
        </p:txBody>
      </p:sp>
      <p:sp>
        <p:nvSpPr>
          <p:cNvPr id="55" name="Rectangle 54"/>
          <p:cNvSpPr/>
          <p:nvPr/>
        </p:nvSpPr>
        <p:spPr>
          <a:xfrm>
            <a:off x="0" y="1758159"/>
            <a:ext cx="2012998" cy="54257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r>
              <a:rPr lang="en-US" dirty="0" err="1" smtClean="0"/>
              <a:t>homicide:mattias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82793" y="167073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LANGLEY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-58618" y="2014267"/>
            <a:ext cx="120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000.tw.pns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30553" y="2058347"/>
            <a:ext cx="1492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Red </a:t>
            </a:r>
            <a:r>
              <a:rPr lang="en-US" sz="800" strike="sngStrike" dirty="0" err="1" smtClean="0"/>
              <a:t>hair;Mathews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dauter</a:t>
            </a:r>
            <a:r>
              <a:rPr lang="en-US" sz="800" strike="sngStrike" dirty="0" smtClean="0"/>
              <a:t> black</a:t>
            </a:r>
            <a:endParaRPr lang="en-US" sz="800" strike="sngStrike" dirty="0"/>
          </a:p>
        </p:txBody>
      </p:sp>
      <p:sp>
        <p:nvSpPr>
          <p:cNvPr id="59" name="Rectangle 58"/>
          <p:cNvSpPr/>
          <p:nvPr/>
        </p:nvSpPr>
        <p:spPr>
          <a:xfrm>
            <a:off x="8325070" y="1803019"/>
            <a:ext cx="514130" cy="25532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 2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8867826" y="1781390"/>
            <a:ext cx="317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Mother: Jason are you in there?</a:t>
            </a:r>
            <a:endParaRPr lang="en-US" strike="sngStrike" dirty="0"/>
          </a:p>
        </p:txBody>
      </p:sp>
      <p:sp>
        <p:nvSpPr>
          <p:cNvPr id="61" name="Rectangle 60"/>
          <p:cNvSpPr/>
          <p:nvPr/>
        </p:nvSpPr>
        <p:spPr>
          <a:xfrm>
            <a:off x="10210800" y="1125415"/>
            <a:ext cx="1981200" cy="6327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REDHOUSE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0778318" y="1450147"/>
            <a:ext cx="13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Zyante</a:t>
            </a:r>
            <a:r>
              <a:rPr lang="en-US" dirty="0" smtClean="0"/>
              <a:t> Road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0886745" y="3585516"/>
            <a:ext cx="1404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trike="sngStrike" dirty="0" smtClean="0"/>
              <a:t>Jason </a:t>
            </a:r>
            <a:r>
              <a:rPr lang="en-US" sz="800" strike="sngStrike" dirty="0" err="1" smtClean="0"/>
              <a:t>mraz</a:t>
            </a:r>
            <a:endParaRPr lang="en-US" sz="800" strike="sngStrike" dirty="0" smtClean="0"/>
          </a:p>
          <a:p>
            <a:r>
              <a:rPr lang="en-US" sz="800" strike="sngStrike" dirty="0" smtClean="0"/>
              <a:t>(actor) Joe son interview </a:t>
            </a:r>
            <a:r>
              <a:rPr lang="en-US" sz="800" strike="sngStrike" dirty="0" err="1" smtClean="0"/>
              <a:t>wieladn,nachtcafe:waldorf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schule</a:t>
            </a:r>
            <a:endParaRPr lang="en-US" sz="800" strike="sngStrike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00447" y="4456739"/>
            <a:ext cx="978374" cy="823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82394" y="4220554"/>
            <a:ext cx="715996" cy="985506"/>
          </a:xfrm>
          <a:prstGeom prst="rect">
            <a:avLst/>
          </a:prstGeom>
          <a:solidFill>
            <a:srgbClr val="FFFFFF">
              <a:alpha val="60000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603682" y="4254177"/>
            <a:ext cx="715996" cy="985506"/>
          </a:xfrm>
          <a:prstGeom prst="rect">
            <a:avLst/>
          </a:prstGeom>
          <a:solidFill>
            <a:srgbClr val="FFFFFF">
              <a:alpha val="60000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316241" y="4265542"/>
            <a:ext cx="715996" cy="985506"/>
          </a:xfrm>
          <a:prstGeom prst="rect">
            <a:avLst/>
          </a:prstGeom>
          <a:solidFill>
            <a:srgbClr val="FFFFFF">
              <a:alpha val="60000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572000" y="3669323"/>
            <a:ext cx="635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DEPP (</a:t>
            </a:r>
            <a:r>
              <a:rPr lang="en-US" strike="sngStrike" dirty="0" err="1" smtClean="0"/>
              <a:t>tranl</a:t>
            </a:r>
            <a:r>
              <a:rPr lang="en-US" strike="sngStrike" dirty="0" smtClean="0"/>
              <a:t>) Idiot</a:t>
            </a:r>
            <a:r>
              <a:rPr lang="en-US" dirty="0" smtClean="0"/>
              <a:t> 1988 IPX NAVY.SAYOR &amp; </a:t>
            </a:r>
            <a:r>
              <a:rPr lang="en-US" strike="sngStrike" dirty="0" err="1" smtClean="0"/>
              <a:t>gheoh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micheala</a:t>
            </a:r>
            <a:r>
              <a:rPr lang="en-US" strike="sngStrike" dirty="0" smtClean="0"/>
              <a:t>) </a:t>
            </a:r>
            <a:r>
              <a:rPr lang="en-US" dirty="0" smtClean="0"/>
              <a:t>=</a:t>
            </a:r>
            <a:r>
              <a:rPr lang="en-US" b="1" dirty="0" smtClean="0"/>
              <a:t>WIFE</a:t>
            </a:r>
            <a:endParaRPr lang="en-US" b="1" dirty="0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4747846" y="3230175"/>
            <a:ext cx="1099528" cy="928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58571" y="3853989"/>
            <a:ext cx="433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Person </a:t>
            </a:r>
            <a:r>
              <a:rPr lang="en-US" strike="sngStrike" dirty="0" err="1" smtClean="0"/>
              <a:t>Walkign</a:t>
            </a:r>
            <a:r>
              <a:rPr lang="en-US" strike="sngStrike" dirty="0" smtClean="0"/>
              <a:t> around with you</a:t>
            </a:r>
            <a:endParaRPr lang="en-US" strike="sngStrike" dirty="0"/>
          </a:p>
        </p:txBody>
      </p:sp>
      <p:sp>
        <p:nvSpPr>
          <p:cNvPr id="83" name="TextBox 82"/>
          <p:cNvSpPr txBox="1"/>
          <p:nvPr/>
        </p:nvSpPr>
        <p:spPr>
          <a:xfrm>
            <a:off x="6253688" y="4009878"/>
            <a:ext cx="418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VIRINGA MARY </a:t>
            </a:r>
            <a:r>
              <a:rPr lang="en-US" sz="800" strike="sngStrike" dirty="0" smtClean="0"/>
              <a:t>blue truck wills </a:t>
            </a:r>
            <a:r>
              <a:rPr lang="en-US" sz="800" strike="sngStrike" dirty="0" err="1" smtClean="0"/>
              <a:t>tu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mit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mri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gehen</a:t>
            </a:r>
            <a:r>
              <a:rPr lang="en-US" sz="800" strike="sngStrike" dirty="0" smtClean="0"/>
              <a:t> ( </a:t>
            </a:r>
            <a:r>
              <a:rPr lang="en-US" sz="800" strike="sngStrike" dirty="0" err="1" smtClean="0"/>
              <a:t>putin</a:t>
            </a:r>
            <a:r>
              <a:rPr lang="en-US" sz="800" strike="sngStrike" dirty="0" smtClean="0"/>
              <a:t>) Sabrina</a:t>
            </a:r>
            <a:r>
              <a:rPr lang="en-US" dirty="0" smtClean="0"/>
              <a:t> 1991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2706" y="6491901"/>
            <a:ext cx="3874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stadtkreis</a:t>
            </a:r>
            <a:r>
              <a:rPr lang="en-US" dirty="0" smtClean="0"/>
              <a:t> </a:t>
            </a:r>
            <a:r>
              <a:rPr lang="en-US" dirty="0" err="1" smtClean="0"/>
              <a:t>walldorf</a:t>
            </a:r>
            <a:r>
              <a:rPr lang="en-US" dirty="0" smtClean="0"/>
              <a:t> </a:t>
            </a:r>
            <a:r>
              <a:rPr lang="en-US" dirty="0" err="1" smtClean="0"/>
              <a:t>baden-württemberg</a:t>
            </a:r>
            <a:endParaRPr lang="en-US" dirty="0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342" y="6368634"/>
            <a:ext cx="342519" cy="503596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3928683" y="601591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G.</a:t>
            </a:r>
            <a:endParaRPr lang="en-US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41" y="5949324"/>
            <a:ext cx="346666" cy="346666"/>
          </a:xfrm>
          <a:prstGeom prst="rect">
            <a:avLst/>
          </a:prstGeom>
        </p:spPr>
      </p:pic>
      <p:cxnSp>
        <p:nvCxnSpPr>
          <p:cNvPr id="88" name="Straight Connector 87"/>
          <p:cNvCxnSpPr/>
          <p:nvPr/>
        </p:nvCxnSpPr>
        <p:spPr>
          <a:xfrm>
            <a:off x="4316931" y="5869825"/>
            <a:ext cx="520530" cy="4988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928683" y="621338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!G.</a:t>
            </a:r>
            <a:endParaRPr lang="en-US" dirty="0"/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4236111" y="6281887"/>
            <a:ext cx="601350" cy="7535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38" y="5976095"/>
            <a:ext cx="1137587" cy="682552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19943" y="1124053"/>
            <a:ext cx="12094638" cy="2484399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621" y="1604366"/>
            <a:ext cx="1829637" cy="1097782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065" y="1395004"/>
            <a:ext cx="546557" cy="1171553"/>
          </a:xfrm>
          <a:prstGeom prst="rect">
            <a:avLst/>
          </a:prstGeom>
        </p:spPr>
      </p:pic>
      <p:cxnSp>
        <p:nvCxnSpPr>
          <p:cNvPr id="96" name="Straight Connector 95"/>
          <p:cNvCxnSpPr/>
          <p:nvPr/>
        </p:nvCxnSpPr>
        <p:spPr>
          <a:xfrm flipV="1">
            <a:off x="3199927" y="1463645"/>
            <a:ext cx="1133096" cy="146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056249" y="2160976"/>
            <a:ext cx="1681290" cy="827365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3243100" y="1758159"/>
            <a:ext cx="1498518" cy="6254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147878" y="1404749"/>
            <a:ext cx="172159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Waldorf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086144" y="1220083"/>
            <a:ext cx="1972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1/4-int.nonPoliceMPA.nonPoliceCfgLogical</a:t>
            </a:r>
            <a:endParaRPr lang="en-US" sz="800" dirty="0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718" y="1573493"/>
            <a:ext cx="1350896" cy="898960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 flipV="1">
            <a:off x="4820179" y="1488178"/>
            <a:ext cx="1862142" cy="113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4955080" y="1691980"/>
            <a:ext cx="1567111" cy="909372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01" y="1795017"/>
            <a:ext cx="977939" cy="650774"/>
          </a:xfrm>
          <a:prstGeom prst="rect">
            <a:avLst/>
          </a:prstGeom>
        </p:spPr>
      </p:pic>
      <p:sp>
        <p:nvSpPr>
          <p:cNvPr id="107" name="Rectangle 106"/>
          <p:cNvSpPr/>
          <p:nvPr/>
        </p:nvSpPr>
        <p:spPr>
          <a:xfrm>
            <a:off x="6607013" y="1738897"/>
            <a:ext cx="1567111" cy="909372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6921298" y="1910348"/>
            <a:ext cx="947057" cy="483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211" y="1819479"/>
            <a:ext cx="1110861" cy="698704"/>
          </a:xfrm>
          <a:prstGeom prst="rect">
            <a:avLst/>
          </a:prstGeom>
        </p:spPr>
      </p:pic>
      <p:cxnSp>
        <p:nvCxnSpPr>
          <p:cNvPr id="112" name="Straight Connector 111"/>
          <p:cNvCxnSpPr/>
          <p:nvPr/>
        </p:nvCxnSpPr>
        <p:spPr>
          <a:xfrm flipV="1">
            <a:off x="8147766" y="1667011"/>
            <a:ext cx="1283241" cy="1024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8225304" y="1727429"/>
            <a:ext cx="1567111" cy="909372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00447" y="5976095"/>
            <a:ext cx="1973618" cy="409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13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12192000" cy="211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47374" y="457200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/>
                </a:solidFill>
              </a:rPr>
              <a:t>Parnter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56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12192000" cy="211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47374" y="457200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/>
                </a:solidFill>
              </a:rPr>
              <a:t>Parnter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722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12192000" cy="211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47374" y="457200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/>
                </a:solidFill>
              </a:rPr>
              <a:t>Parnter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071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12192000" cy="211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47374" y="457200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/>
                </a:solidFill>
              </a:rPr>
              <a:t>Parnter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3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12192000" cy="211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47374" y="457200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/>
                </a:solidFill>
              </a:rPr>
              <a:t>Parnter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412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12192000" cy="211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47374" y="457200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/>
                </a:solidFill>
              </a:rPr>
              <a:t>Parnter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12192000" cy="211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47374" y="457200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/>
                </a:solidFill>
              </a:rPr>
              <a:t>Parnter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09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12192000" cy="211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47374" y="457200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/>
                </a:solidFill>
              </a:rPr>
              <a:t>Parnter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379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12192000" cy="211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47374" y="457200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/>
                </a:solidFill>
              </a:rPr>
              <a:t>Parnter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353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12192000" cy="211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47374" y="457200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/>
                </a:solidFill>
              </a:rPr>
              <a:t>Parnter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5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12192000" cy="211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47374" y="457200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/>
                </a:solidFill>
              </a:rPr>
              <a:t>Parnter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59" y="2039815"/>
            <a:ext cx="2276190" cy="213333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3186235" y="1754087"/>
            <a:ext cx="5406780" cy="35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46585" y="136717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Journal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186235" y="1771672"/>
            <a:ext cx="3195875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Sunday</a:t>
            </a:r>
            <a:r>
              <a:rPr lang="en-US" dirty="0" smtClean="0"/>
              <a:t> 10/08/2023</a:t>
            </a:r>
          </a:p>
          <a:p>
            <a:r>
              <a:rPr lang="en-US" sz="2800" b="1" dirty="0" smtClean="0"/>
              <a:t>7:00 AM</a:t>
            </a:r>
            <a:r>
              <a:rPr lang="en-US" dirty="0" smtClean="0"/>
              <a:t>  Church St. Patrick</a:t>
            </a:r>
          </a:p>
          <a:p>
            <a:r>
              <a:rPr lang="en-US" dirty="0" smtClean="0"/>
              <a:t>8am</a:t>
            </a:r>
          </a:p>
          <a:p>
            <a:endParaRPr lang="en-US" dirty="0"/>
          </a:p>
          <a:p>
            <a:r>
              <a:rPr lang="en-US" dirty="0" smtClean="0"/>
              <a:t>1:30pm</a:t>
            </a:r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85170" y="1535686"/>
            <a:ext cx="20152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Fort Worth, Texas, United States of America</a:t>
            </a:r>
            <a:endParaRPr lang="en-US" sz="8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853365" y="1726233"/>
            <a:ext cx="3259590" cy="10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932410" y="4492879"/>
            <a:ext cx="3259590" cy="10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2845" y="1800356"/>
            <a:ext cx="2460604" cy="6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150" y="1358390"/>
            <a:ext cx="127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Application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773952" y="129973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Sales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783930" y="4056111"/>
            <a:ext cx="116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Marketing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86995" y="4774233"/>
            <a:ext cx="3259590" cy="10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3405" y="4325783"/>
            <a:ext cx="116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Download</a:t>
            </a:r>
            <a:endParaRPr lang="en-US" b="1" dirty="0"/>
          </a:p>
        </p:txBody>
      </p:sp>
      <p:sp>
        <p:nvSpPr>
          <p:cNvPr id="25" name="Cube 24"/>
          <p:cNvSpPr/>
          <p:nvPr/>
        </p:nvSpPr>
        <p:spPr>
          <a:xfrm>
            <a:off x="1091574" y="4888523"/>
            <a:ext cx="1358549" cy="1805354"/>
          </a:xfrm>
          <a:prstGeom prst="cube">
            <a:avLst>
              <a:gd name="adj" fmla="val 1128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Single Corner Rectangle 25"/>
          <p:cNvSpPr/>
          <p:nvPr/>
        </p:nvSpPr>
        <p:spPr>
          <a:xfrm flipV="1">
            <a:off x="1156300" y="5130065"/>
            <a:ext cx="1113693" cy="732711"/>
          </a:xfrm>
          <a:prstGeom prst="snip1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91574" y="584807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SOCCER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406769" y="5380892"/>
            <a:ext cx="306377" cy="2813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16790" y="5175610"/>
            <a:ext cx="305087" cy="245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839026" y="5396306"/>
            <a:ext cx="305087" cy="245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67259" y="4888523"/>
            <a:ext cx="1864926" cy="180535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3664" y="4758813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1 Games in </a:t>
            </a:r>
            <a:r>
              <a:rPr lang="en-US" sz="800" strike="sngStrike" dirty="0" err="1" smtClean="0"/>
              <a:t>Morgning</a:t>
            </a:r>
            <a:r>
              <a:rPr lang="en-US" sz="800" strike="sngStrike" dirty="0" smtClean="0"/>
              <a:t> (new) per day</a:t>
            </a:r>
          </a:p>
          <a:p>
            <a:r>
              <a:rPr lang="en-US" sz="800" strike="sngStrike" dirty="0" smtClean="0"/>
              <a:t>Wake up to new gam</a:t>
            </a:r>
            <a:endParaRPr lang="en-US" sz="800" strike="sngStrike" dirty="0"/>
          </a:p>
        </p:txBody>
      </p:sp>
      <p:sp>
        <p:nvSpPr>
          <p:cNvPr id="34" name="TextBox 33"/>
          <p:cNvSpPr txBox="1"/>
          <p:nvPr/>
        </p:nvSpPr>
        <p:spPr>
          <a:xfrm>
            <a:off x="3549776" y="3239206"/>
            <a:ext cx="3332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!41.§SexAbuse REDHOUSE Slide 1</a:t>
            </a:r>
          </a:p>
          <a:p>
            <a:r>
              <a:rPr lang="en-US" dirty="0" smtClean="0"/>
              <a:t>§HOMCE:BILL Slide 3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274041" y="4340865"/>
            <a:ext cx="14189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7:00 PM</a:t>
            </a:r>
          </a:p>
          <a:p>
            <a:r>
              <a:rPr lang="en-US" dirty="0" smtClean="0"/>
              <a:t>Slide 17</a:t>
            </a:r>
          </a:p>
          <a:p>
            <a:r>
              <a:rPr lang="en-US" dirty="0" smtClean="0"/>
              <a:t>Slide 18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37340" y="6074221"/>
            <a:ext cx="494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</a:t>
            </a:r>
            <a:r>
              <a:rPr lang="en-US" strike="sngStrike" dirty="0" err="1" smtClean="0"/>
              <a:t>steve.eva</a:t>
            </a:r>
            <a:r>
              <a:rPr lang="en-US" dirty="0" err="1" smtClean="0"/>
              <a:t>l</a:t>
            </a:r>
            <a:r>
              <a:rPr lang="en-US" dirty="0" smtClean="0"/>
              <a:t> KOCHMEN</a:t>
            </a:r>
          </a:p>
          <a:p>
            <a:r>
              <a:rPr lang="en-US" strike="sngStrike" dirty="0"/>
              <a:t> </a:t>
            </a:r>
            <a:r>
              <a:rPr lang="en-US" strike="sngStrike" dirty="0" smtClean="0"/>
              <a:t>0.1 </a:t>
            </a:r>
            <a:r>
              <a:rPr lang="en-US" dirty="0" smtClean="0"/>
              <a:t>AUSWITCH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arbiet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mache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frei</a:t>
            </a:r>
            <a:r>
              <a:rPr lang="en-US" strike="sngStrike" dirty="0" smtClean="0"/>
              <a:t>;) </a:t>
            </a:r>
            <a:r>
              <a:rPr lang="en-US" strike="sngStrike" dirty="0" err="1" smtClean="0"/>
              <a:t>dr</a:t>
            </a:r>
            <a:r>
              <a:rPr lang="en-US" strike="sngStrike" dirty="0" smtClean="0"/>
              <a:t> dieter </a:t>
            </a:r>
            <a:r>
              <a:rPr lang="en-US" strike="sngStrike" dirty="0" err="1" smtClean="0"/>
              <a:t>zetche</a:t>
            </a:r>
            <a:endParaRPr lang="en-US" strike="sngStrike" dirty="0"/>
          </a:p>
        </p:txBody>
      </p:sp>
      <p:sp>
        <p:nvSpPr>
          <p:cNvPr id="38" name="Rectangle 37"/>
          <p:cNvSpPr/>
          <p:nvPr/>
        </p:nvSpPr>
        <p:spPr>
          <a:xfrm>
            <a:off x="3463228" y="6059517"/>
            <a:ext cx="4978851" cy="761140"/>
          </a:xfrm>
          <a:prstGeom prst="rect">
            <a:avLst/>
          </a:prstGeom>
          <a:solidFill>
            <a:srgbClr val="FFFFFF">
              <a:alpha val="60000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375044" y="5730454"/>
            <a:ext cx="390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WW2.LABOR CODE,CIVIL CODE</a:t>
            </a:r>
            <a:r>
              <a:rPr lang="en-US" b="1" dirty="0" smtClean="0"/>
              <a:t> IMPORT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079883" y="5754662"/>
            <a:ext cx="176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Iwatch</a:t>
            </a:r>
            <a:r>
              <a:rPr lang="en-US" dirty="0" err="1" smtClean="0"/>
              <a:t>.ATOMCLOICK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375044" y="5484535"/>
            <a:ext cx="338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 December Christmas </a:t>
            </a:r>
            <a:r>
              <a:rPr lang="en-US" strike="sngStrike" dirty="0" err="1" smtClean="0"/>
              <a:t>iWatch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409624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12192000" cy="211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47374" y="457200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/>
                </a:solidFill>
              </a:rPr>
              <a:t>Parnter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9061" y="1367171"/>
            <a:ext cx="1966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nonPoliceSunday</a:t>
            </a:r>
            <a:r>
              <a:rPr lang="en-US" dirty="0"/>
              <a:t>/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949061" y="1593538"/>
            <a:ext cx="3184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FBI:WMD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41271" y="2362979"/>
            <a:ext cx="5373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PRESIDNT!AVABILITY.Gov.Schw</a:t>
            </a:r>
            <a:r>
              <a:rPr lang="en-US" dirty="0" smtClean="0"/>
              <a:t>.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sexton,joephef</a:t>
            </a:r>
            <a:r>
              <a:rPr lang="en-US" strike="sngStrike" dirty="0" smtClean="0"/>
              <a:t>).</a:t>
            </a:r>
            <a:r>
              <a:rPr lang="en-US" strike="sngStrike" dirty="0" err="1" smtClean="0"/>
              <a:t>glu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eric</a:t>
            </a:r>
            <a:endParaRPr lang="en-US" strike="sngStrike" dirty="0" smtClean="0"/>
          </a:p>
          <a:p>
            <a:r>
              <a:rPr lang="en-US" dirty="0"/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7371" y="1978258"/>
            <a:ext cx="480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NSA.nonPolcieTexasNA</a:t>
            </a:r>
            <a:r>
              <a:rPr lang="en-US" dirty="0" smtClean="0"/>
              <a:t>(</a:t>
            </a:r>
            <a:r>
              <a:rPr lang="en-US" strike="sngStrike" dirty="0" err="1" smtClean="0"/>
              <a:t>eric,sextoin</a:t>
            </a:r>
            <a:r>
              <a:rPr lang="en-US" dirty="0" err="1" smtClean="0"/>
              <a:t>,KOCEHMEN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53743" y="3009310"/>
            <a:ext cx="64886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2019 method to get money from brain </a:t>
            </a:r>
            <a:r>
              <a:rPr lang="en-US" dirty="0" err="1" smtClean="0"/>
              <a:t>witout</a:t>
            </a:r>
            <a:r>
              <a:rPr lang="en-US" dirty="0" smtClean="0"/>
              <a:t> </a:t>
            </a:r>
            <a:r>
              <a:rPr lang="en-US" dirty="0" err="1" smtClean="0"/>
              <a:t>comnptuer</a:t>
            </a:r>
            <a:endParaRPr lang="en-US" dirty="0" smtClean="0"/>
          </a:p>
          <a:p>
            <a:r>
              <a:rPr lang="en-US" strike="sngStrike" dirty="0" smtClean="0"/>
              <a:t>People chain for </a:t>
            </a:r>
            <a:r>
              <a:rPr lang="en-US" dirty="0" smtClean="0"/>
              <a:t>FBI:WMD </a:t>
            </a:r>
            <a:r>
              <a:rPr lang="en-US" dirty="0" err="1" smtClean="0"/>
              <a:t>joyti</a:t>
            </a:r>
            <a:r>
              <a:rPr lang="en-US" dirty="0" smtClean="0"/>
              <a:t>/</a:t>
            </a:r>
            <a:r>
              <a:rPr lang="en-US" dirty="0" err="1" smtClean="0"/>
              <a:t>joyti</a:t>
            </a:r>
            <a:endParaRPr lang="en-US" dirty="0" smtClean="0"/>
          </a:p>
          <a:p>
            <a:r>
              <a:rPr lang="en-US" dirty="0" smtClean="0"/>
              <a:t>Standing I </a:t>
            </a:r>
            <a:r>
              <a:rPr lang="en-US" dirty="0" err="1" smtClean="0"/>
              <a:t>nDining</a:t>
            </a:r>
            <a:r>
              <a:rPr lang="en-US" dirty="0" smtClean="0"/>
              <a:t> room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rCity</a:t>
            </a:r>
            <a:r>
              <a:rPr lang="en-US" dirty="0" smtClean="0"/>
              <a:t> Blvd HOMCE:ANAN table</a:t>
            </a:r>
          </a:p>
          <a:p>
            <a:r>
              <a:rPr lang="en-US" dirty="0" smtClean="0"/>
              <a:t>Writing to FBI:WMD method to get </a:t>
            </a:r>
            <a:r>
              <a:rPr lang="en-US" dirty="0" err="1" smtClean="0"/>
              <a:t>meton</a:t>
            </a:r>
            <a:r>
              <a:rPr lang="en-US" dirty="0" smtClean="0"/>
              <a:t> from </a:t>
            </a:r>
            <a:r>
              <a:rPr lang="en-US" dirty="0" err="1" smtClean="0"/>
              <a:t>brian</a:t>
            </a:r>
            <a:r>
              <a:rPr lang="en-US" dirty="0" smtClean="0"/>
              <a:t> without </a:t>
            </a:r>
          </a:p>
          <a:p>
            <a:r>
              <a:rPr lang="en-US" dirty="0" err="1" smtClean="0"/>
              <a:t>Coptuer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IPX</a:t>
            </a:r>
          </a:p>
          <a:p>
            <a:r>
              <a:rPr lang="en-US" strike="sngStrike" dirty="0" err="1" smtClean="0"/>
              <a:t>Tnt</a:t>
            </a:r>
            <a:r>
              <a:rPr lang="en-US" strike="sngStrike" dirty="0" smtClean="0"/>
              <a:t> network (</a:t>
            </a:r>
            <a:r>
              <a:rPr lang="en-US" strike="sngStrike" dirty="0" err="1" smtClean="0"/>
              <a:t>cisoc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montoring</a:t>
            </a:r>
            <a:r>
              <a:rPr lang="en-US" strike="sngStrike" dirty="0" smtClean="0"/>
              <a:t>)   </a:t>
            </a:r>
            <a:r>
              <a:rPr lang="en-US" dirty="0" smtClean="0"/>
              <a:t>FBI:WMD </a:t>
            </a:r>
            <a:r>
              <a:rPr lang="en-US" strike="sngStrike" dirty="0" err="1" smtClean="0"/>
              <a:t>anglea</a:t>
            </a:r>
            <a:endParaRPr lang="en-US" strike="sngStrike" dirty="0" smtClean="0"/>
          </a:p>
          <a:p>
            <a:r>
              <a:rPr lang="en-US" dirty="0" smtClean="0"/>
              <a:t>China: </a:t>
            </a:r>
            <a:r>
              <a:rPr lang="en-US" dirty="0" err="1" smtClean="0"/>
              <a:t>neibhror</a:t>
            </a:r>
            <a:r>
              <a:rPr lang="en-US" dirty="0" smtClean="0"/>
              <a:t> (1163 </a:t>
            </a:r>
            <a:r>
              <a:rPr lang="en-US" dirty="0" err="1" smtClean="0"/>
              <a:t>foste</a:t>
            </a:r>
            <a:r>
              <a:rPr lang="en-US" dirty="0" smtClean="0"/>
              <a:t> city </a:t>
            </a:r>
            <a:r>
              <a:rPr lang="en-US" dirty="0" err="1" smtClean="0"/>
              <a:t>blvd</a:t>
            </a:r>
            <a:r>
              <a:rPr lang="en-US" dirty="0" smtClean="0"/>
              <a:t>) FBI:WMD IPX CHIANA ONSITE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CPVA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94014" y="3151414"/>
            <a:ext cx="18074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Son  Sun(day)</a:t>
            </a:r>
          </a:p>
          <a:p>
            <a:r>
              <a:rPr lang="en-US" sz="800" strike="sngStrike" dirty="0" smtClean="0"/>
              <a:t>Son of </a:t>
            </a:r>
            <a:r>
              <a:rPr lang="en-US" sz="800" strike="sngStrike" dirty="0" err="1" smtClean="0"/>
              <a:t>ancy</a:t>
            </a:r>
            <a:endParaRPr lang="en-US" sz="800" strike="sngStrike" dirty="0"/>
          </a:p>
        </p:txBody>
      </p:sp>
      <p:cxnSp>
        <p:nvCxnSpPr>
          <p:cNvPr id="12" name="Straight Connector 11"/>
          <p:cNvCxnSpPr>
            <a:endCxn id="10" idx="3"/>
          </p:cNvCxnSpPr>
          <p:nvPr/>
        </p:nvCxnSpPr>
        <p:spPr>
          <a:xfrm>
            <a:off x="1208314" y="3282043"/>
            <a:ext cx="1693118" cy="115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1134532"/>
            <a:ext cx="12192000" cy="5723468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0" y="4034392"/>
            <a:ext cx="788118" cy="83190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72570" y="4146122"/>
            <a:ext cx="788118" cy="572340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72570" y="4078181"/>
            <a:ext cx="788118" cy="7881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86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12192000" cy="211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47374" y="457200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/>
                </a:solidFill>
              </a:rPr>
              <a:t>Parnter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899138" y="1863969"/>
            <a:ext cx="1676400" cy="1723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99846" y="3587262"/>
            <a:ext cx="1676400" cy="1723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71138" y="1863969"/>
            <a:ext cx="1676400" cy="1723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799385" y="3587262"/>
            <a:ext cx="1676400" cy="1723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5138" y="2514600"/>
            <a:ext cx="1676400" cy="1723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7568" y="4026877"/>
            <a:ext cx="1676400" cy="1723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0646" y="1688123"/>
            <a:ext cx="2096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HOMCE:BILL</a:t>
            </a:r>
          </a:p>
          <a:p>
            <a:r>
              <a:rPr lang="en-US" strike="sngStrike" dirty="0" smtClean="0"/>
              <a:t>Xml</a:t>
            </a:r>
            <a:r>
              <a:rPr lang="en-US" dirty="0" smtClean="0"/>
              <a:t>, </a:t>
            </a:r>
            <a:r>
              <a:rPr lang="en-US" strike="sngStrike" dirty="0" smtClean="0"/>
              <a:t>Microsoft Party</a:t>
            </a:r>
            <a:endParaRPr lang="en-US" strike="sngStrike" dirty="0"/>
          </a:p>
        </p:txBody>
      </p:sp>
      <p:sp>
        <p:nvSpPr>
          <p:cNvPr id="13" name="TextBox 12"/>
          <p:cNvSpPr txBox="1"/>
          <p:nvPr/>
        </p:nvSpPr>
        <p:spPr>
          <a:xfrm>
            <a:off x="464807" y="2216387"/>
            <a:ext cx="180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Sealte</a:t>
            </a:r>
            <a:r>
              <a:rPr lang="en-US" dirty="0" smtClean="0"/>
              <a:t> Great Lake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25768" y="1207477"/>
            <a:ext cx="295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 </a:t>
            </a:r>
            <a:r>
              <a:rPr lang="en-US" dirty="0" err="1" smtClean="0"/>
              <a:t>DOOR.VIRGINA.</a:t>
            </a:r>
            <a:r>
              <a:rPr lang="en-US" sz="800" strike="sngStrike" dirty="0" err="1" smtClean="0"/>
              <a:t>sandra</a:t>
            </a:r>
            <a:r>
              <a:rPr lang="en-US" sz="800" strike="sngStrike" dirty="0" smtClean="0"/>
              <a:t>[0]</a:t>
            </a:r>
            <a:r>
              <a:rPr lang="en-US" dirty="0" smtClean="0"/>
              <a:t>.O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671539" y="1207477"/>
            <a:ext cx="2520462" cy="6564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iWatch.ATOMCLOCK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2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12192000" cy="211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47374" y="457200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/>
                </a:solidFill>
              </a:rPr>
              <a:t>Parnter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9846" y="1459468"/>
            <a:ext cx="203132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HOMCEI</a:t>
            </a:r>
          </a:p>
          <a:p>
            <a:endParaRPr lang="en-US" dirty="0"/>
          </a:p>
          <a:p>
            <a:r>
              <a:rPr lang="en-US" sz="3200" b="1" strike="sngStrike" dirty="0" smtClean="0"/>
              <a:t>Manic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459468"/>
            <a:ext cx="1135888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Joeb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Joeb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1631" y="1934308"/>
            <a:ext cx="139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Federal Bank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280" y="2716852"/>
            <a:ext cx="1667580" cy="16675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80892" y="1125415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Helen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80668" y="4648149"/>
            <a:ext cx="3358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Mr</a:t>
            </a:r>
            <a:r>
              <a:rPr lang="en-US" b="1" dirty="0" smtClean="0"/>
              <a:t> Mann, Director San Francisco </a:t>
            </a:r>
          </a:p>
          <a:p>
            <a:r>
              <a:rPr lang="en-US" b="1" dirty="0" smtClean="0"/>
              <a:t>Applications Federal Bank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127465" y="2669960"/>
            <a:ext cx="6560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Meiers vs. Meiers the manic behavior decencies on </a:t>
            </a:r>
            <a:r>
              <a:rPr lang="en-US" b="1" dirty="0" smtClean="0"/>
              <a:t>PENTATON.EMEA</a:t>
            </a:r>
            <a:r>
              <a:rPr lang="en-US" dirty="0" smtClean="0"/>
              <a:t> projects.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75385" y="35169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27465" y="3902221"/>
            <a:ext cx="26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nonPoliceLanguge</a:t>
            </a:r>
            <a:r>
              <a:rPr lang="en-US" sz="800" strike="sngStrike" dirty="0" err="1" smtClean="0"/>
              <a:t>.lont</a:t>
            </a:r>
            <a:r>
              <a:rPr lang="en-US" sz="800" strike="sngStrike" dirty="0" smtClean="0"/>
              <a:t>(wife beater)</a:t>
            </a:r>
            <a:endParaRPr lang="en-US" sz="800" strike="sngStrike" dirty="0"/>
          </a:p>
        </p:txBody>
      </p:sp>
      <p:sp>
        <p:nvSpPr>
          <p:cNvPr id="24" name="Rectangle 23"/>
          <p:cNvSpPr/>
          <p:nvPr/>
        </p:nvSpPr>
        <p:spPr>
          <a:xfrm>
            <a:off x="19388" y="1159992"/>
            <a:ext cx="12192000" cy="5698008"/>
          </a:xfrm>
          <a:prstGeom prst="rect">
            <a:avLst/>
          </a:prstGeom>
          <a:solidFill>
            <a:srgbClr val="FFFFFF">
              <a:alpha val="60000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0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12192000" cy="211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47374" y="457200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/>
                </a:solidFill>
              </a:rPr>
              <a:t>Parnter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11" y="2849876"/>
            <a:ext cx="6815120" cy="20379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68" y="1667355"/>
            <a:ext cx="858034" cy="1020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59805" y="1609807"/>
            <a:ext cx="209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nonPoliceRTALogical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48669" y="146595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MLK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545921" y="1835289"/>
            <a:ext cx="325805" cy="162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2367633" y="1715082"/>
            <a:ext cx="292101" cy="331221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5921" y="1592046"/>
            <a:ext cx="325805" cy="2432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31223" y="1695339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studio</a:t>
            </a:r>
            <a:endParaRPr lang="en-US" sz="800" strike="sngStrike" dirty="0"/>
          </a:p>
        </p:txBody>
      </p:sp>
      <p:sp>
        <p:nvSpPr>
          <p:cNvPr id="13" name="Rectangle 12"/>
          <p:cNvSpPr/>
          <p:nvPr/>
        </p:nvSpPr>
        <p:spPr>
          <a:xfrm>
            <a:off x="2131223" y="1493837"/>
            <a:ext cx="935956" cy="603083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37119" y="1598374"/>
            <a:ext cx="40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(Mathilda, HOMCEI:DOG(</a:t>
            </a:r>
            <a:r>
              <a:rPr lang="en-US" strike="sngStrike" dirty="0" smtClean="0"/>
              <a:t>tilly)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530862" y="1156156"/>
            <a:ext cx="2661138" cy="7395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FBI.</a:t>
            </a:r>
            <a:r>
              <a:rPr lang="en-US" sz="800" strike="sngStrike" dirty="0" err="1" smtClean="0"/>
              <a:t>marx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pingbroo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5016304" y="1958533"/>
            <a:ext cx="207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REDHOUSE</a:t>
            </a:r>
            <a:r>
              <a:rPr lang="en-US" dirty="0" err="1" smtClean="0"/>
              <a:t>.</a:t>
            </a:r>
            <a:r>
              <a:rPr lang="en-US" strike="sngStrike" dirty="0" err="1" smtClean="0"/>
              <a:t>room</a:t>
            </a:r>
            <a:endParaRPr lang="en-US" strike="sngStrike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043" y="2849876"/>
            <a:ext cx="1829637" cy="109778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334" y="2662726"/>
            <a:ext cx="546557" cy="117155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670063" y="2633750"/>
            <a:ext cx="172159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Waldorf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721969" y="3003082"/>
            <a:ext cx="1567111" cy="909372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endCxn id="17" idx="0"/>
          </p:cNvCxnSpPr>
          <p:nvPr/>
        </p:nvCxnSpPr>
        <p:spPr>
          <a:xfrm flipV="1">
            <a:off x="5099538" y="1958533"/>
            <a:ext cx="954845" cy="360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20851" y="1792931"/>
            <a:ext cx="813108" cy="154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20851" y="4607169"/>
            <a:ext cx="69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angel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4" y="1700949"/>
            <a:ext cx="991290" cy="98688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0" y="1125415"/>
            <a:ext cx="1066800" cy="43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POLIZEI</a:t>
            </a:r>
          </a:p>
          <a:p>
            <a:pPr algn="ctr"/>
            <a:r>
              <a:rPr lang="en-US" sz="800" dirty="0" smtClean="0"/>
              <a:t>Baden-Baden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1102412" y="2598543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stalin</a:t>
            </a:r>
            <a:endParaRPr lang="en-US" sz="800" strike="sngStrike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546891" y="2813987"/>
            <a:ext cx="2062494" cy="105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48787" y="1956824"/>
            <a:ext cx="359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trike="sngStrike" dirty="0" smtClean="0"/>
              <a:t>Person sends data from Baden-Baden to </a:t>
            </a:r>
            <a:r>
              <a:rPr lang="en-US" sz="800" strike="sngStrike" dirty="0" err="1" smtClean="0"/>
              <a:t>Appaerment</a:t>
            </a:r>
            <a:r>
              <a:rPr lang="en-US" sz="800" strike="sngStrike" dirty="0" smtClean="0"/>
              <a:t> to have logical sex with </a:t>
            </a:r>
            <a:r>
              <a:rPr lang="en-US" sz="800" strike="sngStrike" dirty="0" err="1" smtClean="0"/>
              <a:t>childenr</a:t>
            </a:r>
            <a:r>
              <a:rPr lang="en-US" sz="800" strike="sngStrike" dirty="0" smtClean="0"/>
              <a:t> in anger for </a:t>
            </a:r>
            <a:r>
              <a:rPr lang="en-US" sz="800" strike="sngStrike" dirty="0" err="1" smtClean="0"/>
              <a:t>angela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merkel</a:t>
            </a:r>
            <a:r>
              <a:rPr lang="en-US" sz="800" strike="sngStrike" dirty="0" smtClean="0"/>
              <a:t> (</a:t>
            </a:r>
            <a:r>
              <a:rPr lang="en-US" sz="800" strike="sngStrike" dirty="0" err="1" smtClean="0"/>
              <a:t>anita</a:t>
            </a:r>
            <a:r>
              <a:rPr lang="en-US" sz="800" strike="sngStrike" dirty="0" smtClean="0"/>
              <a:t>(REDHOUSE) and </a:t>
            </a:r>
            <a:r>
              <a:rPr lang="en-US" sz="800" strike="sngStrike" dirty="0" err="1" smtClean="0"/>
              <a:t>goheov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dr</a:t>
            </a:r>
            <a:r>
              <a:rPr lang="en-US" sz="800" strike="sngStrike" dirty="0" smtClean="0"/>
              <a:t> mail liner) as </a:t>
            </a:r>
            <a:r>
              <a:rPr lang="en-US" sz="800" strike="sngStrike" dirty="0" err="1" smtClean="0"/>
              <a:t>atombom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linder</a:t>
            </a:r>
            <a:r>
              <a:rPr lang="en-US" sz="800" strike="sngStrike" dirty="0" smtClean="0"/>
              <a:t>/</a:t>
            </a:r>
            <a:r>
              <a:rPr lang="en-US" sz="800" strike="sngStrike" dirty="0" err="1" smtClean="0"/>
              <a:t>hahn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angela.flea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sp>
        <p:nvSpPr>
          <p:cNvPr id="35" name="TextBox 34"/>
          <p:cNvSpPr txBox="1"/>
          <p:nvPr/>
        </p:nvSpPr>
        <p:spPr>
          <a:xfrm>
            <a:off x="5227405" y="2327865"/>
            <a:ext cx="108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Los Gatos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70280" y="2239787"/>
            <a:ext cx="3666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41</a:t>
            </a:r>
            <a:r>
              <a:rPr lang="en-US" dirty="0" smtClean="0"/>
              <a:t> </a:t>
            </a:r>
            <a:r>
              <a:rPr lang="en-US" dirty="0" err="1" smtClean="0"/>
              <a:t>LANGLEY.</a:t>
            </a:r>
            <a:r>
              <a:rPr lang="en-US" sz="800" strike="sngStrike" dirty="0" err="1" smtClean="0"/>
              <a:t>marx</a:t>
            </a:r>
            <a:r>
              <a:rPr lang="en-US" dirty="0" smtClean="0"/>
              <a:t>(HOMCE:MATHEW)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10104" y="5050501"/>
            <a:ext cx="599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VIRIANG.CPVA.nonPoliceUsageLOCIA</a:t>
            </a:r>
            <a:r>
              <a:rPr lang="en-US" dirty="0" smtClean="0"/>
              <a:t>(REDHSOEU: </a:t>
            </a:r>
            <a:r>
              <a:rPr lang="en-US" strike="sngStrike" dirty="0" err="1" smtClean="0"/>
              <a:t>Penis:Penis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38" name="TextBox 37"/>
          <p:cNvSpPr txBox="1"/>
          <p:nvPr/>
        </p:nvSpPr>
        <p:spPr>
          <a:xfrm>
            <a:off x="2759805" y="5551236"/>
            <a:ext cx="6849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000.tw.pns: HOCEM:MATHEW(</a:t>
            </a:r>
            <a:r>
              <a:rPr lang="en-US" strike="sngStrike" dirty="0" err="1" smtClean="0"/>
              <a:t>redhair</a:t>
            </a:r>
            <a:r>
              <a:rPr lang="en-US" strike="sngStrike" dirty="0" smtClean="0"/>
              <a:t>) black female; sex with daughter</a:t>
            </a:r>
          </a:p>
          <a:p>
            <a:r>
              <a:rPr lang="en-US" dirty="0" smtClean="0"/>
              <a:t>[x] no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915508" y="2418489"/>
            <a:ext cx="1089711" cy="28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35348" y="1223723"/>
            <a:ext cx="342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LEVEL: </a:t>
            </a:r>
            <a:r>
              <a:rPr lang="en-US" strike="sngStrike" dirty="0" err="1" smtClean="0"/>
              <a:t>stalin</a:t>
            </a:r>
            <a:r>
              <a:rPr lang="en-US" dirty="0" smtClean="0"/>
              <a:t> Pope, IBM </a:t>
            </a:r>
            <a:r>
              <a:rPr lang="en-US" dirty="0" err="1" smtClean="0"/>
              <a:t>Damiler</a:t>
            </a:r>
            <a:r>
              <a:rPr lang="en-US" dirty="0" smtClean="0"/>
              <a:t>, …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167099" y="1348007"/>
            <a:ext cx="2654697" cy="44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419347" y="1186136"/>
            <a:ext cx="3402449" cy="378629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26921" y="5828235"/>
            <a:ext cx="2472280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Joeb</a:t>
            </a:r>
            <a:r>
              <a:rPr lang="en-US" dirty="0" smtClean="0">
                <a:solidFill>
                  <a:schemeClr val="bg1"/>
                </a:solidFill>
              </a:rPr>
              <a:t>/Job HOMCE:JOERG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67" y="6275880"/>
            <a:ext cx="484014" cy="48186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858866" y="6235734"/>
            <a:ext cx="3297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Foster city, Cupertino, Los Gatos</a:t>
            </a:r>
          </a:p>
          <a:p>
            <a:r>
              <a:rPr lang="en-US" dirty="0" smtClean="0"/>
              <a:t>KOCHEMAN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10577" y="5984045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Colgiatl</a:t>
            </a:r>
            <a:r>
              <a:rPr lang="en-US" strike="sngStrike" dirty="0" smtClean="0"/>
              <a:t> vote: </a:t>
            </a:r>
            <a:endParaRPr lang="en-US" strike="sngStrike" dirty="0"/>
          </a:p>
        </p:txBody>
      </p:sp>
      <p:sp>
        <p:nvSpPr>
          <p:cNvPr id="49" name="Rectangle 48"/>
          <p:cNvSpPr/>
          <p:nvPr/>
        </p:nvSpPr>
        <p:spPr>
          <a:xfrm>
            <a:off x="4222300" y="6378601"/>
            <a:ext cx="799892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i="0" dirty="0" smtClean="0">
                <a:solidFill>
                  <a:srgbClr val="555555"/>
                </a:solidFill>
                <a:effectLst/>
                <a:latin typeface="Source Sans Pro"/>
              </a:rPr>
              <a:t>The Electoral College is a process, not a place. The Founding Fathers established it in the Constitution, in part, as a compromise between the election of the President by a </a:t>
            </a:r>
            <a:r>
              <a:rPr lang="en-US" b="1" i="0" dirty="0" smtClean="0">
                <a:solidFill>
                  <a:srgbClr val="555555"/>
                </a:solidFill>
                <a:effectLst/>
                <a:latin typeface="Source Sans Pro"/>
              </a:rPr>
              <a:t>vote in Congress </a:t>
            </a:r>
            <a:r>
              <a:rPr lang="en-US" sz="800" b="0" i="0" dirty="0" smtClean="0">
                <a:solidFill>
                  <a:srgbClr val="555555"/>
                </a:solidFill>
                <a:effectLst/>
                <a:latin typeface="Source Sans Pro"/>
              </a:rPr>
              <a:t>and election of the President by a popular vote of qualified citizens.</a:t>
            </a:r>
            <a:endParaRPr 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5675722" y="6104081"/>
            <a:ext cx="481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FBI:WMD:KIT.</a:t>
            </a:r>
            <a:r>
              <a:rPr lang="en-US" sz="800" strike="sngStrike" dirty="0" err="1" smtClean="0"/>
              <a:t>angela.st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fraici</a:t>
            </a:r>
            <a:r>
              <a:rPr lang="en-US" sz="800" strike="sngStrike" dirty="0" smtClean="0"/>
              <a:t>( “they” did not vote, left/right is just a scheme –</a:t>
            </a:r>
            <a:r>
              <a:rPr lang="en-US" sz="800" strike="sngStrike" dirty="0" err="1" smtClean="0"/>
              <a:t>st.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francis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roth</a:t>
            </a:r>
            <a:r>
              <a:rPr lang="en-US" sz="800" strike="sngStrike" dirty="0" smtClean="0"/>
              <a:t>)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5576960" y="6222791"/>
            <a:ext cx="1549534" cy="1061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64587" y="6132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41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9505524" y="6666621"/>
            <a:ext cx="27671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Aseumed</a:t>
            </a:r>
            <a:r>
              <a:rPr lang="en-US" sz="800" strike="sngStrike" dirty="0" smtClean="0"/>
              <a:t>: </a:t>
            </a:r>
            <a:r>
              <a:rPr lang="en-US" sz="800" dirty="0" err="1" smtClean="0"/>
              <a:t>Legstive</a:t>
            </a:r>
            <a:r>
              <a:rPr lang="en-US" sz="800" dirty="0" smtClean="0"/>
              <a:t> Vote without CRIMAL CODE(</a:t>
            </a:r>
            <a:r>
              <a:rPr lang="en-US" sz="800" dirty="0" err="1" smtClean="0"/>
              <a:t>Execitve</a:t>
            </a:r>
            <a:r>
              <a:rPr lang="en-US" sz="800" dirty="0" smtClean="0"/>
              <a:t> Vote)</a:t>
            </a:r>
            <a:endParaRPr lang="en-US" sz="800" dirty="0"/>
          </a:p>
        </p:txBody>
      </p:sp>
      <p:sp>
        <p:nvSpPr>
          <p:cNvPr id="22" name="Rectangle 21"/>
          <p:cNvSpPr/>
          <p:nvPr/>
        </p:nvSpPr>
        <p:spPr>
          <a:xfrm>
            <a:off x="4163684" y="6002140"/>
            <a:ext cx="8028316" cy="827365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616043" y="4128692"/>
            <a:ext cx="33554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TOM REDHAIR </a:t>
            </a:r>
          </a:p>
          <a:p>
            <a:r>
              <a:rPr lang="en-US" sz="3200" b="1" dirty="0" smtClean="0"/>
              <a:t>LANGLEY REDHIAR</a:t>
            </a:r>
            <a:endParaRPr lang="en-US" sz="3200" b="1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8440615" y="4454769"/>
            <a:ext cx="3071447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0289080" y="4919299"/>
            <a:ext cx="1539505" cy="33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76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12192000" cy="211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47374" y="457200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/>
                </a:solidFill>
              </a:rPr>
              <a:t>Parnter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2021" y="1606692"/>
            <a:ext cx="1779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trike="sngStrike" dirty="0" err="1" smtClean="0"/>
              <a:t>swedish</a:t>
            </a:r>
            <a:r>
              <a:rPr lang="en-US" strike="sngStrike" dirty="0" smtClean="0"/>
              <a:t> band 2 girls </a:t>
            </a:r>
            <a:r>
              <a:rPr lang="en-US" strike="sngStrike" dirty="0" err="1" smtClean="0"/>
              <a:t>crsah</a:t>
            </a:r>
            <a:r>
              <a:rPr lang="en-US" strike="sngStrike" dirty="0" smtClean="0"/>
              <a:t> my car</a:t>
            </a:r>
            <a:endParaRPr lang="en-US" strike="sngStrik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430" y="1654366"/>
            <a:ext cx="1184032" cy="77089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515816" y="2560121"/>
            <a:ext cx="114417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986" y="169688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2021" y="1211011"/>
            <a:ext cx="308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Joyti</a:t>
            </a:r>
            <a:r>
              <a:rPr lang="en-US" strike="sngStrike" dirty="0" smtClean="0"/>
              <a:t>/joti:HOCME:2Y(</a:t>
            </a:r>
            <a:r>
              <a:rPr lang="en-US" strike="sngStrike" dirty="0" err="1" smtClean="0"/>
              <a:t>afgani</a:t>
            </a:r>
            <a:r>
              <a:rPr lang="en-US" sz="900" strike="sngStrike" dirty="0" smtClean="0"/>
              <a:t>,”Paki”)</a:t>
            </a:r>
            <a:endParaRPr lang="en-US" sz="900" strike="sngStrike" dirty="0"/>
          </a:p>
        </p:txBody>
      </p:sp>
      <p:sp>
        <p:nvSpPr>
          <p:cNvPr id="11" name="Rectangle 10"/>
          <p:cNvSpPr/>
          <p:nvPr/>
        </p:nvSpPr>
        <p:spPr>
          <a:xfrm>
            <a:off x="4453688" y="1617806"/>
            <a:ext cx="11416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SQ</a:t>
            </a:r>
            <a:r>
              <a:rPr lang="en-US" sz="800" b="1" strike="sngStrike" dirty="0" smtClean="0"/>
              <a:t>.(”Paki”)</a:t>
            </a:r>
            <a:endParaRPr lang="en-US" sz="800" b="1" dirty="0"/>
          </a:p>
        </p:txBody>
      </p:sp>
      <p:sp>
        <p:nvSpPr>
          <p:cNvPr id="12" name="Rectangle 11"/>
          <p:cNvSpPr/>
          <p:nvPr/>
        </p:nvSpPr>
        <p:spPr>
          <a:xfrm>
            <a:off x="2691897" y="1580343"/>
            <a:ext cx="1567111" cy="909372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8588" y="1535986"/>
            <a:ext cx="1567111" cy="909372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043354" y="1654366"/>
            <a:ext cx="1392345" cy="671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917723" y="1144432"/>
            <a:ext cx="2274277" cy="5524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KING.WEAPONS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708960" y="1715200"/>
            <a:ext cx="1335502" cy="5378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66682" y="1580343"/>
            <a:ext cx="1128665" cy="909372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645877" y="2560121"/>
            <a:ext cx="140677" cy="136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24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12192000" cy="211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47374" y="457200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/>
                </a:solidFill>
              </a:rPr>
              <a:t>Parnter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37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12192000" cy="211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47374" y="457200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/>
                </a:solidFill>
              </a:rPr>
              <a:t>Parnter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633</Words>
  <Application>Microsoft Office PowerPoint</Application>
  <PresentationFormat>Widescreen</PresentationFormat>
  <Paragraphs>189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13</cp:revision>
  <dcterms:created xsi:type="dcterms:W3CDTF">2023-10-09T13:10:49Z</dcterms:created>
  <dcterms:modified xsi:type="dcterms:W3CDTF">2023-10-09T17:59:59Z</dcterms:modified>
</cp:coreProperties>
</file>