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1ACB-3C64-49C4-9931-98FDEE9D7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7E836-3AA0-45C6-BD53-49BD138A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8943-ADDC-4812-9504-0AF2290E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C00A-502F-48CA-9950-8E049D68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BE78-8E7E-40BA-88DE-F820FBFA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DA9C-D700-4F6A-B626-4DF350B1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66BC0-9C03-4B15-9735-E5DA11ED8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F1FB-F7D0-4927-A521-869B4E1F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2592-D094-4DA4-8329-4F5062CA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3F06-1183-405B-8F2A-C529DBC3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85FCF-6876-4B05-9421-C6612AC8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10ADB-1B06-42BB-A4A0-4997684DA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11B3-7884-4B46-A5ED-6F384B25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CC55-06CD-406F-99BD-2A3DA4F3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7A94-90A4-499A-96B5-EBB1764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1AD-87BB-4241-A03B-30C21068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3A93-87FB-4895-B93D-A2629555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EE66-E0DD-4EDB-85AC-CD796679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FE99-10CA-46A2-90F7-8B06B601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8A5-B22C-45AF-8A72-A9626484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2DD6-14BE-41EF-87CD-8C57F5D5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E5809-D3F3-4EAB-9C6A-844D7F3AA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D212-DCA5-4B55-92E1-834A25C1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BADA-3FA9-446A-AF27-99415573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243F-8871-4867-AB9E-B444B0BC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39C-AD09-4B1D-B6A9-39E37104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1DA6-745F-449B-91EB-8066729FB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3D76D-63EC-476D-84FF-EAF9DDA5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20D42-5E94-433C-8191-B4F6306A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AD0FB-0EFA-4275-8D80-8C8CCF71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77CD-5708-44CF-A04C-BFE9794E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C833-6737-44DA-90D3-CDA69FC8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B3A7-FCAF-4785-BA7D-F483AFC3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D1D7-9B7E-4EA8-BF39-665E9D81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D44CC-5DB5-467E-845E-618737D0D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ABA92-B1C5-475D-B504-631AC608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F21AE-7E4A-4597-8D5E-49B1BD9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3226D-0A1B-4576-8302-FE989089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B19F7-016E-4890-A2E8-C26A7B67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CF9C-9E23-4250-BC4F-67DA4059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B9D68-73E2-4547-AE86-3199FFA4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898AD-3A15-4309-B3F7-F53909B9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0EB2-3955-4CBE-A40C-66991EC9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1389A-246C-460F-9E40-DEC3D31A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E596E-E1D2-43A8-9118-A4520179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2F63-40B8-4649-BB84-B798425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88C3-DE24-46AB-B0A8-72AD7D6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2F62-B9DB-45EB-8719-FCE2E3CAC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BD9B-6980-4F75-BC2C-1CD27F682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B6C6B-5065-4F18-9B99-8C95CB45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8659-BD65-4293-B1E3-C754E688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6FD1-8B4F-4270-A1E5-B2B45D63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9BDE-4BC0-4FBD-BC98-73F6BAF0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AC670-F635-4533-9E85-275A8BA1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B5875-D307-4EC6-BBB0-801DBBDE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8C1E-96E7-4B78-B36C-DE5A5F58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AB9EA-E720-4F1C-B38B-9641BEE6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E8FA-AECC-418E-8D85-39C1191C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AE18-DB81-4D9E-A3DF-AB8D21B6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1DFAF-57C6-4F65-8527-A2A489EB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DAAD-1705-45AA-9AEE-B4835926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F42E-86C4-48B9-AAE9-C899A6A3A0E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BB8C-A285-4F16-83FB-EE18AF41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F364-07C3-4C19-B97C-601AD6B7F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832A-B35E-43AA-9384-01477A7B9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jp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6.jpg"/><Relationship Id="rId4" Type="http://schemas.openxmlformats.org/officeDocument/2006/relationships/image" Target="../media/image11.jpg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AB009-B9FC-475B-9A75-D72BCF461E0F}"/>
              </a:ext>
            </a:extLst>
          </p:cNvPr>
          <p:cNvCxnSpPr>
            <a:cxnSpLocks/>
          </p:cNvCxnSpPr>
          <p:nvPr/>
        </p:nvCxnSpPr>
        <p:spPr>
          <a:xfrm flipV="1">
            <a:off x="1981200" y="1600200"/>
            <a:ext cx="1955800" cy="172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459CD1-E221-4A04-9758-D0F5BD63ED1E}"/>
              </a:ext>
            </a:extLst>
          </p:cNvPr>
          <p:cNvSpPr txBox="1"/>
          <p:nvPr/>
        </p:nvSpPr>
        <p:spPr>
          <a:xfrm>
            <a:off x="927100" y="2032000"/>
            <a:ext cx="102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  <a:p>
            <a:r>
              <a:rPr lang="en-US" dirty="0"/>
              <a:t>March23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649EE-3F5F-4BBC-A287-4871A04DEEBB}"/>
              </a:ext>
            </a:extLst>
          </p:cNvPr>
          <p:cNvSpPr txBox="1"/>
          <p:nvPr/>
        </p:nvSpPr>
        <p:spPr>
          <a:xfrm>
            <a:off x="4064000" y="11811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8E724-56AB-446C-A80B-A5BDD05C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81" y="3073458"/>
            <a:ext cx="847619" cy="9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40783-39CD-4328-AD5C-F55F77908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440879"/>
            <a:ext cx="847619" cy="914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2C5329-29E4-4611-9416-F0B067A544BC}"/>
              </a:ext>
            </a:extLst>
          </p:cNvPr>
          <p:cNvSpPr txBox="1"/>
          <p:nvPr/>
        </p:nvSpPr>
        <p:spPr>
          <a:xfrm>
            <a:off x="1981200" y="3422106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Phil/</a:t>
            </a:r>
            <a:r>
              <a:rPr lang="en-US" strike="sngStrike" dirty="0" err="1"/>
              <a:t>kim</a:t>
            </a:r>
            <a:r>
              <a:rPr lang="en-US" strike="sngStrike" dirty="0"/>
              <a:t> bar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7475C4-67EF-484E-815C-7B5C4D2D1B84}"/>
              </a:ext>
            </a:extLst>
          </p:cNvPr>
          <p:cNvCxnSpPr/>
          <p:nvPr/>
        </p:nvCxnSpPr>
        <p:spPr>
          <a:xfrm flipV="1">
            <a:off x="927100" y="3073458"/>
            <a:ext cx="1022844" cy="106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9FFA4-A538-4C37-A84B-EBCCDAAA4577}"/>
              </a:ext>
            </a:extLst>
          </p:cNvPr>
          <p:cNvSpPr/>
          <p:nvPr/>
        </p:nvSpPr>
        <p:spPr>
          <a:xfrm>
            <a:off x="228600" y="1600200"/>
            <a:ext cx="904981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370FF-A99A-49BC-B55B-94E95A3234F4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FC0DA6-F93E-41A9-AF5B-0118F12462FB}"/>
              </a:ext>
            </a:extLst>
          </p:cNvPr>
          <p:cNvSpPr/>
          <p:nvPr/>
        </p:nvSpPr>
        <p:spPr>
          <a:xfrm>
            <a:off x="0" y="623447"/>
            <a:ext cx="12192000" cy="282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B27C9B-669B-413F-8D58-63FD22C01A6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11619" y="1898022"/>
            <a:ext cx="485881" cy="76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3B781F5-4CC6-4DD6-8A97-7B544B320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78" y="2032000"/>
            <a:ext cx="847619" cy="9142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317DB-097F-466A-872A-4F98A7B8F2F0}"/>
              </a:ext>
            </a:extLst>
          </p:cNvPr>
          <p:cNvSpPr txBox="1"/>
          <p:nvPr/>
        </p:nvSpPr>
        <p:spPr>
          <a:xfrm>
            <a:off x="5413850" y="3073458"/>
            <a:ext cx="1966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Steve, </a:t>
            </a:r>
            <a:r>
              <a:rPr lang="en-US" dirty="0" err="1"/>
              <a:t>kim</a:t>
            </a:r>
            <a:endParaRPr lang="en-US" dirty="0"/>
          </a:p>
          <a:p>
            <a:r>
              <a:rPr lang="en-US" dirty="0" err="1"/>
              <a:t>Apple.touch.netflix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B274DD-BD9E-4D7A-A0D9-BB4FF3FEBBD3}"/>
              </a:ext>
            </a:extLst>
          </p:cNvPr>
          <p:cNvCxnSpPr/>
          <p:nvPr/>
        </p:nvCxnSpPr>
        <p:spPr>
          <a:xfrm flipV="1">
            <a:off x="6197600" y="1816100"/>
            <a:ext cx="1183070" cy="86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295AF-CB8A-4826-A167-D73387933EF1}"/>
              </a:ext>
            </a:extLst>
          </p:cNvPr>
          <p:cNvSpPr txBox="1"/>
          <p:nvPr/>
        </p:nvSpPr>
        <p:spPr>
          <a:xfrm>
            <a:off x="4241800" y="2355165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176422-A7E0-4A26-BC9D-14EAA93C2983}"/>
              </a:ext>
            </a:extLst>
          </p:cNvPr>
          <p:cNvSpPr txBox="1"/>
          <p:nvPr/>
        </p:nvSpPr>
        <p:spPr>
          <a:xfrm>
            <a:off x="4134956" y="81312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5909D0-22DA-44BB-87C2-14821993B666}"/>
              </a:ext>
            </a:extLst>
          </p:cNvPr>
          <p:cNvCxnSpPr/>
          <p:nvPr/>
        </p:nvCxnSpPr>
        <p:spPr>
          <a:xfrm flipV="1">
            <a:off x="3771900" y="1440879"/>
            <a:ext cx="1139719" cy="80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EE93F0-76AC-4661-8798-72A37477CAC9}"/>
              </a:ext>
            </a:extLst>
          </p:cNvPr>
          <p:cNvCxnSpPr>
            <a:cxnSpLocks/>
          </p:cNvCxnSpPr>
          <p:nvPr/>
        </p:nvCxnSpPr>
        <p:spPr>
          <a:xfrm>
            <a:off x="228600" y="3987744"/>
            <a:ext cx="11734800" cy="2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806E71-221E-43B3-948E-94796EA8B07B}"/>
              </a:ext>
            </a:extLst>
          </p:cNvPr>
          <p:cNvSpPr txBox="1"/>
          <p:nvPr/>
        </p:nvSpPr>
        <p:spPr>
          <a:xfrm>
            <a:off x="8783918" y="3647175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</a:t>
            </a:r>
            <a:r>
              <a:rPr lang="en-US" dirty="0" err="1"/>
              <a:t>sircens</a:t>
            </a:r>
            <a:r>
              <a:rPr lang="en-US" dirty="0"/>
              <a:t> 5:05PM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E5EC58-A344-408C-B7B1-51EFEC894701}"/>
              </a:ext>
            </a:extLst>
          </p:cNvPr>
          <p:cNvSpPr txBox="1"/>
          <p:nvPr/>
        </p:nvSpPr>
        <p:spPr>
          <a:xfrm>
            <a:off x="2451100" y="3719789"/>
            <a:ext cx="6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steve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80C949-BF84-4125-8B79-B2029E730BD9}"/>
              </a:ext>
            </a:extLst>
          </p:cNvPr>
          <p:cNvCxnSpPr>
            <a:endCxn id="22" idx="0"/>
          </p:cNvCxnSpPr>
          <p:nvPr/>
        </p:nvCxnSpPr>
        <p:spPr>
          <a:xfrm flipV="1">
            <a:off x="5397500" y="3073458"/>
            <a:ext cx="999760" cy="758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BE1598-7805-404A-8CA1-0AB79E5C362E}"/>
              </a:ext>
            </a:extLst>
          </p:cNvPr>
          <p:cNvCxnSpPr/>
          <p:nvPr/>
        </p:nvCxnSpPr>
        <p:spPr>
          <a:xfrm flipH="1" flipV="1">
            <a:off x="2235859" y="3338675"/>
            <a:ext cx="873607" cy="84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30BFD8-DCAD-44DE-8365-9B08AA9A6E0B}"/>
              </a:ext>
            </a:extLst>
          </p:cNvPr>
          <p:cNvCxnSpPr>
            <a:endCxn id="32" idx="0"/>
          </p:cNvCxnSpPr>
          <p:nvPr/>
        </p:nvCxnSpPr>
        <p:spPr>
          <a:xfrm flipV="1">
            <a:off x="8883194" y="3647175"/>
            <a:ext cx="1010163" cy="49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56A9F3-BE51-4BC1-B6A3-D538B223F6E0}"/>
              </a:ext>
            </a:extLst>
          </p:cNvPr>
          <p:cNvSpPr txBox="1"/>
          <p:nvPr/>
        </p:nvSpPr>
        <p:spPr>
          <a:xfrm>
            <a:off x="2342497" y="4670013"/>
            <a:ext cx="784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HOMICDIE:IS-A-BELL	IPX  HOMIE:LUX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0CDF846-E184-4B81-8AD3-420B04432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625" y="5212397"/>
            <a:ext cx="902886" cy="90288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E6AFBD-BB3B-4791-9682-7FDE07220387}"/>
              </a:ext>
            </a:extLst>
          </p:cNvPr>
          <p:cNvSpPr txBox="1"/>
          <p:nvPr/>
        </p:nvSpPr>
        <p:spPr>
          <a:xfrm>
            <a:off x="7402974" y="4375638"/>
            <a:ext cx="479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</a:t>
            </a:r>
            <a:r>
              <a:rPr lang="en-US" dirty="0" err="1"/>
              <a:t>Febraury</a:t>
            </a:r>
            <a:r>
              <a:rPr lang="en-US" dirty="0"/>
              <a:t> 26</a:t>
            </a:r>
            <a:r>
              <a:rPr lang="en-US" baseline="30000" dirty="0"/>
              <a:t>th</a:t>
            </a:r>
            <a:r>
              <a:rPr lang="en-US" dirty="0"/>
              <a:t>, Denise </a:t>
            </a:r>
            <a:r>
              <a:rPr lang="en-US" dirty="0" err="1"/>
              <a:t>Birday</a:t>
            </a:r>
            <a:endParaRPr lang="en-US" dirty="0"/>
          </a:p>
          <a:p>
            <a:r>
              <a:rPr lang="en-US" dirty="0"/>
              <a:t>	March 23</a:t>
            </a:r>
            <a:r>
              <a:rPr lang="en-US" baseline="30000" dirty="0"/>
              <a:t>rd</a:t>
            </a:r>
            <a:r>
              <a:rPr lang="en-US" dirty="0"/>
              <a:t>, Jason Birth HOMCE:BUNNY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1EBEBA0-931B-49CF-8E98-0193E492D1C3}"/>
              </a:ext>
            </a:extLst>
          </p:cNvPr>
          <p:cNvSpPr/>
          <p:nvPr/>
        </p:nvSpPr>
        <p:spPr>
          <a:xfrm>
            <a:off x="1557390" y="5410200"/>
            <a:ext cx="1427110" cy="11907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BCD4531-AB6B-4E23-9F9A-FF66BF05D1FC}"/>
              </a:ext>
            </a:extLst>
          </p:cNvPr>
          <p:cNvSpPr/>
          <p:nvPr/>
        </p:nvSpPr>
        <p:spPr>
          <a:xfrm>
            <a:off x="6602722" y="5445259"/>
            <a:ext cx="1427110" cy="11907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3747C0-1B19-4692-AB9A-9DF0AA2D988A}"/>
              </a:ext>
            </a:extLst>
          </p:cNvPr>
          <p:cNvCxnSpPr/>
          <p:nvPr/>
        </p:nvCxnSpPr>
        <p:spPr>
          <a:xfrm flipH="1" flipV="1">
            <a:off x="6893781" y="5227017"/>
            <a:ext cx="380891" cy="738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618A33-8C0A-4131-B350-022C0D7C1CF0}"/>
              </a:ext>
            </a:extLst>
          </p:cNvPr>
          <p:cNvCxnSpPr/>
          <p:nvPr/>
        </p:nvCxnSpPr>
        <p:spPr>
          <a:xfrm flipH="1" flipV="1">
            <a:off x="1759498" y="5240199"/>
            <a:ext cx="380891" cy="73845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FD5EC46-1FC3-4B9B-99A0-A0C4150B1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5" y="6027918"/>
            <a:ext cx="788907" cy="58864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904B09-53A3-4119-AE8A-33A1617DDF0D}"/>
              </a:ext>
            </a:extLst>
          </p:cNvPr>
          <p:cNvCxnSpPr/>
          <p:nvPr/>
        </p:nvCxnSpPr>
        <p:spPr>
          <a:xfrm flipV="1">
            <a:off x="558800" y="5772779"/>
            <a:ext cx="1104900" cy="85051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ED1DA-E858-40AA-81E7-6613F3818EB8}"/>
              </a:ext>
            </a:extLst>
          </p:cNvPr>
          <p:cNvSpPr txBox="1"/>
          <p:nvPr/>
        </p:nvSpPr>
        <p:spPr>
          <a:xfrm>
            <a:off x="2843378" y="4148836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PENGON.EMEA </a:t>
            </a:r>
            <a:r>
              <a:rPr lang="en-US" strike="sngStrike" dirty="0" err="1"/>
              <a:t>chemicles</a:t>
            </a:r>
            <a:endParaRPr lang="en-US" strike="sngStrike" dirty="0"/>
          </a:p>
          <a:p>
            <a:r>
              <a:rPr lang="en-US" dirty="0"/>
              <a:t>		</a:t>
            </a:r>
            <a:r>
              <a:rPr lang="en-US" strike="sngStrike" dirty="0" err="1"/>
              <a:t>chmscle</a:t>
            </a:r>
            <a:r>
              <a:rPr lang="en-US" strike="sngStrike" dirty="0"/>
              <a:t>(SMB</a:t>
            </a:r>
            <a:r>
              <a:rPr lang="en-US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03B8C-A52D-49ED-B23C-EDC00DDF99A6}"/>
              </a:ext>
            </a:extLst>
          </p:cNvPr>
          <p:cNvSpPr txBox="1"/>
          <p:nvPr/>
        </p:nvSpPr>
        <p:spPr>
          <a:xfrm>
            <a:off x="1868211" y="5823983"/>
            <a:ext cx="1899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HOEM:HOOVER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bob,smb.ibmparner</a:t>
            </a:r>
            <a:r>
              <a:rPr lang="en-US" sz="800" dirty="0"/>
              <a:t>)</a:t>
            </a:r>
          </a:p>
        </p:txBody>
      </p:sp>
      <p:pic>
        <p:nvPicPr>
          <p:cNvPr id="1026" name="Picture 2" descr="Buy Kleiner Klopfer Pfläumchen online in our webshop | Hellwege, your  digital spirits wholesaler in whiskey, gin, rum, vodka, cognac, champagne  and more! Fast delivery and easy to order!">
            <a:extLst>
              <a:ext uri="{FF2B5EF4-FFF2-40B4-BE49-F238E27FC236}">
                <a16:creationId xmlns:a16="http://schemas.microsoft.com/office/drawing/2014/main" id="{0AF9675F-6576-4C44-85FB-61C291EB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51" y="5319082"/>
            <a:ext cx="611898" cy="140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B65379E-F1B7-47BB-A845-2CCE087A9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1" y="5330527"/>
            <a:ext cx="704942" cy="64494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C8A282-CB89-491C-B10A-6C1E3D3C6C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8" y="5257800"/>
            <a:ext cx="915399" cy="43110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E82D0B5-A587-4572-86E5-BEEF6021C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276" y="5135951"/>
            <a:ext cx="843587" cy="82500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D5FD6B-379E-488F-A5DE-376FF8F23B7F}"/>
              </a:ext>
            </a:extLst>
          </p:cNvPr>
          <p:cNvSpPr txBox="1"/>
          <p:nvPr/>
        </p:nvSpPr>
        <p:spPr>
          <a:xfrm>
            <a:off x="4268852" y="5975474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Isabell </a:t>
            </a:r>
            <a:r>
              <a:rPr lang="en-US" sz="800" strike="sngStrike" dirty="0" err="1"/>
              <a:t>rempf</a:t>
            </a:r>
            <a:endParaRPr lang="en-US" sz="800" strike="sngStrike" dirty="0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8C6874BC-9C1B-46DC-B3A7-AF8E44188766}"/>
              </a:ext>
            </a:extLst>
          </p:cNvPr>
          <p:cNvCxnSpPr/>
          <p:nvPr/>
        </p:nvCxnSpPr>
        <p:spPr>
          <a:xfrm flipH="1" flipV="1">
            <a:off x="8783918" y="5304565"/>
            <a:ext cx="1503082" cy="8432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16980CE-031F-4A8C-BA52-4D40998EBB84}"/>
              </a:ext>
            </a:extLst>
          </p:cNvPr>
          <p:cNvSpPr txBox="1"/>
          <p:nvPr/>
        </p:nvSpPr>
        <p:spPr>
          <a:xfrm>
            <a:off x="5638800" y="1727746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Offsite: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BAC556-C7B9-4F0F-8391-CC668D9FE3AE}"/>
              </a:ext>
            </a:extLst>
          </p:cNvPr>
          <p:cNvSpPr/>
          <p:nvPr/>
        </p:nvSpPr>
        <p:spPr>
          <a:xfrm>
            <a:off x="65987" y="917960"/>
            <a:ext cx="11920681" cy="2982678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4698B5C-CD57-4964-8609-B5395E129CA2}"/>
              </a:ext>
            </a:extLst>
          </p:cNvPr>
          <p:cNvSpPr txBox="1"/>
          <p:nvPr/>
        </p:nvSpPr>
        <p:spPr>
          <a:xfrm>
            <a:off x="3273423" y="1003424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strike="sngStrike" dirty="0"/>
              <a:t>pub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26E35EB-53D2-475F-AB8D-3367F2477BA5}"/>
              </a:ext>
            </a:extLst>
          </p:cNvPr>
          <p:cNvSpPr txBox="1"/>
          <p:nvPr/>
        </p:nvSpPr>
        <p:spPr>
          <a:xfrm>
            <a:off x="4860816" y="6446057"/>
            <a:ext cx="137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Drops of box</a:t>
            </a:r>
          </a:p>
          <a:p>
            <a:r>
              <a:rPr lang="en-US" strike="sngStrike" dirty="0"/>
              <a:t>Father dies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854A90B7-329D-4DD1-920B-2ECD6F147642}"/>
              </a:ext>
            </a:extLst>
          </p:cNvPr>
          <p:cNvCxnSpPr/>
          <p:nvPr/>
        </p:nvCxnSpPr>
        <p:spPr>
          <a:xfrm flipV="1">
            <a:off x="3041102" y="5688905"/>
            <a:ext cx="1036747" cy="103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9FACD46-8C11-47CB-886F-D6A8C57296C2}"/>
              </a:ext>
            </a:extLst>
          </p:cNvPr>
          <p:cNvSpPr/>
          <p:nvPr/>
        </p:nvSpPr>
        <p:spPr>
          <a:xfrm>
            <a:off x="8915400" y="5999075"/>
            <a:ext cx="2425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Drops of box</a:t>
            </a:r>
          </a:p>
          <a:p>
            <a:r>
              <a:rPr lang="en-US" strike="sngStrike" dirty="0" err="1"/>
              <a:t>Husbadn</a:t>
            </a:r>
            <a:r>
              <a:rPr lang="en-US" strike="sngStrike" dirty="0"/>
              <a:t> dies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C79270A-3ADB-4AB8-9FE7-71DE0A1B896A}"/>
              </a:ext>
            </a:extLst>
          </p:cNvPr>
          <p:cNvSpPr txBox="1"/>
          <p:nvPr/>
        </p:nvSpPr>
        <p:spPr>
          <a:xfrm>
            <a:off x="10856890" y="6190918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Withgin</a:t>
            </a:r>
            <a:r>
              <a:rPr lang="en-US" strike="sngStrike" dirty="0"/>
              <a:t> 1 week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D1708B-1C28-4354-9452-B32278CC60AD}"/>
              </a:ext>
            </a:extLst>
          </p:cNvPr>
          <p:cNvSpPr txBox="1"/>
          <p:nvPr/>
        </p:nvSpPr>
        <p:spPr>
          <a:xfrm>
            <a:off x="4670342" y="6184951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Withgin</a:t>
            </a:r>
            <a:r>
              <a:rPr lang="en-US" strike="sngStrike" dirty="0"/>
              <a:t> 1 week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47758E0A-5220-410B-979F-B95A0C0AC1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80" y="4973824"/>
            <a:ext cx="1156021" cy="1156021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D0024E6-64A4-49FD-B079-F26B95F1DAB9}"/>
              </a:ext>
            </a:extLst>
          </p:cNvPr>
          <p:cNvCxnSpPr/>
          <p:nvPr/>
        </p:nvCxnSpPr>
        <p:spPr>
          <a:xfrm>
            <a:off x="10188940" y="5445259"/>
            <a:ext cx="1325561" cy="515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BCA3FAB-EE64-4E79-8933-433E69801D12}"/>
              </a:ext>
            </a:extLst>
          </p:cNvPr>
          <p:cNvSpPr/>
          <p:nvPr/>
        </p:nvSpPr>
        <p:spPr>
          <a:xfrm>
            <a:off x="42719" y="3991559"/>
            <a:ext cx="11920681" cy="2982678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645B35-3F9E-4C1C-9FA9-B1C9AC5E88F5}"/>
              </a:ext>
            </a:extLst>
          </p:cNvPr>
          <p:cNvSpPr/>
          <p:nvPr/>
        </p:nvSpPr>
        <p:spPr>
          <a:xfrm>
            <a:off x="0" y="4179670"/>
            <a:ext cx="2451100" cy="92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146212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CC0E0-43BE-48C9-AFB7-181EAF9B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50" y="1727063"/>
            <a:ext cx="653143" cy="1016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F95467-7D69-4C12-B5DC-EE1BB75EC47A}"/>
              </a:ext>
            </a:extLst>
          </p:cNvPr>
          <p:cNvCxnSpPr/>
          <p:nvPr/>
        </p:nvCxnSpPr>
        <p:spPr>
          <a:xfrm flipV="1">
            <a:off x="2058744" y="1561963"/>
            <a:ext cx="1574800" cy="151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DC2B81-0466-4B5D-8F13-BE9926542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99" y="1709600"/>
            <a:ext cx="1033463" cy="1033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21A35-9DAE-484C-BE67-70A250D3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9" y="1727064"/>
            <a:ext cx="1344246" cy="1016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BBBDF8-14AB-4DAD-BC6D-48810FA0D935}"/>
              </a:ext>
            </a:extLst>
          </p:cNvPr>
          <p:cNvCxnSpPr/>
          <p:nvPr/>
        </p:nvCxnSpPr>
        <p:spPr>
          <a:xfrm>
            <a:off x="3068393" y="2031863"/>
            <a:ext cx="3790951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EBC1B7-2C07-4218-9A01-BEA8BEA7472A}"/>
              </a:ext>
            </a:extLst>
          </p:cNvPr>
          <p:cNvSpPr txBox="1"/>
          <p:nvPr/>
        </p:nvSpPr>
        <p:spPr>
          <a:xfrm>
            <a:off x="777052" y="1671614"/>
            <a:ext cx="165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MLK</a:t>
            </a:r>
            <a:r>
              <a:rPr lang="en-US" dirty="0"/>
              <a:t>(studio)</a:t>
            </a:r>
          </a:p>
          <a:p>
            <a:r>
              <a:rPr lang="en-US" strike="sngStrike" dirty="0"/>
              <a:t>Garden </a:t>
            </a:r>
            <a:r>
              <a:rPr lang="en-US" strike="sngStrike" dirty="0" err="1"/>
              <a:t>Scnaeio</a:t>
            </a:r>
            <a:endParaRPr lang="en-US" strike="sngStri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9DAFD6-571D-405D-B20E-F1279EB3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86951" y="2006680"/>
            <a:ext cx="964347" cy="57142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2BCF209-E085-4E27-9BE9-7B666DCB297E}"/>
              </a:ext>
            </a:extLst>
          </p:cNvPr>
          <p:cNvSpPr/>
          <p:nvPr/>
        </p:nvSpPr>
        <p:spPr>
          <a:xfrm>
            <a:off x="1508207" y="1993877"/>
            <a:ext cx="526145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594CC14-DB83-4654-8053-BD9E5771BEE6}"/>
              </a:ext>
            </a:extLst>
          </p:cNvPr>
          <p:cNvSpPr/>
          <p:nvPr/>
        </p:nvSpPr>
        <p:spPr>
          <a:xfrm>
            <a:off x="1348552" y="1993877"/>
            <a:ext cx="368300" cy="5207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E57502-5C5F-403D-B9F0-199A471A6019}"/>
              </a:ext>
            </a:extLst>
          </p:cNvPr>
          <p:cNvSpPr/>
          <p:nvPr/>
        </p:nvSpPr>
        <p:spPr>
          <a:xfrm>
            <a:off x="1060080" y="2051027"/>
            <a:ext cx="368300" cy="406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92EF3F-B86C-4770-A508-EE1BC1B83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131" y="1778114"/>
            <a:ext cx="847619" cy="9142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8FC7202-272F-4DF3-8444-186B8D1F6002}"/>
              </a:ext>
            </a:extLst>
          </p:cNvPr>
          <p:cNvSpPr/>
          <p:nvPr/>
        </p:nvSpPr>
        <p:spPr>
          <a:xfrm>
            <a:off x="2415250" y="1709600"/>
            <a:ext cx="3845706" cy="1173300"/>
          </a:xfrm>
          <a:prstGeom prst="rect">
            <a:avLst/>
          </a:prstGeom>
          <a:solidFill>
            <a:schemeClr val="bg1">
              <a:alpha val="63137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9501EA-B9AC-40F0-AA5C-1B7007303A68}"/>
              </a:ext>
            </a:extLst>
          </p:cNvPr>
          <p:cNvCxnSpPr/>
          <p:nvPr/>
        </p:nvCxnSpPr>
        <p:spPr>
          <a:xfrm flipV="1">
            <a:off x="2415250" y="1942963"/>
            <a:ext cx="4202794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276F9C-E6E6-4BD8-8378-EB3D251ECAD1}"/>
              </a:ext>
            </a:extLst>
          </p:cNvPr>
          <p:cNvCxnSpPr/>
          <p:nvPr/>
        </p:nvCxnSpPr>
        <p:spPr>
          <a:xfrm>
            <a:off x="8267700" y="1574800"/>
            <a:ext cx="1509050" cy="130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photos.zillowstatic.com/fp/9bfadb15da2cdf5872970b02444682cd-cc_ft_384.jpg">
            <a:extLst>
              <a:ext uri="{FF2B5EF4-FFF2-40B4-BE49-F238E27FC236}">
                <a16:creationId xmlns:a16="http://schemas.microsoft.com/office/drawing/2014/main" id="{E6C0EA22-5F98-4506-8174-EA0492EE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2" y="1638162"/>
            <a:ext cx="1747838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900A0D-D950-4147-958C-45A0A8817143}"/>
              </a:ext>
            </a:extLst>
          </p:cNvPr>
          <p:cNvCxnSpPr>
            <a:endCxn id="19" idx="1"/>
          </p:cNvCxnSpPr>
          <p:nvPr/>
        </p:nvCxnSpPr>
        <p:spPr>
          <a:xfrm>
            <a:off x="7810500" y="2051027"/>
            <a:ext cx="1118631" cy="18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23A41A-8BD5-4AA1-89BD-8316C67A2C09}"/>
              </a:ext>
            </a:extLst>
          </p:cNvPr>
          <p:cNvCxnSpPr/>
          <p:nvPr/>
        </p:nvCxnSpPr>
        <p:spPr>
          <a:xfrm>
            <a:off x="7512487" y="2400277"/>
            <a:ext cx="2264263" cy="17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848D80-0804-4CB6-99EB-3725A0C87BA9}"/>
              </a:ext>
            </a:extLst>
          </p:cNvPr>
          <p:cNvCxnSpPr/>
          <p:nvPr/>
        </p:nvCxnSpPr>
        <p:spPr>
          <a:xfrm flipH="1" flipV="1">
            <a:off x="4064000" y="2254227"/>
            <a:ext cx="3746500" cy="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44F517-47C9-45D7-A155-C0DA9EEFB354}"/>
              </a:ext>
            </a:extLst>
          </p:cNvPr>
          <p:cNvCxnSpPr/>
          <p:nvPr/>
        </p:nvCxnSpPr>
        <p:spPr>
          <a:xfrm flipV="1">
            <a:off x="8008794" y="1650888"/>
            <a:ext cx="1736868" cy="62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230A7C1-7EB5-48F2-A0B5-DC75FA5696FA}"/>
              </a:ext>
            </a:extLst>
          </p:cNvPr>
          <p:cNvSpPr/>
          <p:nvPr/>
        </p:nvSpPr>
        <p:spPr>
          <a:xfrm>
            <a:off x="8565713" y="1610427"/>
            <a:ext cx="2548408" cy="1173300"/>
          </a:xfrm>
          <a:prstGeom prst="rect">
            <a:avLst/>
          </a:prstGeom>
          <a:solidFill>
            <a:schemeClr val="bg1">
              <a:alpha val="63137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AD340E-C5DC-4263-A9DE-AFF68FEF1D3F}"/>
              </a:ext>
            </a:extLst>
          </p:cNvPr>
          <p:cNvSpPr/>
          <p:nvPr/>
        </p:nvSpPr>
        <p:spPr>
          <a:xfrm>
            <a:off x="6519862" y="1610427"/>
            <a:ext cx="1828414" cy="1173300"/>
          </a:xfrm>
          <a:prstGeom prst="rect">
            <a:avLst/>
          </a:prstGeom>
          <a:solidFill>
            <a:schemeClr val="bg1">
              <a:alpha val="63137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3501C-2F6D-43D4-98A7-E4EA23D8F199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44BE9F-CD33-46ED-BE97-7205259AB108}"/>
              </a:ext>
            </a:extLst>
          </p:cNvPr>
          <p:cNvSpPr/>
          <p:nvPr/>
        </p:nvSpPr>
        <p:spPr>
          <a:xfrm>
            <a:off x="0" y="623447"/>
            <a:ext cx="12192000" cy="282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7568A4-BED5-4367-B8A3-0CE383449F66}"/>
              </a:ext>
            </a:extLst>
          </p:cNvPr>
          <p:cNvCxnSpPr/>
          <p:nvPr/>
        </p:nvCxnSpPr>
        <p:spPr>
          <a:xfrm>
            <a:off x="1060080" y="3073263"/>
            <a:ext cx="11043020" cy="11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43E72A-CD14-4C42-9B03-B245AF31C282}"/>
              </a:ext>
            </a:extLst>
          </p:cNvPr>
          <p:cNvSpPr txBox="1"/>
          <p:nvPr/>
        </p:nvSpPr>
        <p:spPr>
          <a:xfrm>
            <a:off x="8929131" y="1066800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worth,fortin,lee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BB77D-1EC7-4F7B-AFBD-399771A7DA81}"/>
              </a:ext>
            </a:extLst>
          </p:cNvPr>
          <p:cNvSpPr/>
          <p:nvPr/>
        </p:nvSpPr>
        <p:spPr>
          <a:xfrm>
            <a:off x="10393251" y="922779"/>
            <a:ext cx="1798749" cy="4788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ATOMCLOCK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DA80F5-A488-4323-9210-A1F6AC61663D}"/>
              </a:ext>
            </a:extLst>
          </p:cNvPr>
          <p:cNvSpPr/>
          <p:nvPr/>
        </p:nvSpPr>
        <p:spPr>
          <a:xfrm>
            <a:off x="88900" y="922779"/>
            <a:ext cx="11805634" cy="2164325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2A9111-3DC0-4E7D-8F95-16E2D6252FD7}"/>
              </a:ext>
            </a:extLst>
          </p:cNvPr>
          <p:cNvCxnSpPr/>
          <p:nvPr/>
        </p:nvCxnSpPr>
        <p:spPr>
          <a:xfrm>
            <a:off x="415740" y="4802095"/>
            <a:ext cx="11043020" cy="11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E59345C-C2C0-4727-98DA-5589172528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40" y="3345867"/>
            <a:ext cx="1952023" cy="10931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317119-9066-427F-9FBA-EC1C60661E58}"/>
              </a:ext>
            </a:extLst>
          </p:cNvPr>
          <p:cNvSpPr txBox="1"/>
          <p:nvPr/>
        </p:nvSpPr>
        <p:spPr>
          <a:xfrm>
            <a:off x="4338103" y="3892433"/>
            <a:ext cx="4190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Bundels</a:t>
            </a:r>
            <a:r>
              <a:rPr lang="en-US" dirty="0"/>
              <a:t> PENGON.EMEA </a:t>
            </a:r>
            <a:r>
              <a:rPr lang="en-US" dirty="0" err="1"/>
              <a:t>combile.bundles</a:t>
            </a:r>
            <a:endParaRPr lang="en-US" dirty="0"/>
          </a:p>
          <a:p>
            <a:r>
              <a:rPr lang="en-US" dirty="0"/>
              <a:t>Keywords BSc. John Deere </a:t>
            </a:r>
            <a:r>
              <a:rPr lang="en-US" dirty="0" err="1"/>
              <a:t>Attemetn</a:t>
            </a:r>
            <a:r>
              <a:rPr lang="en-US" dirty="0"/>
              <a:t> </a:t>
            </a:r>
            <a:r>
              <a:rPr lang="en-US" dirty="0" err="1"/>
              <a:t>Systm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B81A623-7E51-44E2-8357-781358720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2" y="3892099"/>
            <a:ext cx="1257564" cy="6407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0C3162-6F3D-4907-B8A6-5C0EDBC25F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73" y="3895528"/>
            <a:ext cx="1257564" cy="64480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B48D9F0-70F0-4F16-8F41-CBAE83EAD649}"/>
              </a:ext>
            </a:extLst>
          </p:cNvPr>
          <p:cNvSpPr txBox="1"/>
          <p:nvPr/>
        </p:nvSpPr>
        <p:spPr>
          <a:xfrm>
            <a:off x="4338103" y="3502840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400,000 Euro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DC3B78-BE92-47F7-9500-039B2D92AC39}"/>
              </a:ext>
            </a:extLst>
          </p:cNvPr>
          <p:cNvCxnSpPr/>
          <p:nvPr/>
        </p:nvCxnSpPr>
        <p:spPr>
          <a:xfrm>
            <a:off x="4338103" y="3903084"/>
            <a:ext cx="4406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51EA420-5A97-4900-A210-2AD2ED8DF1E0}"/>
              </a:ext>
            </a:extLst>
          </p:cNvPr>
          <p:cNvSpPr/>
          <p:nvPr/>
        </p:nvSpPr>
        <p:spPr>
          <a:xfrm>
            <a:off x="85817" y="3191400"/>
            <a:ext cx="3547727" cy="1500814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C020D7-0279-4C00-83CF-B2A3FF86D460}"/>
              </a:ext>
            </a:extLst>
          </p:cNvPr>
          <p:cNvSpPr txBox="1"/>
          <p:nvPr/>
        </p:nvSpPr>
        <p:spPr>
          <a:xfrm>
            <a:off x="5607078" y="3119301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CREDIT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F102D1-4C5E-4112-86DC-0379DF32D00E}"/>
              </a:ext>
            </a:extLst>
          </p:cNvPr>
          <p:cNvSpPr/>
          <p:nvPr/>
        </p:nvSpPr>
        <p:spPr>
          <a:xfrm>
            <a:off x="4351096" y="3165180"/>
            <a:ext cx="4578035" cy="1500814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53E6AE-729D-4D40-A11F-3CA87B582F90}"/>
              </a:ext>
            </a:extLst>
          </p:cNvPr>
          <p:cNvSpPr/>
          <p:nvPr/>
        </p:nvSpPr>
        <p:spPr>
          <a:xfrm>
            <a:off x="9233553" y="3266620"/>
            <a:ext cx="2619352" cy="1500814"/>
          </a:xfrm>
          <a:prstGeom prst="rect">
            <a:avLst/>
          </a:prstGeom>
          <a:solidFill>
            <a:srgbClr val="FFFFFF">
              <a:alpha val="94118"/>
            </a:srgb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25BFDC-5708-41DA-BCBA-21BB5C9BB8DC}"/>
              </a:ext>
            </a:extLst>
          </p:cNvPr>
          <p:cNvSpPr/>
          <p:nvPr/>
        </p:nvSpPr>
        <p:spPr>
          <a:xfrm>
            <a:off x="3042890" y="5177306"/>
            <a:ext cx="857161" cy="135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53918-858B-4158-A02C-333DDA82C68F}"/>
              </a:ext>
            </a:extLst>
          </p:cNvPr>
          <p:cNvSpPr/>
          <p:nvPr/>
        </p:nvSpPr>
        <p:spPr>
          <a:xfrm>
            <a:off x="6092215" y="5177305"/>
            <a:ext cx="767129" cy="13536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1DBDAF-7863-46C7-BF7B-69B4FDC36FB1}"/>
              </a:ext>
            </a:extLst>
          </p:cNvPr>
          <p:cNvSpPr/>
          <p:nvPr/>
        </p:nvSpPr>
        <p:spPr>
          <a:xfrm>
            <a:off x="6176585" y="5225935"/>
            <a:ext cx="598388" cy="4855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3448D23-1796-4DC1-A91F-D78A949A1933}"/>
              </a:ext>
            </a:extLst>
          </p:cNvPr>
          <p:cNvSpPr/>
          <p:nvPr/>
        </p:nvSpPr>
        <p:spPr>
          <a:xfrm>
            <a:off x="3760631" y="5177307"/>
            <a:ext cx="2331584" cy="13536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7C931-F4D5-454E-B5FB-CD2A002ED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51" y="1056068"/>
            <a:ext cx="4796665" cy="269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B07E4-8C12-4297-8EA2-92EF0CCA7EC5}"/>
              </a:ext>
            </a:extLst>
          </p:cNvPr>
          <p:cNvSpPr txBox="1"/>
          <p:nvPr/>
        </p:nvSpPr>
        <p:spPr>
          <a:xfrm>
            <a:off x="6568225" y="1738648"/>
            <a:ext cx="22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</a:t>
            </a:r>
            <a:r>
              <a:rPr lang="en-US" dirty="0" err="1"/>
              <a:t>Sirnce</a:t>
            </a:r>
            <a:r>
              <a:rPr lang="en-US" dirty="0"/>
              <a:t>: 5:50PM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55A97-DF63-4AF6-813C-F0AE567004E8}"/>
              </a:ext>
            </a:extLst>
          </p:cNvPr>
          <p:cNvSpPr/>
          <p:nvPr/>
        </p:nvSpPr>
        <p:spPr>
          <a:xfrm>
            <a:off x="1917700" y="4426855"/>
            <a:ext cx="977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881280"/>
                </a:solidFill>
                <a:effectLst/>
                <a:latin typeface="Courier New" panose="02070309020205020404" pitchFamily="49" charset="0"/>
              </a:rPr>
              <a:t>&lt;soap12:address location="http://www.dneonline.com/calculator.asmx"/&gt;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1688A-9A39-40DC-8217-7EEEFE012322}"/>
              </a:ext>
            </a:extLst>
          </p:cNvPr>
          <p:cNvSpPr/>
          <p:nvPr/>
        </p:nvSpPr>
        <p:spPr>
          <a:xfrm>
            <a:off x="2082800" y="4822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PS C:\Users\custom-tc-ems17&gt; $</a:t>
            </a:r>
            <a:r>
              <a:rPr lang="en-US" dirty="0" err="1"/>
              <a:t>ws.add</a:t>
            </a:r>
            <a:r>
              <a:rPr lang="en-US" dirty="0"/>
              <a:t>(1,1)</a:t>
            </a:r>
          </a:p>
          <a:p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D25DCA-9FCC-4480-B2D2-E40DBFE70FEA}"/>
              </a:ext>
            </a:extLst>
          </p:cNvPr>
          <p:cNvSpPr/>
          <p:nvPr/>
        </p:nvSpPr>
        <p:spPr>
          <a:xfrm>
            <a:off x="3048000" y="5172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https://www.ibm.com/docs/en/was/8.5.5?topic=services-making-deployed-web-applications-available-clients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C3893-CBDC-42D2-A635-403CD026DC69}"/>
              </a:ext>
            </a:extLst>
          </p:cNvPr>
          <p:cNvSpPr/>
          <p:nvPr/>
        </p:nvSpPr>
        <p:spPr>
          <a:xfrm>
            <a:off x="2154779" y="4822519"/>
            <a:ext cx="6024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161616"/>
                </a:solidFill>
                <a:effectLst/>
                <a:latin typeface="IBM Plex Sans"/>
              </a:rPr>
              <a:t>Making deployed web services applications available to clients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55B8F-36CC-44AE-8EFC-AE94D6B1158A}"/>
              </a:ext>
            </a:extLst>
          </p:cNvPr>
          <p:cNvSpPr txBox="1"/>
          <p:nvPr/>
        </p:nvSpPr>
        <p:spPr>
          <a:xfrm>
            <a:off x="7861300" y="28829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39384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75B5B3-FED6-4E44-BB96-4568DBBF92EC}"/>
              </a:ext>
            </a:extLst>
          </p:cNvPr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43FE11-88EC-4B62-B445-B6F9CA587A6A}"/>
              </a:ext>
            </a:extLst>
          </p:cNvPr>
          <p:cNvSpPr/>
          <p:nvPr/>
        </p:nvSpPr>
        <p:spPr>
          <a:xfrm>
            <a:off x="0" y="623447"/>
            <a:ext cx="12192000" cy="282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BCB6D-DF64-44E0-8F16-5E49C5F86E38}"/>
              </a:ext>
            </a:extLst>
          </p:cNvPr>
          <p:cNvCxnSpPr/>
          <p:nvPr/>
        </p:nvCxnSpPr>
        <p:spPr>
          <a:xfrm flipV="1">
            <a:off x="5758407" y="3086100"/>
            <a:ext cx="1975893" cy="2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F5D18A-4DCB-488A-9F4E-77AD0AFDAF1D}"/>
              </a:ext>
            </a:extLst>
          </p:cNvPr>
          <p:cNvSpPr/>
          <p:nvPr/>
        </p:nvSpPr>
        <p:spPr>
          <a:xfrm>
            <a:off x="3556000" y="2522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ws</a:t>
            </a:r>
            <a:r>
              <a:rPr lang="en-US" dirty="0"/>
              <a:t> = New-</a:t>
            </a:r>
            <a:r>
              <a:rPr lang="en-US" dirty="0" err="1"/>
              <a:t>WebServiceProxy</a:t>
            </a:r>
            <a:r>
              <a:rPr lang="en-US" dirty="0"/>
              <a:t> -Uri "https://cuddly-space-tribble-rp969vxjjj7hp4qp-80.app.github.dev/</a:t>
            </a:r>
            <a:r>
              <a:rPr lang="en-US" dirty="0" err="1"/>
              <a:t>nonPolice</a:t>
            </a:r>
            <a:r>
              <a:rPr lang="en-US" dirty="0"/>
              <a:t>/</a:t>
            </a:r>
            <a:r>
              <a:rPr lang="en-US" dirty="0" err="1"/>
              <a:t>nonPolice.wsdl</a:t>
            </a:r>
            <a:r>
              <a:rPr lang="en-US" dirty="0"/>
              <a:t>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B5864-8479-4CD2-BC4B-3ADB3EBC7937}"/>
              </a:ext>
            </a:extLst>
          </p:cNvPr>
          <p:cNvSpPr/>
          <p:nvPr/>
        </p:nvSpPr>
        <p:spPr>
          <a:xfrm>
            <a:off x="685800" y="1064345"/>
            <a:ext cx="2527300" cy="8914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711EA-AE51-434F-A04D-B32141175688}"/>
              </a:ext>
            </a:extLst>
          </p:cNvPr>
          <p:cNvSpPr txBox="1"/>
          <p:nvPr/>
        </p:nvSpPr>
        <p:spPr>
          <a:xfrm>
            <a:off x="5892506" y="989834"/>
            <a:ext cx="2381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Scope: 1D8723</a:t>
            </a:r>
          </a:p>
          <a:p>
            <a:r>
              <a:rPr lang="en-US" dirty="0"/>
              <a:t>Scope: JVM:server1</a:t>
            </a:r>
          </a:p>
          <a:p>
            <a:r>
              <a:rPr lang="en-US" dirty="0" err="1"/>
              <a:t>Scoerp:Meiers</a:t>
            </a:r>
            <a:r>
              <a:rPr lang="en-US" dirty="0"/>
              <a:t> LLC</a:t>
            </a:r>
          </a:p>
          <a:p>
            <a:r>
              <a:rPr lang="en-US" dirty="0" err="1"/>
              <a:t>Scoepr</a:t>
            </a:r>
            <a:r>
              <a:rPr lang="en-US" dirty="0"/>
              <a:t> Cube 17 </a:t>
            </a:r>
            <a:r>
              <a:rPr lang="en-US" dirty="0" err="1"/>
              <a:t>Libarye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B9FFE-AEAD-4F9F-959B-AC291320D463}"/>
              </a:ext>
            </a:extLst>
          </p:cNvPr>
          <p:cNvSpPr/>
          <p:nvPr/>
        </p:nvSpPr>
        <p:spPr>
          <a:xfrm>
            <a:off x="761853" y="1955800"/>
            <a:ext cx="2527300" cy="8914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722555-6A08-44AC-99C1-36F16298DCBE}"/>
              </a:ext>
            </a:extLst>
          </p:cNvPr>
          <p:cNvSpPr/>
          <p:nvPr/>
        </p:nvSpPr>
        <p:spPr>
          <a:xfrm>
            <a:off x="475206" y="4902201"/>
            <a:ext cx="11450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ws</a:t>
            </a:r>
            <a:r>
              <a:rPr lang="en-US" dirty="0"/>
              <a:t> = New-</a:t>
            </a:r>
            <a:r>
              <a:rPr lang="en-US" dirty="0" err="1"/>
              <a:t>WebServiceProxy</a:t>
            </a:r>
            <a:r>
              <a:rPr lang="en-US" dirty="0"/>
              <a:t> -Uri "https://cuddly-space-tribble-rp969vxjjj7hp4qp-80.app.github.dev/</a:t>
            </a:r>
            <a:r>
              <a:rPr lang="en-US" dirty="0" err="1"/>
              <a:t>nonPolice</a:t>
            </a:r>
            <a:r>
              <a:rPr lang="en-US" dirty="0"/>
              <a:t>/</a:t>
            </a:r>
            <a:r>
              <a:rPr lang="en-US" dirty="0" err="1"/>
              <a:t>nonPolice.wsdl</a:t>
            </a:r>
            <a:r>
              <a:rPr lang="en-US" dirty="0"/>
              <a:t>"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34FE6-6A5D-463B-AF49-0022626B2E52}"/>
              </a:ext>
            </a:extLst>
          </p:cNvPr>
          <p:cNvSpPr/>
          <p:nvPr/>
        </p:nvSpPr>
        <p:spPr>
          <a:xfrm>
            <a:off x="3556000" y="55753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[was@37670c961906 </a:t>
            </a:r>
            <a:r>
              <a:rPr lang="en-US" dirty="0" err="1"/>
              <a:t>nonPolice.war</a:t>
            </a:r>
            <a:r>
              <a:rPr lang="en-US" dirty="0"/>
              <a:t>]$ ls</a:t>
            </a:r>
          </a:p>
          <a:p>
            <a:r>
              <a:rPr lang="en-US" dirty="0"/>
              <a:t>META-INF  WEB-INF  nonPolice.java  </a:t>
            </a:r>
            <a:r>
              <a:rPr lang="en-US" dirty="0" err="1"/>
              <a:t>nonPolice.wsdl</a:t>
            </a:r>
            <a:endParaRPr lang="en-US" dirty="0"/>
          </a:p>
          <a:p>
            <a:r>
              <a:rPr lang="en-US" dirty="0"/>
              <a:t>[was@37670c961906 </a:t>
            </a:r>
            <a:r>
              <a:rPr lang="en-US" dirty="0" err="1"/>
              <a:t>nonPolice.war</a:t>
            </a:r>
            <a:r>
              <a:rPr lang="en-US" dirty="0"/>
              <a:t>]$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7A02F-251C-4BF1-A61B-E24BEFC0EE16}"/>
              </a:ext>
            </a:extLst>
          </p:cNvPr>
          <p:cNvSpPr/>
          <p:nvPr/>
        </p:nvSpPr>
        <p:spPr>
          <a:xfrm>
            <a:off x="3213100" y="38510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PS C:\Users\custom-tc-ems17\Desktop&gt; $</a:t>
            </a:r>
            <a:r>
              <a:rPr lang="en-US" dirty="0" err="1"/>
              <a:t>ws.add</a:t>
            </a:r>
            <a:r>
              <a:rPr lang="en-US" dirty="0"/>
              <a:t>(1,1)</a:t>
            </a:r>
          </a:p>
          <a:p>
            <a:r>
              <a:rPr lang="en-US" dirty="0"/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73E5AF-C2EF-441E-84C1-3DB3149B5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17" y="3544406"/>
            <a:ext cx="2876190" cy="1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FEAB3-1FC5-42B0-9DAC-AA14B9F050F4}"/>
              </a:ext>
            </a:extLst>
          </p:cNvPr>
          <p:cNvSpPr txBox="1"/>
          <p:nvPr/>
        </p:nvSpPr>
        <p:spPr>
          <a:xfrm>
            <a:off x="876300" y="3646145"/>
            <a:ext cx="515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File to Base </a:t>
            </a:r>
            <a:r>
              <a:rPr lang="en-US" dirty="0" err="1"/>
              <a:t>direcoty</a:t>
            </a:r>
            <a:r>
              <a:rPr lang="en-US" dirty="0"/>
              <a:t> /nonpolice/</a:t>
            </a:r>
            <a:r>
              <a:rPr lang="en-US" dirty="0" err="1"/>
              <a:t>nonPoclie.wsdl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8D7E3F-532E-475A-926C-22CCC43E4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394771"/>
              </p:ext>
            </p:extLst>
          </p:nvPr>
        </p:nvGraphicFramePr>
        <p:xfrm>
          <a:off x="9915525" y="2511425"/>
          <a:ext cx="2047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4" imgW="2048040" imgH="514800" progId="Package">
                  <p:embed/>
                </p:oleObj>
              </mc:Choice>
              <mc:Fallback>
                <p:oleObj name="Packager Shell Object" showAsIcon="1" r:id="rId4" imgW="20480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15525" y="2511425"/>
                        <a:ext cx="20478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6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310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IBM Plex Sans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custom-tc-ems17@FortWorthPublicLibrary.org</dc:creator>
  <cp:lastModifiedBy>custom-tc-ems17@FortWorthPublicLibrary.org</cp:lastModifiedBy>
  <cp:revision>11</cp:revision>
  <dcterms:created xsi:type="dcterms:W3CDTF">2023-10-12T22:10:25Z</dcterms:created>
  <dcterms:modified xsi:type="dcterms:W3CDTF">2023-10-13T00:47:11Z</dcterms:modified>
</cp:coreProperties>
</file>