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3589-CB36-4CB2-90EF-020A544AEF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BD6810-64E9-44BA-B4F2-831E7C913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F745-734E-4F18-9865-A08C119EC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4592-2230-43A2-8809-36E742BEA4B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0545E-4E74-4A04-8938-C2899AF8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CB458-F0EB-4AF6-919E-0F4BA06E9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14EA-3200-4B99-AC36-3599730E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60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5726-EC55-4C91-8D99-761977436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7BC46-2DEB-4845-9562-5AD58765C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71AA-0A86-4021-AC48-DD0606151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4592-2230-43A2-8809-36E742BEA4B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5EF06-CA1A-4A80-90F2-CD6EF352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05051-2B91-44ED-88A1-BC977CDA9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14EA-3200-4B99-AC36-3599730E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97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E32523-0915-4D07-A433-215A15457D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3EBA6-959A-43DB-88C8-99D18069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896E0-3D81-4CA4-B6E9-20EA7A95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4592-2230-43A2-8809-36E742BEA4B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1DE00-934A-478D-962C-8D77190F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124BC-EDEB-4223-9846-FEC6A7746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14EA-3200-4B99-AC36-3599730E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5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2242-7C23-420C-B612-5D5DDEB9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3F5DF-CE8C-4778-9CC6-6ACF8BB44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D066C-F737-481F-9733-757201F20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4592-2230-43A2-8809-36E742BEA4B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8977D-F378-4B6A-B968-5D96A8C13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6CFA9-C1B7-4E89-B1F9-3DBB24FE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14EA-3200-4B99-AC36-3599730E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1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69B3-6356-4CEC-BEE2-774A9AAD7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538893-EEE6-4C05-B70F-6C73C9294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E5D38-48CC-45AB-A24E-CA65C178E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4592-2230-43A2-8809-36E742BEA4B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B3B6D-07E0-4F8C-9240-6AD36FA6A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062CD-F11D-4F07-A973-76FF24FD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14EA-3200-4B99-AC36-3599730E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0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53401-2AC7-4C8D-B6A7-F6573605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D5F16-5CD5-4026-AE20-A5DB89E9C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80C7D7-2F3F-472A-ADDA-8A895F4BF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BAAD2-2804-4F49-A59B-472B3515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4592-2230-43A2-8809-36E742BEA4B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DC115-BDCA-4463-96C3-96655B4C0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8DBF89-1972-4ECA-B4A8-D3363301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14EA-3200-4B99-AC36-3599730E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4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37180-DB1D-4731-A07D-1CAF57FC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BC515-3996-4394-9505-DEA066EA4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CA1AB-8445-44C8-9657-B476D5B10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608E2-1A0C-4D70-ACE0-ED9E07FF6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E8AE17-E2E1-476C-B808-B124C4F980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E790D7-B8B6-4073-80CB-94650C748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4592-2230-43A2-8809-36E742BEA4B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D88FE-D186-415D-93CF-0DB3E231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02D58C-F031-45F7-866F-8B4F11AE1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14EA-3200-4B99-AC36-3599730E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3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C1B48-99F5-488E-90C0-C3E34569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62941-383B-4884-A3EB-E6CC4E5FD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4592-2230-43A2-8809-36E742BEA4B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D0C2B-59B0-4F94-9D5E-1E1D06F45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A4A91E-5FB7-4C9B-BDE5-8A7098183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14EA-3200-4B99-AC36-3599730E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7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E2420-E411-42C5-9B5E-661A10C41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4592-2230-43A2-8809-36E742BEA4B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D928A-FB16-4D43-A19D-48ADE8006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7D7FD-861F-4E6A-A645-A6B15A85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14EA-3200-4B99-AC36-3599730E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B8A36-F089-4F2C-897F-266052CB0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1FEAD-15D2-42B8-89E3-67CA36FA3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3B503-AADB-4A74-9CAE-BE8A775CE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E56E1-881E-4326-880F-07789D0BE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4592-2230-43A2-8809-36E742BEA4B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18BE9A-B800-4458-AA7D-19AFF96D8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83F64-25D4-480B-B7C7-D7742CC0D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14EA-3200-4B99-AC36-3599730E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20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0380-5231-4F00-B055-2AAD69EDF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E017A-9977-44A5-9E95-FC31A5AAA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999A8-547C-4453-AA1E-7DEA1124A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E87FE2-DB6B-434E-9445-AAE41DFBB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4592-2230-43A2-8809-36E742BEA4B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2BB5D-1C93-48AA-971C-CE1C7D86D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E70C5-10BE-401C-A5D4-B68E9156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14EA-3200-4B99-AC36-3599730E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2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FB5469-5C6B-4904-8636-D11B9AFB1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F7F2F-998F-4FF4-86A8-0326198D9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97E14-76B3-4DAD-8238-71CDDA651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44592-2230-43A2-8809-36E742BEA4B7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6D683-BD3C-4827-8FF0-2C29D0A9B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0E323-06DF-4778-B2C7-EF5162CA9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814EA-3200-4B99-AC36-3599730EB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3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.bin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Relationship Id="rId9" Type="http://schemas.openxmlformats.org/officeDocument/2006/relationships/image" Target="../media/image2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15D491-62A4-4F39-B881-FF4C29ECFEE4}"/>
              </a:ext>
            </a:extLst>
          </p:cNvPr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5C1E4-D600-42D2-BA1E-DE9540FF522F}"/>
              </a:ext>
            </a:extLst>
          </p:cNvPr>
          <p:cNvSpPr/>
          <p:nvPr/>
        </p:nvSpPr>
        <p:spPr>
          <a:xfrm>
            <a:off x="0" y="1016000"/>
            <a:ext cx="12192000" cy="393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BE286-959C-4771-AC6F-7C5415B2D675}"/>
              </a:ext>
            </a:extLst>
          </p:cNvPr>
          <p:cNvSpPr txBox="1"/>
          <p:nvPr/>
        </p:nvSpPr>
        <p:spPr>
          <a:xfrm>
            <a:off x="5860074" y="5334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A6B0F5-9E74-4274-8B20-2A2632BCF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557" y="1511548"/>
            <a:ext cx="1980952" cy="1980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FCDBC0A-1CBB-439D-BBB8-1396DCDBA1E4}"/>
              </a:ext>
            </a:extLst>
          </p:cNvPr>
          <p:cNvSpPr/>
          <p:nvPr/>
        </p:nvSpPr>
        <p:spPr>
          <a:xfrm>
            <a:off x="1016000" y="2133724"/>
            <a:ext cx="1587500" cy="1206500"/>
          </a:xfrm>
          <a:prstGeom prst="rect">
            <a:avLst/>
          </a:prstGeom>
          <a:solidFill>
            <a:srgbClr val="F2F2F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D79C1D-8083-4F9A-8291-3F3ECA80D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324" y="1511548"/>
            <a:ext cx="1980952" cy="1980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999B21-BAF7-427C-A9AA-E7F9134B05A1}"/>
              </a:ext>
            </a:extLst>
          </p:cNvPr>
          <p:cNvSpPr/>
          <p:nvPr/>
        </p:nvSpPr>
        <p:spPr>
          <a:xfrm>
            <a:off x="3467100" y="2133724"/>
            <a:ext cx="1587500" cy="1206500"/>
          </a:xfrm>
          <a:prstGeom prst="rect">
            <a:avLst/>
          </a:prstGeom>
          <a:solidFill>
            <a:srgbClr val="F2F2F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1DD11D-8911-44DB-90B6-C9F55957F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712" y="1511548"/>
            <a:ext cx="1980952" cy="198095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558DE0C-AB00-4129-857C-1325F3CF21F8}"/>
              </a:ext>
            </a:extLst>
          </p:cNvPr>
          <p:cNvSpPr/>
          <p:nvPr/>
        </p:nvSpPr>
        <p:spPr>
          <a:xfrm>
            <a:off x="6004488" y="2133724"/>
            <a:ext cx="1587500" cy="1206500"/>
          </a:xfrm>
          <a:prstGeom prst="rect">
            <a:avLst/>
          </a:prstGeom>
          <a:solidFill>
            <a:srgbClr val="F2F2F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3DF54934-4529-4D4A-A29B-7B583626E655}"/>
              </a:ext>
            </a:extLst>
          </p:cNvPr>
          <p:cNvSpPr/>
          <p:nvPr/>
        </p:nvSpPr>
        <p:spPr>
          <a:xfrm>
            <a:off x="6093650" y="2425700"/>
            <a:ext cx="576874" cy="54610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B9AFEFFB-AE3B-4B8B-A1F6-5A88710ADE8C}"/>
              </a:ext>
            </a:extLst>
          </p:cNvPr>
          <p:cNvSpPr/>
          <p:nvPr/>
        </p:nvSpPr>
        <p:spPr>
          <a:xfrm>
            <a:off x="6711648" y="2502024"/>
            <a:ext cx="576874" cy="54610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1C942C2A-4B2D-495F-9F13-19D585117073}"/>
              </a:ext>
            </a:extLst>
          </p:cNvPr>
          <p:cNvSpPr/>
          <p:nvPr/>
        </p:nvSpPr>
        <p:spPr>
          <a:xfrm>
            <a:off x="7243344" y="2387848"/>
            <a:ext cx="576874" cy="546100"/>
          </a:xfrm>
          <a:prstGeom prst="ca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D728E3-E673-47CD-9805-FEF264AE7ADC}"/>
              </a:ext>
            </a:extLst>
          </p:cNvPr>
          <p:cNvSpPr txBox="1"/>
          <p:nvPr/>
        </p:nvSpPr>
        <p:spPr>
          <a:xfrm>
            <a:off x="6093650" y="4038600"/>
            <a:ext cx="1494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nonPoliceDisk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0DC3C7-5214-4A54-8BED-11610104F32B}"/>
              </a:ext>
            </a:extLst>
          </p:cNvPr>
          <p:cNvSpPr/>
          <p:nvPr/>
        </p:nvSpPr>
        <p:spPr>
          <a:xfrm>
            <a:off x="1104900" y="2425700"/>
            <a:ext cx="508000" cy="5082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E9DB43-2007-4217-A7E4-6F215E43C012}"/>
              </a:ext>
            </a:extLst>
          </p:cNvPr>
          <p:cNvSpPr/>
          <p:nvPr/>
        </p:nvSpPr>
        <p:spPr>
          <a:xfrm>
            <a:off x="1165376" y="2540124"/>
            <a:ext cx="396724" cy="266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FE652D-F6D1-47E8-B510-2DD27556914C}"/>
              </a:ext>
            </a:extLst>
          </p:cNvPr>
          <p:cNvSpPr/>
          <p:nvPr/>
        </p:nvSpPr>
        <p:spPr>
          <a:xfrm>
            <a:off x="1695574" y="2413124"/>
            <a:ext cx="508000" cy="5082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3111897-4AC4-4FEB-B07A-D8A0049DB066}"/>
              </a:ext>
            </a:extLst>
          </p:cNvPr>
          <p:cNvSpPr/>
          <p:nvPr/>
        </p:nvSpPr>
        <p:spPr>
          <a:xfrm>
            <a:off x="1756050" y="2527548"/>
            <a:ext cx="396724" cy="266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39E267-745A-4B00-983A-ED902F81F0F8}"/>
              </a:ext>
            </a:extLst>
          </p:cNvPr>
          <p:cNvSpPr/>
          <p:nvPr/>
        </p:nvSpPr>
        <p:spPr>
          <a:xfrm>
            <a:off x="2228040" y="2425948"/>
            <a:ext cx="508000" cy="50824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D8D395-152C-4D18-9180-F2C004264C76}"/>
              </a:ext>
            </a:extLst>
          </p:cNvPr>
          <p:cNvSpPr/>
          <p:nvPr/>
        </p:nvSpPr>
        <p:spPr>
          <a:xfrm>
            <a:off x="2288516" y="2540372"/>
            <a:ext cx="396724" cy="2667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E64C46-BCB5-45A2-A091-B4817D08EF92}"/>
              </a:ext>
            </a:extLst>
          </p:cNvPr>
          <p:cNvSpPr/>
          <p:nvPr/>
        </p:nvSpPr>
        <p:spPr>
          <a:xfrm>
            <a:off x="3659043" y="2337420"/>
            <a:ext cx="348440" cy="7871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94CF13-4F8F-4381-BE64-AF58136674A9}"/>
              </a:ext>
            </a:extLst>
          </p:cNvPr>
          <p:cNvSpPr/>
          <p:nvPr/>
        </p:nvSpPr>
        <p:spPr>
          <a:xfrm>
            <a:off x="3739413" y="2439888"/>
            <a:ext cx="417334" cy="1900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8FBB647-61EC-424A-8178-9A3C6F9CCC5B}"/>
              </a:ext>
            </a:extLst>
          </p:cNvPr>
          <p:cNvSpPr/>
          <p:nvPr/>
        </p:nvSpPr>
        <p:spPr>
          <a:xfrm>
            <a:off x="3776263" y="2775074"/>
            <a:ext cx="417334" cy="1900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782474A-D432-481C-B605-7CC9EB8D7EB9}"/>
              </a:ext>
            </a:extLst>
          </p:cNvPr>
          <p:cNvSpPr/>
          <p:nvPr/>
        </p:nvSpPr>
        <p:spPr>
          <a:xfrm>
            <a:off x="4230447" y="2323232"/>
            <a:ext cx="348440" cy="7871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93C2A9-E957-4EC3-86C9-994C78F51609}"/>
              </a:ext>
            </a:extLst>
          </p:cNvPr>
          <p:cNvSpPr/>
          <p:nvPr/>
        </p:nvSpPr>
        <p:spPr>
          <a:xfrm>
            <a:off x="4310817" y="2425700"/>
            <a:ext cx="417334" cy="1900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828367-3A3B-415E-94D2-B7D2E013AC8E}"/>
              </a:ext>
            </a:extLst>
          </p:cNvPr>
          <p:cNvSpPr/>
          <p:nvPr/>
        </p:nvSpPr>
        <p:spPr>
          <a:xfrm>
            <a:off x="4347667" y="2760886"/>
            <a:ext cx="417334" cy="1900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483453-BA68-4852-BA4B-21AE3E940DC5}"/>
              </a:ext>
            </a:extLst>
          </p:cNvPr>
          <p:cNvSpPr/>
          <p:nvPr/>
        </p:nvSpPr>
        <p:spPr>
          <a:xfrm>
            <a:off x="4752412" y="2323232"/>
            <a:ext cx="348440" cy="78715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03154B-043F-4350-9F5A-9EC1E3E1FA3D}"/>
              </a:ext>
            </a:extLst>
          </p:cNvPr>
          <p:cNvSpPr/>
          <p:nvPr/>
        </p:nvSpPr>
        <p:spPr>
          <a:xfrm>
            <a:off x="4832782" y="2425700"/>
            <a:ext cx="417334" cy="1900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76A26C-48DB-48B6-A945-0F1A4E9CAAFA}"/>
              </a:ext>
            </a:extLst>
          </p:cNvPr>
          <p:cNvSpPr/>
          <p:nvPr/>
        </p:nvSpPr>
        <p:spPr>
          <a:xfrm>
            <a:off x="4869632" y="2760886"/>
            <a:ext cx="417334" cy="19000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A4FB2D7-B24B-416B-919F-2980DA2ED1A6}"/>
              </a:ext>
            </a:extLst>
          </p:cNvPr>
          <p:cNvSpPr txBox="1"/>
          <p:nvPr/>
        </p:nvSpPr>
        <p:spPr>
          <a:xfrm>
            <a:off x="3659043" y="3860800"/>
            <a:ext cx="1909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nonPoliceMemory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CE9BEB6-1D54-4AED-971F-B271415C7CE7}"/>
              </a:ext>
            </a:extLst>
          </p:cNvPr>
          <p:cNvSpPr/>
          <p:nvPr/>
        </p:nvSpPr>
        <p:spPr>
          <a:xfrm>
            <a:off x="1054512" y="3797052"/>
            <a:ext cx="14945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nonPoliceCPU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E9687116-A895-42DF-86DA-BCC9E446BC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328" y="4547194"/>
            <a:ext cx="1660219" cy="202858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292D1E7-633F-4491-B3A9-0DF864942E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967" y="4847474"/>
            <a:ext cx="4549533" cy="1816952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98495580-D558-466D-81C4-B41992AF2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3528" y="4391306"/>
            <a:ext cx="3674322" cy="208609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809F812-3BAC-44CD-870E-CB1AF154DFCA}"/>
              </a:ext>
            </a:extLst>
          </p:cNvPr>
          <p:cNvSpPr/>
          <p:nvPr/>
        </p:nvSpPr>
        <p:spPr>
          <a:xfrm>
            <a:off x="389494" y="5690157"/>
            <a:ext cx="25821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https://publibfp.boulder.ibm.com/epubs/pdf/c3163142.pdf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06DAF11-BD51-410A-82BE-9096870A20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27018" y="2508250"/>
            <a:ext cx="3025212" cy="181218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17F1EF1-2313-4151-BD42-1DBE7804A6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8142" y="3429594"/>
            <a:ext cx="2336860" cy="1624848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7126A4B-1EC0-4152-A879-20E9ADD315D9}"/>
              </a:ext>
            </a:extLst>
          </p:cNvPr>
          <p:cNvSpPr txBox="1"/>
          <p:nvPr/>
        </p:nvSpPr>
        <p:spPr>
          <a:xfrm>
            <a:off x="533400" y="4847474"/>
            <a:ext cx="16612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PPTX[]</a:t>
            </a:r>
          </a:p>
          <a:p>
            <a:r>
              <a:rPr lang="en-US" dirty="0" err="1"/>
              <a:t>nonPoliceXML</a:t>
            </a:r>
            <a:r>
              <a:rPr lang="en-US" dirty="0"/>
              <a:t>[]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8FED44-C759-43E7-8337-08576F9E64DF}"/>
              </a:ext>
            </a:extLst>
          </p:cNvPr>
          <p:cNvSpPr txBox="1"/>
          <p:nvPr/>
        </p:nvSpPr>
        <p:spPr>
          <a:xfrm>
            <a:off x="249548" y="4495842"/>
            <a:ext cx="3013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Bit.ly/1D8723-nonPoliceWSDL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043853-9237-4FB4-9579-ED83BEE3F5C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00190" y="2921372"/>
            <a:ext cx="2929374" cy="26503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64865D-F0C8-4D43-A228-7A9CBF0FCE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18404" y="3420858"/>
            <a:ext cx="3095480" cy="2533952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F7EBC81-9836-4026-9B2C-09F02FF9650E}"/>
              </a:ext>
            </a:extLst>
          </p:cNvPr>
          <p:cNvCxnSpPr/>
          <p:nvPr/>
        </p:nvCxnSpPr>
        <p:spPr>
          <a:xfrm flipH="1">
            <a:off x="3160110" y="1599208"/>
            <a:ext cx="66562" cy="27747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E65FDE7-E0BC-4BA9-9DAF-D953A7DBB7CA}"/>
              </a:ext>
            </a:extLst>
          </p:cNvPr>
          <p:cNvCxnSpPr/>
          <p:nvPr/>
        </p:nvCxnSpPr>
        <p:spPr>
          <a:xfrm flipH="1">
            <a:off x="5623877" y="1609849"/>
            <a:ext cx="66562" cy="277470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>
            <a:extLst>
              <a:ext uri="{FF2B5EF4-FFF2-40B4-BE49-F238E27FC236}">
                <a16:creationId xmlns:a16="http://schemas.microsoft.com/office/drawing/2014/main" id="{B4273545-DEAF-420B-B166-19D1BC6B36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039380" y="4223266"/>
            <a:ext cx="1698408" cy="175096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B808BE10-C593-4F26-8E64-CB7794B4DF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22597" y="4332217"/>
            <a:ext cx="4312523" cy="251619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5C29B79-EE4A-4828-B4F9-14A8E8BD59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39223" y="3854162"/>
            <a:ext cx="4062921" cy="246608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3669433-E9D9-4CF0-980A-50521EAC26D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84801" y="4963336"/>
            <a:ext cx="2868398" cy="191078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FF5C90FB-7912-4EC4-8095-85F5E3B5C33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3378" y="5170304"/>
            <a:ext cx="2646744" cy="196303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9D5CC1A7-CB49-4177-A02F-ACB359AEABF7}"/>
              </a:ext>
            </a:extLst>
          </p:cNvPr>
          <p:cNvSpPr txBox="1"/>
          <p:nvPr/>
        </p:nvSpPr>
        <p:spPr>
          <a:xfrm>
            <a:off x="606142" y="2887671"/>
            <a:ext cx="198644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	</a:t>
            </a:r>
            <a:r>
              <a:rPr lang="en-US" sz="800" dirty="0"/>
              <a:t>Github.io  gitpod.io  I</a:t>
            </a:r>
          </a:p>
          <a:p>
            <a:r>
              <a:rPr lang="en-US" sz="800" dirty="0" err="1"/>
              <a:t>bm</a:t>
            </a:r>
            <a:r>
              <a:rPr lang="en-US" sz="800" dirty="0"/>
              <a:t> </a:t>
            </a:r>
            <a:r>
              <a:rPr lang="en-US" sz="800" dirty="0" err="1"/>
              <a:t>codespce</a:t>
            </a:r>
            <a:endParaRPr 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B592A47-9183-483C-8EE5-5203822184EF}"/>
              </a:ext>
            </a:extLst>
          </p:cNvPr>
          <p:cNvSpPr txBox="1"/>
          <p:nvPr/>
        </p:nvSpPr>
        <p:spPr>
          <a:xfrm>
            <a:off x="5860074" y="2996135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Dropbox.com</a:t>
            </a:r>
          </a:p>
          <a:p>
            <a:r>
              <a:rPr lang="en-US" sz="900" dirty="0"/>
              <a:t>Box.com</a:t>
            </a:r>
          </a:p>
          <a:p>
            <a:endParaRPr lang="en-US" dirty="0"/>
          </a:p>
        </p:txBody>
      </p: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C32187AD-57B3-4862-90A0-FBCF9C5AE6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213605"/>
              </p:ext>
            </p:extLst>
          </p:nvPr>
        </p:nvGraphicFramePr>
        <p:xfrm>
          <a:off x="2254898" y="4916248"/>
          <a:ext cx="904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ackager Shell Object" showAsIcon="1" r:id="rId16" imgW="905040" imgH="514800" progId="Package">
                  <p:embed/>
                </p:oleObj>
              </mc:Choice>
              <mc:Fallback>
                <p:oleObj name="Packager Shell Object" showAsIcon="1" r:id="rId16" imgW="905040" imgH="51480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254898" y="4916248"/>
                        <a:ext cx="90487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Rectangle 51">
            <a:extLst>
              <a:ext uri="{FF2B5EF4-FFF2-40B4-BE49-F238E27FC236}">
                <a16:creationId xmlns:a16="http://schemas.microsoft.com/office/drawing/2014/main" id="{3787B92B-1CE3-4D46-BC7B-87768802023A}"/>
              </a:ext>
            </a:extLst>
          </p:cNvPr>
          <p:cNvSpPr/>
          <p:nvPr/>
        </p:nvSpPr>
        <p:spPr>
          <a:xfrm>
            <a:off x="8169909" y="2413124"/>
            <a:ext cx="3855493" cy="4251302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CFAFE03-BB8D-4794-8E89-C92CD8A0F561}"/>
              </a:ext>
            </a:extLst>
          </p:cNvPr>
          <p:cNvSpPr/>
          <p:nvPr/>
        </p:nvSpPr>
        <p:spPr>
          <a:xfrm>
            <a:off x="5351029" y="4720110"/>
            <a:ext cx="2450799" cy="1703295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33CF622-5C29-4C31-9DD1-AD986FEBE43E}"/>
              </a:ext>
            </a:extLst>
          </p:cNvPr>
          <p:cNvSpPr/>
          <p:nvPr/>
        </p:nvSpPr>
        <p:spPr>
          <a:xfrm>
            <a:off x="3457581" y="4438186"/>
            <a:ext cx="1829385" cy="2243046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201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15D491-62A4-4F39-B881-FF4C29ECFEE4}"/>
              </a:ext>
            </a:extLst>
          </p:cNvPr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5C1E4-D600-42D2-BA1E-DE9540FF522F}"/>
              </a:ext>
            </a:extLst>
          </p:cNvPr>
          <p:cNvSpPr/>
          <p:nvPr/>
        </p:nvSpPr>
        <p:spPr>
          <a:xfrm>
            <a:off x="0" y="1016000"/>
            <a:ext cx="12192000" cy="393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BE286-959C-4771-AC6F-7C5415B2D675}"/>
              </a:ext>
            </a:extLst>
          </p:cNvPr>
          <p:cNvSpPr txBox="1"/>
          <p:nvPr/>
        </p:nvSpPr>
        <p:spPr>
          <a:xfrm>
            <a:off x="5860074" y="5334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22F7D8-F8EB-4AD3-86D0-515B84843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82" y="2286516"/>
            <a:ext cx="3556261" cy="37846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6CAE40-BE51-455D-80A3-B35AA2860D36}"/>
              </a:ext>
            </a:extLst>
          </p:cNvPr>
          <p:cNvCxnSpPr>
            <a:cxnSpLocks/>
          </p:cNvCxnSpPr>
          <p:nvPr/>
        </p:nvCxnSpPr>
        <p:spPr>
          <a:xfrm flipH="1">
            <a:off x="4770347" y="2655848"/>
            <a:ext cx="428113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064C3DDB-07A6-42CF-B24C-EC1E080403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247" y="2272944"/>
            <a:ext cx="262549" cy="3055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2E931D9-4B99-4990-971F-755224B9D7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698" y="2217222"/>
            <a:ext cx="398462" cy="39846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ED8FE18-B2CB-4A30-8075-44EA49AC8724}"/>
              </a:ext>
            </a:extLst>
          </p:cNvPr>
          <p:cNvCxnSpPr/>
          <p:nvPr/>
        </p:nvCxnSpPr>
        <p:spPr>
          <a:xfrm flipV="1">
            <a:off x="3176712" y="2217222"/>
            <a:ext cx="976084" cy="3612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A96987F-D4A4-4E32-BA91-6677AFAB52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7268"/>
            <a:ext cx="1141159" cy="11411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51C1093-92B7-41C7-AA14-355CC6E14E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8662" y="2847268"/>
            <a:ext cx="1141159" cy="114115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CC6B8DB9-D4BE-4B91-ABAD-CB534AD0D172}"/>
              </a:ext>
            </a:extLst>
          </p:cNvPr>
          <p:cNvSpPr/>
          <p:nvPr/>
        </p:nvSpPr>
        <p:spPr>
          <a:xfrm>
            <a:off x="6007100" y="2615684"/>
            <a:ext cx="2981752" cy="1537216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BEF791D-A42E-4B5D-A25D-168AE6DDCE3B}"/>
              </a:ext>
            </a:extLst>
          </p:cNvPr>
          <p:cNvCxnSpPr/>
          <p:nvPr/>
        </p:nvCxnSpPr>
        <p:spPr>
          <a:xfrm flipV="1">
            <a:off x="5308600" y="2425700"/>
            <a:ext cx="5130800" cy="1854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67820B5-A36A-41D4-8102-12C42D3A9B20}"/>
              </a:ext>
            </a:extLst>
          </p:cNvPr>
          <p:cNvSpPr/>
          <p:nvPr/>
        </p:nvSpPr>
        <p:spPr>
          <a:xfrm>
            <a:off x="3241221" y="2220151"/>
            <a:ext cx="2303936" cy="550862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12567DB-DCD2-49F6-882F-6DE151FEFE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552" y="4384484"/>
            <a:ext cx="692404" cy="692404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32B2D310-F2F9-4C4D-9FF7-0D02D7A547C3}"/>
              </a:ext>
            </a:extLst>
          </p:cNvPr>
          <p:cNvSpPr/>
          <p:nvPr/>
        </p:nvSpPr>
        <p:spPr>
          <a:xfrm>
            <a:off x="6007100" y="4279900"/>
            <a:ext cx="2981752" cy="927100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066087-90E5-4431-9D9D-05159E48588B}"/>
              </a:ext>
            </a:extLst>
          </p:cNvPr>
          <p:cNvCxnSpPr/>
          <p:nvPr/>
        </p:nvCxnSpPr>
        <p:spPr>
          <a:xfrm flipV="1">
            <a:off x="6007100" y="4384484"/>
            <a:ext cx="1397000" cy="69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472B9B2-1C1E-40C6-B44E-A0ED7A3BFF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037" y="5034946"/>
            <a:ext cx="3336310" cy="11054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4D0CE2-BE53-4B6F-96D9-FF46E127FB9A}"/>
              </a:ext>
            </a:extLst>
          </p:cNvPr>
          <p:cNvSpPr txBox="1"/>
          <p:nvPr/>
        </p:nvSpPr>
        <p:spPr>
          <a:xfrm>
            <a:off x="4021522" y="2246352"/>
            <a:ext cx="1595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KOCHE(MANN)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4131DC1-9E63-43D4-8204-FA8305481530}"/>
              </a:ext>
            </a:extLst>
          </p:cNvPr>
          <p:cNvCxnSpPr/>
          <p:nvPr/>
        </p:nvCxnSpPr>
        <p:spPr>
          <a:xfrm flipV="1">
            <a:off x="1905000" y="2108200"/>
            <a:ext cx="1041400" cy="6628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797F95A7-E6D7-42BB-A2F4-E3688E33CEE3}"/>
              </a:ext>
            </a:extLst>
          </p:cNvPr>
          <p:cNvSpPr/>
          <p:nvPr/>
        </p:nvSpPr>
        <p:spPr>
          <a:xfrm>
            <a:off x="1154093" y="2091770"/>
            <a:ext cx="4503757" cy="550862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98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99B992-722C-4978-9EA9-8B7B18178203}"/>
              </a:ext>
            </a:extLst>
          </p:cNvPr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16AE8D-F539-457E-B14D-0A05C7997FF8}"/>
              </a:ext>
            </a:extLst>
          </p:cNvPr>
          <p:cNvSpPr/>
          <p:nvPr/>
        </p:nvSpPr>
        <p:spPr>
          <a:xfrm>
            <a:off x="0" y="1016000"/>
            <a:ext cx="12192000" cy="393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C1D83E-6177-4FB3-B09C-E323ABBCC4C0}"/>
              </a:ext>
            </a:extLst>
          </p:cNvPr>
          <p:cNvSpPr txBox="1"/>
          <p:nvPr/>
        </p:nvSpPr>
        <p:spPr>
          <a:xfrm>
            <a:off x="5860074" y="5334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57DC3E-9048-4B48-ACCF-B9332ED6FFED}"/>
              </a:ext>
            </a:extLst>
          </p:cNvPr>
          <p:cNvSpPr txBox="1"/>
          <p:nvPr/>
        </p:nvSpPr>
        <p:spPr>
          <a:xfrm>
            <a:off x="952500" y="2006600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FBI:WMD:POLICY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5FB3BA-ADA1-4831-B1B9-A523D8937619}"/>
              </a:ext>
            </a:extLst>
          </p:cNvPr>
          <p:cNvCxnSpPr/>
          <p:nvPr/>
        </p:nvCxnSpPr>
        <p:spPr>
          <a:xfrm>
            <a:off x="952500" y="3263900"/>
            <a:ext cx="1027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A51D212F-8F86-4735-9C25-C6E1A6107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439" y="3606800"/>
            <a:ext cx="1267424" cy="9456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9DEEB9-325B-4B0C-8B94-35CC1C564AB2}"/>
              </a:ext>
            </a:extLst>
          </p:cNvPr>
          <p:cNvSpPr txBox="1"/>
          <p:nvPr/>
        </p:nvSpPr>
        <p:spPr>
          <a:xfrm>
            <a:off x="1221439" y="2375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1986/7	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134822-00D5-4EE5-A2DA-45475E790B77}"/>
              </a:ext>
            </a:extLst>
          </p:cNvPr>
          <p:cNvSpPr/>
          <p:nvPr/>
        </p:nvSpPr>
        <p:spPr>
          <a:xfrm>
            <a:off x="1221439" y="2745264"/>
            <a:ext cx="937561" cy="50593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FBI:WMDGREE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8B5E2B-E21D-427C-89DB-8C82A25DBDC8}"/>
              </a:ext>
            </a:extLst>
          </p:cNvPr>
          <p:cNvSpPr/>
          <p:nvPr/>
        </p:nvSpPr>
        <p:spPr>
          <a:xfrm>
            <a:off x="7518400" y="2512536"/>
            <a:ext cx="114076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FBI:WMD:GREEN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CAC00C-9415-4846-BA2B-06647C6ED289}"/>
              </a:ext>
            </a:extLst>
          </p:cNvPr>
          <p:cNvSpPr txBox="1"/>
          <p:nvPr/>
        </p:nvSpPr>
        <p:spPr>
          <a:xfrm>
            <a:off x="7518400" y="2006600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2019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D4ECD-36F8-40EB-9039-30192FABDAB3}"/>
              </a:ext>
            </a:extLst>
          </p:cNvPr>
          <p:cNvSpPr txBox="1"/>
          <p:nvPr/>
        </p:nvSpPr>
        <p:spPr>
          <a:xfrm>
            <a:off x="8966200" y="20563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38FFD5-3C54-45A6-8EFA-A341459302D0}"/>
              </a:ext>
            </a:extLst>
          </p:cNvPr>
          <p:cNvSpPr/>
          <p:nvPr/>
        </p:nvSpPr>
        <p:spPr>
          <a:xfrm>
            <a:off x="4493173" y="1967468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0C1B75F-41FC-4716-A2D0-BEAB9D53A3AD}"/>
              </a:ext>
            </a:extLst>
          </p:cNvPr>
          <p:cNvSpPr/>
          <p:nvPr/>
        </p:nvSpPr>
        <p:spPr>
          <a:xfrm>
            <a:off x="3238500" y="2486104"/>
            <a:ext cx="4170891" cy="3693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FBI:WMD:GREEN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C0FA1E-3343-450F-A211-0AE5D24FB0FB}"/>
              </a:ext>
            </a:extLst>
          </p:cNvPr>
          <p:cNvSpPr/>
          <p:nvPr/>
        </p:nvSpPr>
        <p:spPr>
          <a:xfrm>
            <a:off x="9048562" y="2551669"/>
            <a:ext cx="1140761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FBI:WMD:GREEN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1B7B26-B34D-4188-8B41-209F5C5A2D2F}"/>
              </a:ext>
            </a:extLst>
          </p:cNvPr>
          <p:cNvSpPr txBox="1"/>
          <p:nvPr/>
        </p:nvSpPr>
        <p:spPr>
          <a:xfrm>
            <a:off x="7545170" y="2203966"/>
            <a:ext cx="125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 Myers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B8A108-2533-4C28-8603-A8833FF62D36}"/>
              </a:ext>
            </a:extLst>
          </p:cNvPr>
          <p:cNvSpPr txBox="1"/>
          <p:nvPr/>
        </p:nvSpPr>
        <p:spPr>
          <a:xfrm>
            <a:off x="9109705" y="2290802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Fort Worth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A7E7976-035D-406E-95E3-BD96E0DA7A63}"/>
              </a:ext>
            </a:extLst>
          </p:cNvPr>
          <p:cNvSpPr/>
          <p:nvPr/>
        </p:nvSpPr>
        <p:spPr>
          <a:xfrm>
            <a:off x="5948505" y="1959570"/>
            <a:ext cx="65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2014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7E4555-847F-4769-A45F-048EC1862FB0}"/>
              </a:ext>
            </a:extLst>
          </p:cNvPr>
          <p:cNvSpPr txBox="1"/>
          <p:nvPr/>
        </p:nvSpPr>
        <p:spPr>
          <a:xfrm>
            <a:off x="3238500" y="205636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2005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692CE3C-97AD-4E50-AC02-0F029F5EA879}"/>
              </a:ext>
            </a:extLst>
          </p:cNvPr>
          <p:cNvCxnSpPr/>
          <p:nvPr/>
        </p:nvCxnSpPr>
        <p:spPr>
          <a:xfrm>
            <a:off x="6601248" y="1959570"/>
            <a:ext cx="0" cy="1469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9C0739-B2BA-4D80-B25C-BC23CC64E655}"/>
              </a:ext>
            </a:extLst>
          </p:cNvPr>
          <p:cNvSpPr txBox="1"/>
          <p:nvPr/>
        </p:nvSpPr>
        <p:spPr>
          <a:xfrm>
            <a:off x="6235700" y="1625600"/>
            <a:ext cx="67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CPVA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9DD2FB-CA00-4233-A6A5-F699A932001B}"/>
              </a:ext>
            </a:extLst>
          </p:cNvPr>
          <p:cNvCxnSpPr/>
          <p:nvPr/>
        </p:nvCxnSpPr>
        <p:spPr>
          <a:xfrm>
            <a:off x="958850" y="4851400"/>
            <a:ext cx="10274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0E316D38-453F-4178-91C1-1D2B9AB61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633" y="3546038"/>
            <a:ext cx="616569" cy="113315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0CCFE2A-8079-4BAB-988A-9ADF0F0ADD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039" y="3556002"/>
            <a:ext cx="879832" cy="11231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385BC83-B0A9-4471-8F71-394FFED53B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0074" y="3621775"/>
            <a:ext cx="1179690" cy="883629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147E9C-8F2A-4A87-B68A-9752E50A728E}"/>
              </a:ext>
            </a:extLst>
          </p:cNvPr>
          <p:cNvCxnSpPr/>
          <p:nvPr/>
        </p:nvCxnSpPr>
        <p:spPr>
          <a:xfrm flipV="1">
            <a:off x="5651500" y="3263900"/>
            <a:ext cx="1388264" cy="128859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28AA384-C21A-4FBA-90AA-1F3C445750C4}"/>
              </a:ext>
            </a:extLst>
          </p:cNvPr>
          <p:cNvSpPr/>
          <p:nvPr/>
        </p:nvSpPr>
        <p:spPr>
          <a:xfrm>
            <a:off x="5918515" y="3556001"/>
            <a:ext cx="1179690" cy="962101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8BB9696-DF0F-43FA-BF63-B642B06D42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1370" y="3329465"/>
            <a:ext cx="1004492" cy="128859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BF1CA72-4D83-4911-A3FF-32A930EE14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2054" y="3633232"/>
            <a:ext cx="1459711" cy="109337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8C06434-40AC-48F3-8862-2AB7801B613B}"/>
              </a:ext>
            </a:extLst>
          </p:cNvPr>
          <p:cNvSpPr txBox="1"/>
          <p:nvPr/>
        </p:nvSpPr>
        <p:spPr>
          <a:xfrm>
            <a:off x="9191340" y="3233700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FBI:WMD(</a:t>
            </a:r>
            <a:r>
              <a:rPr lang="en-US" strike="sngStrike" dirty="0"/>
              <a:t>Phil/</a:t>
            </a:r>
            <a:r>
              <a:rPr lang="en-US" strike="sngStrike" dirty="0" err="1"/>
              <a:t>kim</a:t>
            </a:r>
            <a:r>
              <a:rPr lang="en-US" strike="sngStrike" dirty="0"/>
              <a:t>)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5981715E-5FAA-4102-9707-D1554F8F91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8555" y="4202945"/>
            <a:ext cx="731496" cy="479979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C7D9D6-65BF-4DA1-8E6F-F17A3AA1D209}"/>
              </a:ext>
            </a:extLst>
          </p:cNvPr>
          <p:cNvCxnSpPr/>
          <p:nvPr/>
        </p:nvCxnSpPr>
        <p:spPr>
          <a:xfrm flipV="1">
            <a:off x="3948555" y="4112615"/>
            <a:ext cx="731496" cy="7387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3934A510-90EB-4E51-B470-CC785A416F9B}"/>
              </a:ext>
            </a:extLst>
          </p:cNvPr>
          <p:cNvSpPr/>
          <p:nvPr/>
        </p:nvSpPr>
        <p:spPr>
          <a:xfrm>
            <a:off x="3870215" y="3995943"/>
            <a:ext cx="956506" cy="738785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D04441-9287-4909-B22E-34035FD8BA80}"/>
              </a:ext>
            </a:extLst>
          </p:cNvPr>
          <p:cNvSpPr/>
          <p:nvPr/>
        </p:nvSpPr>
        <p:spPr>
          <a:xfrm>
            <a:off x="4178300" y="3429000"/>
            <a:ext cx="170168" cy="4502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8496A5-BB74-43D1-8F28-C7BD30B46545}"/>
              </a:ext>
            </a:extLst>
          </p:cNvPr>
          <p:cNvSpPr/>
          <p:nvPr/>
        </p:nvSpPr>
        <p:spPr>
          <a:xfrm>
            <a:off x="4662282" y="3429000"/>
            <a:ext cx="170168" cy="4502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FDC37EE-9A1A-4CC0-81C1-297E953B51E8}"/>
              </a:ext>
            </a:extLst>
          </p:cNvPr>
          <p:cNvSpPr/>
          <p:nvPr/>
        </p:nvSpPr>
        <p:spPr>
          <a:xfrm>
            <a:off x="4323498" y="3424052"/>
            <a:ext cx="410851" cy="45026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BC85BF7-0F1A-4E5E-AFEE-68A525DB3768}"/>
              </a:ext>
            </a:extLst>
          </p:cNvPr>
          <p:cNvSpPr/>
          <p:nvPr/>
        </p:nvSpPr>
        <p:spPr>
          <a:xfrm>
            <a:off x="4734349" y="3546038"/>
            <a:ext cx="92372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A0333B7B-62F3-42A1-B8CF-55BC09842F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146" y="3504694"/>
            <a:ext cx="366067" cy="298877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B901C7C-5C31-46FE-822A-928E2A6DEA33}"/>
              </a:ext>
            </a:extLst>
          </p:cNvPr>
          <p:cNvCxnSpPr/>
          <p:nvPr/>
        </p:nvCxnSpPr>
        <p:spPr>
          <a:xfrm flipV="1">
            <a:off x="4263384" y="3329465"/>
            <a:ext cx="556160" cy="57873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7A2A93A-2AFC-43BC-932F-C533E23372C4}"/>
              </a:ext>
            </a:extLst>
          </p:cNvPr>
          <p:cNvSpPr/>
          <p:nvPr/>
        </p:nvSpPr>
        <p:spPr>
          <a:xfrm>
            <a:off x="3854659" y="3397832"/>
            <a:ext cx="956506" cy="510363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F69AACD-AC97-454B-AEDD-43698E2AE34F}"/>
              </a:ext>
            </a:extLst>
          </p:cNvPr>
          <p:cNvSpPr/>
          <p:nvPr/>
        </p:nvSpPr>
        <p:spPr>
          <a:xfrm>
            <a:off x="2573946" y="3309006"/>
            <a:ext cx="8563953" cy="1476819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C0217FB-515C-44C0-9B41-4FAB96A15934}"/>
              </a:ext>
            </a:extLst>
          </p:cNvPr>
          <p:cNvSpPr/>
          <p:nvPr/>
        </p:nvSpPr>
        <p:spPr>
          <a:xfrm>
            <a:off x="1209055" y="3257909"/>
            <a:ext cx="1267424" cy="1476819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39DC941-B250-4EDC-98A6-7C2E30CC4FBF}"/>
              </a:ext>
            </a:extLst>
          </p:cNvPr>
          <p:cNvSpPr txBox="1"/>
          <p:nvPr/>
        </p:nvSpPr>
        <p:spPr>
          <a:xfrm>
            <a:off x="144358" y="3633232"/>
            <a:ext cx="13003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10/14/2023</a:t>
            </a:r>
          </a:p>
          <a:p>
            <a:r>
              <a:rPr lang="en-US" dirty="0"/>
              <a:t>11:00AM</a:t>
            </a:r>
          </a:p>
          <a:p>
            <a:r>
              <a:rPr lang="en-US" dirty="0"/>
              <a:t>x/y 911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C575C55-AE36-4BD4-95B5-FA5B40D5DD19}"/>
              </a:ext>
            </a:extLst>
          </p:cNvPr>
          <p:cNvSpPr/>
          <p:nvPr/>
        </p:nvSpPr>
        <p:spPr>
          <a:xfrm>
            <a:off x="2573945" y="5050825"/>
            <a:ext cx="8563953" cy="1476819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6A40EA5-56BB-4E52-9C14-D72919256A73}"/>
              </a:ext>
            </a:extLst>
          </p:cNvPr>
          <p:cNvSpPr/>
          <p:nvPr/>
        </p:nvSpPr>
        <p:spPr>
          <a:xfrm>
            <a:off x="1206852" y="4925482"/>
            <a:ext cx="1267424" cy="1476819"/>
          </a:xfrm>
          <a:prstGeom prst="rect">
            <a:avLst/>
          </a:prstGeom>
          <a:solidFill>
            <a:srgbClr val="FFFFFF">
              <a:alpha val="80000"/>
            </a:srgbClr>
          </a:solidFill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C5BFEB0-29EC-4C36-A13F-F1EEC8FC4A97}"/>
              </a:ext>
            </a:extLst>
          </p:cNvPr>
          <p:cNvSpPr txBox="1"/>
          <p:nvPr/>
        </p:nvSpPr>
        <p:spPr>
          <a:xfrm>
            <a:off x="2448261" y="4445028"/>
            <a:ext cx="684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Military and  Commercial Play (x/y) coordinates while walking to library</a:t>
            </a:r>
          </a:p>
        </p:txBody>
      </p:sp>
    </p:spTree>
    <p:extLst>
      <p:ext uri="{BB962C8B-B14F-4D97-AF65-F5344CB8AC3E}">
        <p14:creationId xmlns:p14="http://schemas.microsoft.com/office/powerpoint/2010/main" val="258345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15D491-62A4-4F39-B881-FF4C29ECFEE4}"/>
              </a:ext>
            </a:extLst>
          </p:cNvPr>
          <p:cNvSpPr/>
          <p:nvPr/>
        </p:nvSpPr>
        <p:spPr>
          <a:xfrm>
            <a:off x="0" y="0"/>
            <a:ext cx="12192000" cy="1016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FBI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45C1E4-D600-42D2-BA1E-DE9540FF522F}"/>
              </a:ext>
            </a:extLst>
          </p:cNvPr>
          <p:cNvSpPr/>
          <p:nvPr/>
        </p:nvSpPr>
        <p:spPr>
          <a:xfrm>
            <a:off x="0" y="1016000"/>
            <a:ext cx="12192000" cy="3937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8BE286-959C-4771-AC6F-7C5415B2D675}"/>
              </a:ext>
            </a:extLst>
          </p:cNvPr>
          <p:cNvSpPr txBox="1"/>
          <p:nvPr/>
        </p:nvSpPr>
        <p:spPr>
          <a:xfrm>
            <a:off x="5860074" y="533400"/>
            <a:ext cx="4972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Partner</a:t>
            </a:r>
          </a:p>
        </p:txBody>
      </p:sp>
    </p:spTree>
    <p:extLst>
      <p:ext uri="{BB962C8B-B14F-4D97-AF65-F5344CB8AC3E}">
        <p14:creationId xmlns:p14="http://schemas.microsoft.com/office/powerpoint/2010/main" val="3671265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124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Packager Shell Object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Custom-tc-nrs02</dc:creator>
  <cp:lastModifiedBy>Custom-tc-nrs02</cp:lastModifiedBy>
  <cp:revision>15</cp:revision>
  <dcterms:created xsi:type="dcterms:W3CDTF">2023-10-14T21:21:41Z</dcterms:created>
  <dcterms:modified xsi:type="dcterms:W3CDTF">2023-10-14T22:24:35Z</dcterms:modified>
</cp:coreProperties>
</file>