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3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8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8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5ACE-967A-44B8-84CB-AF094D8C9D5B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A3B5-07AE-4728-B726-DD7A955F8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9.jpg"/><Relationship Id="rId7" Type="http://schemas.openxmlformats.org/officeDocument/2006/relationships/image" Target="../media/image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17.jpeg"/><Relationship Id="rId4" Type="http://schemas.openxmlformats.org/officeDocument/2006/relationships/image" Target="../media/image10.jp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g"/><Relationship Id="rId3" Type="http://schemas.openxmlformats.org/officeDocument/2006/relationships/image" Target="../media/image9.jpg"/><Relationship Id="rId7" Type="http://schemas.openxmlformats.org/officeDocument/2006/relationships/image" Target="../media/image20.png"/><Relationship Id="rId12" Type="http://schemas.openxmlformats.org/officeDocument/2006/relationships/image" Target="../media/image2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3.jpeg"/><Relationship Id="rId4" Type="http://schemas.openxmlformats.org/officeDocument/2006/relationships/image" Target="../media/image10.jpg"/><Relationship Id="rId9" Type="http://schemas.openxmlformats.org/officeDocument/2006/relationships/image" Target="../media/image22.jpeg"/><Relationship Id="rId1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jpg"/><Relationship Id="rId7" Type="http://schemas.openxmlformats.org/officeDocument/2006/relationships/image" Target="../media/image4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11" Type="http://schemas.openxmlformats.org/officeDocument/2006/relationships/image" Target="../media/image46.jpg"/><Relationship Id="rId5" Type="http://schemas.openxmlformats.org/officeDocument/2006/relationships/image" Target="../media/image40.jpg"/><Relationship Id="rId10" Type="http://schemas.openxmlformats.org/officeDocument/2006/relationships/image" Target="../media/image45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48.jpg"/><Relationship Id="rId7" Type="http://schemas.openxmlformats.org/officeDocument/2006/relationships/image" Target="../media/image52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4.jp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7.png"/><Relationship Id="rId5" Type="http://schemas.openxmlformats.org/officeDocument/2006/relationships/image" Target="../media/image56.jpg"/><Relationship Id="rId4" Type="http://schemas.openxmlformats.org/officeDocument/2006/relationships/image" Target="../media/image5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12099235" cy="954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2" y="1544083"/>
            <a:ext cx="939661" cy="93966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954158"/>
            <a:ext cx="12099235" cy="212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831498" y="1511934"/>
            <a:ext cx="2549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2007</a:t>
            </a:r>
            <a:r>
              <a:rPr lang="en-US" sz="4800" dirty="0" smtClean="0"/>
              <a:t>   SQ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66" y="1872178"/>
            <a:ext cx="522837" cy="52283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3140765" y="1764265"/>
            <a:ext cx="841438" cy="92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29809" y="1764265"/>
            <a:ext cx="3667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IBM  T-41 Laptop 400,000 Employees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Pornograpy</a:t>
            </a:r>
            <a:r>
              <a:rPr lang="en-US" dirty="0" smtClean="0"/>
              <a:t> on </a:t>
            </a:r>
            <a:r>
              <a:rPr lang="en-US" dirty="0" err="1" smtClean="0"/>
              <a:t>lapttop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79504" y="1778501"/>
            <a:ext cx="682559" cy="6645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2191" y="2428772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</a:t>
            </a:r>
            <a:r>
              <a:rPr lang="en-US" dirty="0" err="1" smtClean="0"/>
              <a:t>Parner</a:t>
            </a:r>
            <a:r>
              <a:rPr lang="en-US" dirty="0" smtClean="0"/>
              <a:t> Offsite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35968" y="2681069"/>
            <a:ext cx="304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Client </a:t>
            </a:r>
            <a:r>
              <a:rPr lang="en-US" strike="sngStrike" dirty="0" err="1" smtClean="0"/>
              <a:t>iSoa</a:t>
            </a:r>
            <a:r>
              <a:rPr lang="en-US" strike="sngStrike" dirty="0" smtClean="0"/>
              <a:t>  Lab </a:t>
            </a:r>
            <a:r>
              <a:rPr lang="en-US" strike="sngStrike" dirty="0" err="1" smtClean="0"/>
              <a:t>corp</a:t>
            </a:r>
            <a:r>
              <a:rPr lang="en-US" strike="sngStrike" dirty="0" smtClean="0"/>
              <a:t> Specimen</a:t>
            </a:r>
            <a:endParaRPr lang="en-US" strike="sngStrike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432" y="1790502"/>
            <a:ext cx="697164" cy="6971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435819" y="3997877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2007,2023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99512" y="43949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31" y="4513413"/>
            <a:ext cx="940214" cy="11740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17" y="4514750"/>
            <a:ext cx="954667" cy="104347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46147" y="4151944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CHECKPOINT CHARLIE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899373" y="4439032"/>
            <a:ext cx="2199861" cy="111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CAR  I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7965330" y="2287588"/>
            <a:ext cx="42282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Saturday</a:t>
            </a:r>
          </a:p>
          <a:p>
            <a:r>
              <a:rPr lang="en-US" dirty="0" smtClean="0"/>
              <a:t>Firetruck</a:t>
            </a:r>
            <a:r>
              <a:rPr lang="en-US" strike="sngStrike" dirty="0" smtClean="0"/>
              <a:t>(brain review </a:t>
            </a:r>
            <a:r>
              <a:rPr lang="en-US" strike="sngStrike" dirty="0" err="1" smtClean="0"/>
              <a:t>Pornogrpahy</a:t>
            </a:r>
            <a:r>
              <a:rPr lang="en-US" strike="sngStrike" dirty="0" smtClean="0"/>
              <a:t> Phone)</a:t>
            </a:r>
          </a:p>
          <a:p>
            <a:r>
              <a:rPr lang="en-US" dirty="0" smtClean="0"/>
              <a:t>§Stalking </a:t>
            </a:r>
            <a:r>
              <a:rPr lang="en-US" strike="sngStrike" dirty="0" smtClean="0"/>
              <a:t>Blue Clothes Erection Black Male</a:t>
            </a:r>
          </a:p>
          <a:p>
            <a:r>
              <a:rPr lang="en-US" b="1" dirty="0" smtClean="0"/>
              <a:t>Sunday</a:t>
            </a:r>
          </a:p>
          <a:p>
            <a:r>
              <a:rPr lang="en-US" dirty="0" smtClean="0"/>
              <a:t>7:00AM </a:t>
            </a:r>
            <a:r>
              <a:rPr lang="en-US" sz="900" strike="sngStrike" dirty="0" smtClean="0"/>
              <a:t>Women fighting over</a:t>
            </a:r>
            <a:r>
              <a:rPr lang="en-US" dirty="0" smtClean="0"/>
              <a:t> LARRY.DANEI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fahter</a:t>
            </a:r>
            <a:endParaRPr lang="en-US" sz="800" strike="sngStrike" dirty="0" smtClean="0"/>
          </a:p>
          <a:p>
            <a:r>
              <a:rPr lang="en-US" dirty="0" smtClean="0"/>
              <a:t>9:00AM St. Andres HOMEC:KYSTAL</a:t>
            </a:r>
          </a:p>
          <a:p>
            <a:r>
              <a:rPr lang="en-US" dirty="0" smtClean="0"/>
              <a:t>2:30PM Spanish </a:t>
            </a:r>
            <a:r>
              <a:rPr lang="en-US" dirty="0" err="1" smtClean="0"/>
              <a:t>Chruch</a:t>
            </a:r>
            <a:r>
              <a:rPr lang="en-US" dirty="0" smtClean="0"/>
              <a:t>(</a:t>
            </a:r>
            <a:r>
              <a:rPr lang="en-US" strike="sngStrike" dirty="0" smtClean="0"/>
              <a:t>Tempo</a:t>
            </a:r>
            <a:r>
              <a:rPr lang="en-US" dirty="0" smtClean="0"/>
              <a:t>)</a:t>
            </a:r>
          </a:p>
          <a:p>
            <a:r>
              <a:rPr lang="en-US" dirty="0" smtClean="0"/>
              <a:t>5:00PM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99512" y="58597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444678" y="5985626"/>
            <a:ext cx="652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nonPolcieCfgLogic</a:t>
            </a:r>
            <a:r>
              <a:rPr lang="en-US" dirty="0" smtClean="0"/>
              <a:t>(</a:t>
            </a:r>
            <a:r>
              <a:rPr lang="en-US" dirty="0" err="1" smtClean="0"/>
              <a:t>KING.St.Francis,thoma</a:t>
            </a:r>
            <a:r>
              <a:rPr lang="en-US" dirty="0" smtClean="0"/>
              <a:t>-is-</a:t>
            </a:r>
            <a:r>
              <a:rPr lang="en-US" dirty="0" err="1" smtClean="0"/>
              <a:t>Deter,Greenspan</a:t>
            </a:r>
            <a:r>
              <a:rPr lang="en-US" dirty="0" smtClean="0"/>
              <a:t>(</a:t>
            </a:r>
            <a:r>
              <a:rPr lang="en-US" dirty="0" err="1" smtClean="0"/>
              <a:t>alen</a:t>
            </a:r>
            <a:r>
              <a:rPr lang="en-US" dirty="0" smtClean="0"/>
              <a:t>))</a:t>
            </a:r>
          </a:p>
          <a:p>
            <a:r>
              <a:rPr lang="en-US" dirty="0" smtClean="0"/>
              <a:t>VIRGN.MARY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683716" y="6534562"/>
            <a:ext cx="10592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2005       </a:t>
            </a:r>
            <a:r>
              <a:rPr lang="en-US" dirty="0" err="1" smtClean="0"/>
              <a:t>nonPolcieCfgLogic</a:t>
            </a:r>
            <a:r>
              <a:rPr lang="en-US" dirty="0" smtClean="0"/>
              <a:t>(</a:t>
            </a:r>
            <a:r>
              <a:rPr lang="en-US" dirty="0" err="1" smtClean="0"/>
              <a:t>KING.St.Francis,thoma</a:t>
            </a:r>
            <a:r>
              <a:rPr lang="en-US" dirty="0" smtClean="0"/>
              <a:t>-is-</a:t>
            </a:r>
            <a:r>
              <a:rPr lang="en-US" dirty="0" err="1" smtClean="0"/>
              <a:t>Deter,Greenspan</a:t>
            </a:r>
            <a:r>
              <a:rPr lang="en-US" dirty="0" smtClean="0"/>
              <a:t>(</a:t>
            </a:r>
            <a:r>
              <a:rPr lang="en-US" dirty="0" err="1" smtClean="0"/>
              <a:t>alen</a:t>
            </a:r>
            <a:r>
              <a:rPr lang="en-US" dirty="0" smtClean="0"/>
              <a:t>)),</a:t>
            </a:r>
            <a:r>
              <a:rPr lang="en-US" dirty="0" err="1" smtClean="0"/>
              <a:t>Stanfored</a:t>
            </a:r>
            <a:r>
              <a:rPr lang="en-US" dirty="0" smtClean="0"/>
              <a:t>(</a:t>
            </a:r>
            <a:r>
              <a:rPr lang="en-US" dirty="0" err="1" smtClean="0"/>
              <a:t>Macednoia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7000" y="1381560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CODE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70911" y="1579598"/>
            <a:ext cx="279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FEDERAL DEFAULT WOMEN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8839200" y="1872178"/>
            <a:ext cx="2292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190922" y="1610760"/>
            <a:ext cx="265043" cy="46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078665" y="2110754"/>
            <a:ext cx="748368" cy="2842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950749" y="2110754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OFFSITE: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654748" y="158160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ONSITE: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21254" y="1381560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$4,000 Rent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600506" y="1203581"/>
            <a:ext cx="123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CIVIL CODE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37131" y="3918245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angela</a:t>
            </a:r>
            <a:endParaRPr lang="en-US" strike="sngStrike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4354079" y="2651987"/>
            <a:ext cx="1691938" cy="1188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87000" y="3033954"/>
            <a:ext cx="204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nonPoliceCfgLogical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24" y="5517430"/>
            <a:ext cx="589729" cy="58972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88" y="5463666"/>
            <a:ext cx="648601" cy="6121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325753" y="544748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5x daily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400464" y="5870315"/>
            <a:ext cx="702224" cy="1153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352255" y="5517430"/>
            <a:ext cx="1322767" cy="49050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FBI-WMD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14751" y="5792487"/>
            <a:ext cx="13596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1x daily </a:t>
            </a:r>
            <a:r>
              <a:rPr lang="en-US" sz="800" dirty="0" err="1" smtClean="0"/>
              <a:t>nonPoliceCfgLgoical</a:t>
            </a:r>
            <a:endParaRPr lang="en-US" sz="8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062063" y="1872178"/>
            <a:ext cx="5772627" cy="33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0585" y="4379595"/>
            <a:ext cx="300661" cy="392863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V="1">
            <a:off x="8596903" y="4318913"/>
            <a:ext cx="838645" cy="44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889967" y="4379594"/>
            <a:ext cx="341280" cy="3627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8303440" y="4982817"/>
            <a:ext cx="237165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887153" y="449574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1min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303440" y="4474135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1min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058011" y="4960904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nonPoliceRTALogiacl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615704" y="5425631"/>
            <a:ext cx="142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ONSITE: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OFFSITE: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200765" y="4471939"/>
            <a:ext cx="3321887" cy="158443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605" y="4780900"/>
            <a:ext cx="429193" cy="64496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25" y="4842470"/>
            <a:ext cx="608415" cy="608415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V="1">
            <a:off x="1322791" y="2946449"/>
            <a:ext cx="3341559" cy="261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04738" y="21734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13Y</a:t>
            </a:r>
            <a:endParaRPr lang="en-US" dirty="0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82" y="2203105"/>
            <a:ext cx="231368" cy="28892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531080" y="2150256"/>
            <a:ext cx="123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CIVIL CODE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701085" y="2142815"/>
            <a:ext cx="137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r>
              <a:rPr lang="en-US" strike="sngStrike" dirty="0" smtClean="0"/>
              <a:t>.Unknown</a:t>
            </a:r>
            <a:endParaRPr lang="en-US" strike="sngStrike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7899471" y="3831125"/>
            <a:ext cx="2882825" cy="87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285511" y="4794070"/>
            <a:ext cx="5218968" cy="13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834691" y="1190538"/>
            <a:ext cx="2357310" cy="420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Marlin II</a:t>
            </a:r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95" y="5665571"/>
            <a:ext cx="349229" cy="52479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2372" y="3426729"/>
            <a:ext cx="216835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SQ.INT.DANIEL</a:t>
            </a:r>
            <a:r>
              <a:rPr lang="en-US" dirty="0" smtClean="0"/>
              <a:t> </a:t>
            </a:r>
            <a:r>
              <a:rPr lang="en-US" strike="sngStrike" dirty="0" smtClean="0"/>
              <a:t>father</a:t>
            </a:r>
            <a:endParaRPr lang="en-US" strike="sngStrike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678" y="3393267"/>
            <a:ext cx="326272" cy="40743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2701085" y="3418565"/>
            <a:ext cx="10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LARRY.VG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0" y="3784154"/>
            <a:ext cx="10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9" y="3781491"/>
            <a:ext cx="366700" cy="240936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841771" y="3747820"/>
            <a:ext cx="500301" cy="31362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485842" y="5192088"/>
            <a:ext cx="1359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1x daily </a:t>
            </a:r>
            <a:r>
              <a:rPr lang="en-US" sz="800" dirty="0" err="1" smtClean="0"/>
              <a:t>nonPoliceCfgLgoical</a:t>
            </a:r>
            <a:endParaRPr lang="en-US" sz="800" dirty="0" smtClean="0"/>
          </a:p>
          <a:p>
            <a:r>
              <a:rPr lang="en-US" sz="800" dirty="0" err="1" smtClean="0"/>
              <a:t>Monthy,Bi</a:t>
            </a:r>
            <a:r>
              <a:rPr lang="en-US" sz="800" dirty="0" smtClean="0"/>
              <a:t>-Yearly</a:t>
            </a:r>
          </a:p>
          <a:p>
            <a:r>
              <a:rPr lang="en-US" sz="800" dirty="0" smtClean="0"/>
              <a:t>Intervals</a:t>
            </a:r>
            <a:endParaRPr lang="en-US" sz="800" dirty="0"/>
          </a:p>
        </p:txBody>
      </p:sp>
      <p:sp>
        <p:nvSpPr>
          <p:cNvPr id="86" name="TextBox 85"/>
          <p:cNvSpPr txBox="1"/>
          <p:nvPr/>
        </p:nvSpPr>
        <p:spPr>
          <a:xfrm>
            <a:off x="5809385" y="529169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2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099235" cy="954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54158"/>
            <a:ext cx="12099235" cy="212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809385" y="529169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12" y="1692343"/>
            <a:ext cx="649582" cy="772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25" y="1697840"/>
            <a:ext cx="429193" cy="6449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18424" y="203177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18424" y="2529389"/>
            <a:ext cx="7367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 St. Nick(</a:t>
            </a:r>
            <a:r>
              <a:rPr lang="en-US" strike="sngStrike" dirty="0" err="1" smtClean="0"/>
              <a:t>Niki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Cargil</a:t>
            </a:r>
            <a:r>
              <a:rPr lang="en-US" strike="sngStrike" dirty="0" smtClean="0"/>
              <a:t>) Cheating onsite</a:t>
            </a:r>
          </a:p>
          <a:p>
            <a:endParaRPr lang="en-US" dirty="0"/>
          </a:p>
          <a:p>
            <a:r>
              <a:rPr lang="en-US" dirty="0" err="1" smtClean="0"/>
              <a:t>Aggreated</a:t>
            </a:r>
            <a:r>
              <a:rPr lang="en-US" dirty="0" smtClean="0"/>
              <a:t> Identity Theft  (Peter) Simon Ma – </a:t>
            </a:r>
            <a:r>
              <a:rPr lang="en-US" strike="sngStrike" dirty="0" err="1" smtClean="0"/>
              <a:t>roth.ib.dmiler.atari.appel.tango</a:t>
            </a:r>
            <a:r>
              <a:rPr lang="en-US" strike="sngStrike" dirty="0" smtClean="0"/>
              <a:t>.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3869635" y="3829878"/>
            <a:ext cx="3430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 10/15/2023	11PM	1min</a:t>
            </a:r>
          </a:p>
          <a:p>
            <a:r>
              <a:rPr lang="en-US" dirty="0"/>
              <a:t>	</a:t>
            </a:r>
            <a:r>
              <a:rPr lang="en-US" dirty="0" smtClean="0"/>
              <a:t>repent 3x</a:t>
            </a:r>
          </a:p>
          <a:p>
            <a:r>
              <a:rPr lang="en-US" dirty="0"/>
              <a:t>	</a:t>
            </a:r>
            <a:r>
              <a:rPr lang="en-US" dirty="0" smtClean="0"/>
              <a:t>memory 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40" y="3831247"/>
            <a:ext cx="429193" cy="6449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465" y="3764301"/>
            <a:ext cx="608415" cy="60841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810845" y="4476209"/>
            <a:ext cx="318052" cy="520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8897" y="4476209"/>
            <a:ext cx="677184" cy="5202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76835" y="4476209"/>
            <a:ext cx="336609" cy="5202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885593" y="4529217"/>
            <a:ext cx="177583" cy="10349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697662" y="4473183"/>
            <a:ext cx="2862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03304" y="4996465"/>
            <a:ext cx="2656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07331" y="6035090"/>
            <a:ext cx="2292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559053" y="5773672"/>
            <a:ext cx="265043" cy="46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46796" y="6273666"/>
            <a:ext cx="748368" cy="2842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18880" y="6273666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OFFSITE: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22879" y="574451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ONSITE: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89385" y="5544472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$4,000 Rent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68637" y="5366493"/>
            <a:ext cx="1234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CIVIL CODE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202822" y="5353450"/>
            <a:ext cx="2357310" cy="420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Marlin II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856150" y="3620389"/>
            <a:ext cx="3787947" cy="158443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56149" y="5257831"/>
            <a:ext cx="3787947" cy="158443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639163" y="5020260"/>
            <a:ext cx="285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CRIMINAL CODE CIVIL CODE</a:t>
            </a:r>
          </a:p>
          <a:p>
            <a:r>
              <a:rPr lang="en-US" strike="sngStrike" dirty="0" smtClean="0"/>
              <a:t>Unknown since </a:t>
            </a:r>
            <a:r>
              <a:rPr lang="en-US" dirty="0" smtClean="0"/>
              <a:t>2007.SQ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53" y="5120337"/>
            <a:ext cx="522837" cy="522837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10232552" y="5012424"/>
            <a:ext cx="841438" cy="92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471291" y="5026660"/>
            <a:ext cx="682559" cy="6645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219" y="5038661"/>
            <a:ext cx="697164" cy="69716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293" y="6050048"/>
            <a:ext cx="528525" cy="65999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494733" y="5593422"/>
            <a:ext cx="26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 CHECKPION CHARILE</a:t>
            </a:r>
          </a:p>
          <a:p>
            <a:r>
              <a:rPr lang="en-US" dirty="0"/>
              <a:t>	</a:t>
            </a:r>
            <a:r>
              <a:rPr lang="en-US" dirty="0" smtClean="0"/>
              <a:t>VIRIGN MARY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09" y="6033129"/>
            <a:ext cx="349229" cy="524798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0471290" y="5907499"/>
            <a:ext cx="682559" cy="6645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0363200" y="5907499"/>
            <a:ext cx="1085019" cy="80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330" y="6103288"/>
            <a:ext cx="697164" cy="697164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968383" y="310212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§</a:t>
            </a:r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118424" y="3286789"/>
            <a:ext cx="41882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3767" y="3119447"/>
            <a:ext cx="257349" cy="375399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V="1">
            <a:off x="6022879" y="2991054"/>
            <a:ext cx="958609" cy="50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542539" y="3113688"/>
            <a:ext cx="4943671" cy="3630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612835" y="2186609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micheala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55" name="TextBox 54"/>
          <p:cNvSpPr txBox="1"/>
          <p:nvPr/>
        </p:nvSpPr>
        <p:spPr>
          <a:xfrm>
            <a:off x="6318880" y="2031772"/>
            <a:ext cx="23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FBI:WMD(ATIMCLOICK)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982616" y="1974574"/>
            <a:ext cx="2162767" cy="736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ATOMICLOICK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480819" y="1585585"/>
            <a:ext cx="750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St.Andrew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rotono,suditupo</a:t>
            </a:r>
            <a:r>
              <a:rPr lang="en-US" strike="sngStrike" dirty="0" smtClean="0"/>
              <a:t>). </a:t>
            </a:r>
            <a:r>
              <a:rPr lang="en-US" strike="sngStrike" dirty="0" err="1" smtClean="0"/>
              <a:t>Repsont</a:t>
            </a:r>
            <a:r>
              <a:rPr lang="en-US" strike="sngStrike" dirty="0" smtClean="0"/>
              <a:t> Times</a:t>
            </a:r>
            <a:r>
              <a:rPr lang="en-US" dirty="0" smtClean="0"/>
              <a:t>(</a:t>
            </a:r>
            <a:r>
              <a:rPr lang="en-US" strike="sngStrike" dirty="0" err="1" smtClean="0"/>
              <a:t>ms,microsescons,ms</a:t>
            </a:r>
            <a:r>
              <a:rPr lang="en-US" strike="sngStrike" dirty="0" smtClean="0"/>
              <a:t> milliseconds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2086649" y="1541236"/>
            <a:ext cx="7684760" cy="1355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542539" y="2991054"/>
            <a:ext cx="360765" cy="503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2971304"/>
            <a:ext cx="1966818" cy="6460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PETER(</a:t>
            </a:r>
            <a:r>
              <a:rPr lang="en-US" strike="sngStrike" dirty="0" err="1" smtClean="0"/>
              <a:t>cn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488" y="3666688"/>
            <a:ext cx="619330" cy="240961"/>
          </a:xfrm>
          <a:prstGeom prst="rect">
            <a:avLst/>
          </a:prstGeom>
        </p:spPr>
      </p:pic>
      <p:cxnSp>
        <p:nvCxnSpPr>
          <p:cNvPr id="64" name="Straight Connector 63"/>
          <p:cNvCxnSpPr/>
          <p:nvPr/>
        </p:nvCxnSpPr>
        <p:spPr>
          <a:xfrm flipV="1">
            <a:off x="1219200" y="3494846"/>
            <a:ext cx="867449" cy="573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-26695" y="3597891"/>
            <a:ext cx="1993514" cy="3630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219200" y="3597891"/>
            <a:ext cx="867449" cy="470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0232552" y="4753208"/>
            <a:ext cx="797386" cy="93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67583" y="4781387"/>
            <a:ext cx="711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ATB.eval</a:t>
            </a:r>
            <a:r>
              <a:rPr lang="en-US" dirty="0" smtClean="0"/>
              <a:t>[]: </a:t>
            </a:r>
            <a:r>
              <a:rPr lang="en-US" strike="sngStrike" dirty="0" smtClean="0"/>
              <a:t>(National) Sales </a:t>
            </a:r>
            <a:r>
              <a:rPr lang="en-US" strike="sngStrike" dirty="0" err="1" smtClean="0"/>
              <a:t>Direcotor</a:t>
            </a:r>
            <a:r>
              <a:rPr lang="en-US" strike="sngStrike" dirty="0" smtClean="0"/>
              <a:t> Belgium </a:t>
            </a:r>
            <a:r>
              <a:rPr lang="en-US" strike="sngStrike" dirty="0" err="1" smtClean="0"/>
              <a:t>Chollet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jacksoff</a:t>
            </a:r>
            <a:r>
              <a:rPr lang="en-US" strike="sngStrike" dirty="0" smtClean="0"/>
              <a:t> to </a:t>
            </a:r>
            <a:r>
              <a:rPr lang="en-US" strike="sngStrike" dirty="0" err="1" smtClean="0"/>
              <a:t>wifes</a:t>
            </a:r>
            <a:r>
              <a:rPr lang="en-US" strike="sngStrike" dirty="0" smtClean="0"/>
              <a:t> ass.</a:t>
            </a:r>
          </a:p>
          <a:p>
            <a:r>
              <a:rPr lang="en-US" dirty="0" smtClean="0"/>
              <a:t>	</a:t>
            </a:r>
            <a:r>
              <a:rPr lang="en-US" strike="sngStrike" dirty="0" smtClean="0"/>
              <a:t>Joey Belgium </a:t>
            </a:r>
            <a:r>
              <a:rPr lang="en-US" strike="sngStrike" dirty="0" err="1" smtClean="0"/>
              <a:t>chold</a:t>
            </a:r>
            <a:r>
              <a:rPr lang="en-US" strike="sngStrike" dirty="0" smtClean="0"/>
              <a:t> jacks off </a:t>
            </a:r>
            <a:r>
              <a:rPr lang="en-US" strike="sngStrike" dirty="0" err="1" smtClean="0"/>
              <a:t>ot</a:t>
            </a:r>
            <a:r>
              <a:rPr lang="en-US" strike="sngStrike" dirty="0" smtClean="0"/>
              <a:t> wife ass</a:t>
            </a:r>
            <a:endParaRPr lang="en-US" strike="sngStrike" dirty="0"/>
          </a:p>
        </p:txBody>
      </p:sp>
      <p:sp>
        <p:nvSpPr>
          <p:cNvPr id="71" name="TextBox 70"/>
          <p:cNvSpPr txBox="1"/>
          <p:nvPr/>
        </p:nvSpPr>
        <p:spPr>
          <a:xfrm>
            <a:off x="457200" y="5427718"/>
            <a:ext cx="425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ms</a:t>
            </a:r>
            <a:r>
              <a:rPr lang="en-US" dirty="0" smtClean="0"/>
              <a:t>) </a:t>
            </a:r>
            <a:r>
              <a:rPr lang="en-US" dirty="0" err="1" smtClean="0"/>
              <a:t>cn</a:t>
            </a:r>
            <a:r>
              <a:rPr lang="en-US" strike="sngStrike" dirty="0" smtClean="0"/>
              <a:t>: </a:t>
            </a:r>
            <a:r>
              <a:rPr lang="en-US" strike="sngStrike" dirty="0" err="1" smtClean="0"/>
              <a:t>roth.ibm.dmailer.apple.atari.tango</a:t>
            </a:r>
            <a:r>
              <a:rPr lang="en-US" strike="sngStrike" dirty="0" smtClean="0"/>
              <a:t> </a:t>
            </a:r>
            <a:endParaRPr lang="en-US" strike="sngStrike" dirty="0"/>
          </a:p>
        </p:txBody>
      </p:sp>
      <p:sp>
        <p:nvSpPr>
          <p:cNvPr id="72" name="Rectangle 71"/>
          <p:cNvSpPr/>
          <p:nvPr/>
        </p:nvSpPr>
        <p:spPr>
          <a:xfrm>
            <a:off x="-39590" y="5854147"/>
            <a:ext cx="1966818" cy="6460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PETER(</a:t>
            </a:r>
            <a:r>
              <a:rPr lang="en-US" strike="sngStrike" dirty="0" err="1" smtClean="0"/>
              <a:t>cn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943819" y="5343425"/>
            <a:ext cx="473975" cy="401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92895" y="5771265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nonPoliceAttament</a:t>
            </a:r>
            <a:r>
              <a:rPr lang="en-US" dirty="0" smtClean="0"/>
              <a:t>.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001292" y="6131748"/>
            <a:ext cx="2398448" cy="216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nonPoliceContnetItems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966818" y="6330089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MLK(Son, 2</a:t>
            </a:r>
            <a:r>
              <a:rPr lang="en-US" baseline="30000" dirty="0" smtClean="0"/>
              <a:t>nd</a:t>
            </a:r>
            <a:r>
              <a:rPr lang="en-US" dirty="0" smtClean="0"/>
              <a:t> Child)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911221" y="559303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2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099235" cy="954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54158"/>
            <a:ext cx="12099235" cy="212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809385" y="529169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05" y="1334464"/>
            <a:ext cx="300661" cy="39286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4940923" y="1273782"/>
            <a:ext cx="838645" cy="445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33987" y="1334463"/>
            <a:ext cx="341280" cy="36271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647460" y="1937686"/>
            <a:ext cx="237165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31173" y="145061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47460" y="142900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02031" y="1915773"/>
            <a:ext cx="209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nonPoliceRTALogiacl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9724" y="2380500"/>
            <a:ext cx="1420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ONSITE: </a:t>
            </a:r>
            <a:r>
              <a:rPr lang="en-US" dirty="0" err="1" smtClean="0"/>
              <a:t>eval</a:t>
            </a:r>
            <a:endParaRPr lang="en-US" dirty="0" smtClean="0"/>
          </a:p>
          <a:p>
            <a:r>
              <a:rPr lang="en-US" dirty="0" smtClean="0"/>
              <a:t>OFFSITE: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87498" y="1326777"/>
            <a:ext cx="3321887" cy="158443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65" y="1860980"/>
            <a:ext cx="429193" cy="644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45" y="1797339"/>
            <a:ext cx="608415" cy="6084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73" y="1442822"/>
            <a:ext cx="1933658" cy="12997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58011" y="1326551"/>
            <a:ext cx="201703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   2:45s 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1164" y="3026831"/>
            <a:ext cx="1093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3998" y="4633958"/>
            <a:ext cx="10998402" cy="23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706" y="1933775"/>
            <a:ext cx="1093056" cy="109305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293927" y="1166192"/>
            <a:ext cx="1898073" cy="56113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W. 1</a:t>
            </a:r>
            <a:r>
              <a:rPr lang="en-US" baseline="30000" dirty="0" smtClean="0"/>
              <a:t>st</a:t>
            </a:r>
            <a:r>
              <a:rPr lang="en-US" dirty="0" smtClean="0"/>
              <a:t> Street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73" y="3180530"/>
            <a:ext cx="1933658" cy="129973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164" y="4756111"/>
            <a:ext cx="1660640" cy="11162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64" y="3305620"/>
            <a:ext cx="781376" cy="10207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80" y="3408697"/>
            <a:ext cx="1071563" cy="10715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03" y="4056111"/>
            <a:ext cx="390957" cy="3779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439" y="2142607"/>
            <a:ext cx="961454" cy="5023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2" y="1213058"/>
            <a:ext cx="1668467" cy="93434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170" y="2172391"/>
            <a:ext cx="797271" cy="531514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 flipV="1">
            <a:off x="9117945" y="2142607"/>
            <a:ext cx="977132" cy="74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33439" y="2136380"/>
            <a:ext cx="1902165" cy="6061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9421091" y="2142607"/>
            <a:ext cx="814513" cy="599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065212" y="1719103"/>
            <a:ext cx="2208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trike="sngStrike" dirty="0" smtClean="0"/>
              <a:t>47Mintues, </a:t>
            </a:r>
          </a:p>
          <a:p>
            <a:r>
              <a:rPr lang="en-US" sz="3200" b="1" dirty="0" smtClean="0"/>
              <a:t>8:48AM  </a:t>
            </a:r>
            <a:endParaRPr lang="en-US" sz="3200" b="1" dirty="0"/>
          </a:p>
        </p:txBody>
      </p:sp>
      <p:sp>
        <p:nvSpPr>
          <p:cNvPr id="41" name="Rectangle 40"/>
          <p:cNvSpPr/>
          <p:nvPr/>
        </p:nvSpPr>
        <p:spPr>
          <a:xfrm>
            <a:off x="8173809" y="1223277"/>
            <a:ext cx="1902165" cy="164985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912" y="1963708"/>
            <a:ext cx="963198" cy="96319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993222" y="1718331"/>
            <a:ext cx="1093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!</a:t>
            </a:r>
            <a:r>
              <a:rPr lang="en-US" sz="800" strike="sngStrike" dirty="0" err="1" smtClean="0"/>
              <a:t>erection.ibm.lapcorp</a:t>
            </a:r>
            <a:endParaRPr lang="en-US" sz="800" strike="sngStrike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410" y="5117146"/>
            <a:ext cx="604748" cy="75518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641734" y="5108086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CHECKPOINT CHARLIE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2718" y="4874387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angela</a:t>
            </a:r>
            <a:endParaRPr lang="en-US" strike="sngStrike" dirty="0"/>
          </a:p>
        </p:txBody>
      </p:sp>
      <p:sp>
        <p:nvSpPr>
          <p:cNvPr id="48" name="TextBox 47"/>
          <p:cNvSpPr txBox="1"/>
          <p:nvPr/>
        </p:nvSpPr>
        <p:spPr>
          <a:xfrm>
            <a:off x="2898664" y="4715953"/>
            <a:ext cx="397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Marx-Plank-</a:t>
            </a:r>
            <a:r>
              <a:rPr lang="en-US" strike="sngStrike" dirty="0" err="1" smtClean="0"/>
              <a:t>Strasse</a:t>
            </a:r>
            <a:r>
              <a:rPr lang="en-US" strike="sngStrike" dirty="0" smtClean="0"/>
              <a:t>  IPX Carl-Benz-</a:t>
            </a:r>
            <a:r>
              <a:rPr lang="en-US" strike="sngStrike" dirty="0" err="1" smtClean="0"/>
              <a:t>Strase</a:t>
            </a:r>
            <a:endParaRPr lang="en-US" strike="sngStrike" dirty="0"/>
          </a:p>
        </p:txBody>
      </p:sp>
      <p:sp>
        <p:nvSpPr>
          <p:cNvPr id="49" name="TextBox 48"/>
          <p:cNvSpPr txBox="1"/>
          <p:nvPr/>
        </p:nvSpPr>
        <p:spPr>
          <a:xfrm>
            <a:off x="6741251" y="264756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640550" y="4724715"/>
            <a:ext cx="3839763" cy="120874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9989147" y="1676314"/>
            <a:ext cx="19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ATOMCLOCK(LIVE)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8350252" y="1166192"/>
            <a:ext cx="1725722" cy="1314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2888" y="1839412"/>
            <a:ext cx="858628" cy="629966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8286935" y="1853345"/>
            <a:ext cx="1026858" cy="672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406083" y="198772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$5M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040646" y="2265241"/>
            <a:ext cx="1462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FBI:WMD(V2:FBI:KIDNAPPIGN)</a:t>
            </a:r>
            <a:endParaRPr lang="en-US" sz="8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8173809" y="1168759"/>
            <a:ext cx="2028566" cy="53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8559902" y="2272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~$1B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711069" y="6110197"/>
            <a:ext cx="224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trike="sngStrike" dirty="0" err="1" smtClean="0"/>
              <a:t>Ueber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Screeen</a:t>
            </a:r>
            <a:r>
              <a:rPr lang="en-US" sz="1400" strike="sngStrike" dirty="0" smtClean="0"/>
              <a:t> </a:t>
            </a:r>
            <a:r>
              <a:rPr lang="en-US" sz="1400" strike="sngStrike" dirty="0" err="1" smtClean="0"/>
              <a:t>montring</a:t>
            </a:r>
            <a:endParaRPr lang="en-US" sz="1400" strike="sngStrike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6832" y="5926977"/>
            <a:ext cx="10998402" cy="23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0" y="6069496"/>
            <a:ext cx="1630017" cy="4396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Joeb</a:t>
            </a:r>
            <a:r>
              <a:rPr lang="en-US" dirty="0" smtClean="0"/>
              <a:t>/</a:t>
            </a:r>
            <a:r>
              <a:rPr lang="en-US" dirty="0" err="1" smtClean="0"/>
              <a:t>Joeb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2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0"/>
            <a:ext cx="12099235" cy="954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54158"/>
            <a:ext cx="12099235" cy="212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5809385" y="529169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760402"/>
            <a:ext cx="657916" cy="889721"/>
          </a:xfrm>
          <a:prstGeom prst="rect">
            <a:avLst/>
          </a:prstGeom>
        </p:spPr>
      </p:pic>
      <p:sp>
        <p:nvSpPr>
          <p:cNvPr id="9" name="Heart 8"/>
          <p:cNvSpPr/>
          <p:nvPr/>
        </p:nvSpPr>
        <p:spPr>
          <a:xfrm>
            <a:off x="1027021" y="2008909"/>
            <a:ext cx="606029" cy="57104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016836" y="1524000"/>
            <a:ext cx="2175164" cy="484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FBI.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pinebrook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1330036" y="1339334"/>
            <a:ext cx="4754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Missed </a:t>
            </a:r>
            <a:r>
              <a:rPr lang="en-US" strike="sngStrike" dirty="0" err="1" smtClean="0"/>
              <a:t>Opportunites</a:t>
            </a:r>
            <a:r>
              <a:rPr lang="en-US" strike="sngStrike" dirty="0" smtClean="0"/>
              <a:t> or </a:t>
            </a:r>
            <a:r>
              <a:rPr lang="en-US" strike="sngStrike" dirty="0" err="1" smtClean="0"/>
              <a:t>assuemed</a:t>
            </a:r>
            <a:r>
              <a:rPr lang="en-US" strike="sngStrike" dirty="0" smtClean="0"/>
              <a:t> sexual assault</a:t>
            </a:r>
            <a:endParaRPr lang="en-US" strike="sngStrike" dirty="0"/>
          </a:p>
        </p:txBody>
      </p:sp>
      <p:sp>
        <p:nvSpPr>
          <p:cNvPr id="12" name="TextBox 11"/>
          <p:cNvSpPr txBox="1"/>
          <p:nvPr/>
        </p:nvSpPr>
        <p:spPr>
          <a:xfrm>
            <a:off x="-29289" y="200890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13" name="Heart 12"/>
          <p:cNvSpPr/>
          <p:nvPr/>
        </p:nvSpPr>
        <p:spPr>
          <a:xfrm>
            <a:off x="1164972" y="3186077"/>
            <a:ext cx="330128" cy="279184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2954662"/>
            <a:ext cx="695508" cy="4628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00400" y="2954662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000.tw.pns.brunenet 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3454" y="2757055"/>
            <a:ext cx="11475780" cy="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-78369" y="300141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2022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16220" y="3628344"/>
            <a:ext cx="11475780" cy="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Heart 20"/>
          <p:cNvSpPr/>
          <p:nvPr/>
        </p:nvSpPr>
        <p:spPr>
          <a:xfrm>
            <a:off x="1027022" y="3769611"/>
            <a:ext cx="680146" cy="5605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96294" y="385330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Studio</a:t>
            </a:r>
          </a:p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11236" y="3853302"/>
            <a:ext cx="237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000.tw.pns.St. Andrews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81" y="3781646"/>
            <a:ext cx="695508" cy="462829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716220" y="4626948"/>
            <a:ext cx="11475780" cy="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200400" y="2008909"/>
            <a:ext cx="417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have two </a:t>
            </a:r>
            <a:r>
              <a:rPr lang="en-US" strike="sngStrike" dirty="0" err="1" smtClean="0"/>
              <a:t>ciggertes</a:t>
            </a:r>
            <a:r>
              <a:rPr lang="en-US" strike="sngStrike" dirty="0" smtClean="0"/>
              <a:t> do you have a lighter?</a:t>
            </a:r>
            <a:endParaRPr lang="en-US" strike="sngStrike" dirty="0"/>
          </a:p>
        </p:txBody>
      </p:sp>
      <p:sp>
        <p:nvSpPr>
          <p:cNvPr id="27" name="Rectangle 26"/>
          <p:cNvSpPr/>
          <p:nvPr/>
        </p:nvSpPr>
        <p:spPr>
          <a:xfrm>
            <a:off x="10016836" y="2907854"/>
            <a:ext cx="2175164" cy="4849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W. 1</a:t>
            </a:r>
            <a:r>
              <a:rPr lang="en-US" baseline="30000" dirty="0" smtClean="0"/>
              <a:t>st</a:t>
            </a:r>
            <a:r>
              <a:rPr lang="en-US" dirty="0" smtClean="0"/>
              <a:t> Street</a:t>
            </a:r>
            <a:endParaRPr lang="en-US" sz="800" strike="sngStrike" dirty="0"/>
          </a:p>
        </p:txBody>
      </p:sp>
      <p:sp>
        <p:nvSpPr>
          <p:cNvPr id="28" name="Rectangle 27"/>
          <p:cNvSpPr/>
          <p:nvPr/>
        </p:nvSpPr>
        <p:spPr>
          <a:xfrm>
            <a:off x="7938655" y="1339334"/>
            <a:ext cx="1011381" cy="36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176655" y="1339334"/>
            <a:ext cx="762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938655" y="1702303"/>
            <a:ext cx="1011381" cy="675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919264" y="2752554"/>
            <a:ext cx="1011381" cy="36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57264" y="2752554"/>
            <a:ext cx="762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919264" y="3115523"/>
            <a:ext cx="1011381" cy="675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988536" y="3609976"/>
            <a:ext cx="1011381" cy="36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226536" y="3609976"/>
            <a:ext cx="762000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988536" y="3972945"/>
            <a:ext cx="1011381" cy="675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ATB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82475" y="5652919"/>
            <a:ext cx="11475780" cy="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eart 37"/>
          <p:cNvSpPr/>
          <p:nvPr/>
        </p:nvSpPr>
        <p:spPr>
          <a:xfrm>
            <a:off x="1164972" y="4880762"/>
            <a:ext cx="680146" cy="56057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09556" y="4837142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Studio</a:t>
            </a:r>
          </a:p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81" y="4842891"/>
            <a:ext cx="695508" cy="46282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56944" y="4852959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000.tw.pns.FORT WORTH LIBRARY.NORTH BRANCH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07536" y="2376652"/>
            <a:ext cx="1645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Person is </a:t>
            </a:r>
            <a:r>
              <a:rPr lang="en-US" sz="800" strike="sngStrike" dirty="0" err="1" smtClean="0"/>
              <a:t>angey</a:t>
            </a:r>
            <a:r>
              <a:rPr lang="en-US" sz="800" strike="sngStrike" dirty="0" smtClean="0"/>
              <a:t> has then </a:t>
            </a:r>
            <a:r>
              <a:rPr lang="en-US" sz="800" strike="sngStrike" dirty="0" err="1" smtClean="0"/>
              <a:t>boyfreind</a:t>
            </a:r>
            <a:endParaRPr lang="en-US" sz="800" strike="sngStrike" dirty="0" smtClean="0"/>
          </a:p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28739" y="3153500"/>
            <a:ext cx="1645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Person is </a:t>
            </a:r>
            <a:r>
              <a:rPr lang="en-US" sz="800" strike="sngStrike" dirty="0" err="1" smtClean="0"/>
              <a:t>angey</a:t>
            </a:r>
            <a:r>
              <a:rPr lang="en-US" sz="800" strike="sngStrike" dirty="0" smtClean="0"/>
              <a:t> has then </a:t>
            </a:r>
            <a:r>
              <a:rPr lang="en-US" sz="800" strike="sngStrike" dirty="0" err="1" smtClean="0"/>
              <a:t>boyfreind</a:t>
            </a:r>
            <a:endParaRPr lang="en-US" sz="800" strike="sngStrike" dirty="0" smtClean="0"/>
          </a:p>
          <a:p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01749" y="4027042"/>
            <a:ext cx="16450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Person is </a:t>
            </a:r>
            <a:r>
              <a:rPr lang="en-US" sz="800" strike="sngStrike" dirty="0" err="1" smtClean="0"/>
              <a:t>angey</a:t>
            </a:r>
            <a:r>
              <a:rPr lang="en-US" sz="800" strike="sngStrike" dirty="0" smtClean="0"/>
              <a:t> has then </a:t>
            </a:r>
            <a:r>
              <a:rPr lang="en-US" sz="800" strike="sngStrike" dirty="0" err="1" smtClean="0"/>
              <a:t>boyfreind</a:t>
            </a:r>
            <a:endParaRPr lang="en-US" sz="800" strike="sngStrike" dirty="0" smtClean="0"/>
          </a:p>
          <a:p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882475" y="6236282"/>
            <a:ext cx="11475780" cy="6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-25117" y="393788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4792" y="486971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2022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-29290" y="5682185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2022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509" y="1170908"/>
            <a:ext cx="336725" cy="336725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 flipV="1">
            <a:off x="562574" y="1883828"/>
            <a:ext cx="1204796" cy="860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54573" y="2982013"/>
            <a:ext cx="890545" cy="5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30133" y="3642296"/>
            <a:ext cx="1077033" cy="75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914413" y="4598167"/>
            <a:ext cx="1114068" cy="843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963787" y="2466816"/>
            <a:ext cx="397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nonPocieSexAbue</a:t>
            </a:r>
            <a:r>
              <a:rPr lang="en-US" dirty="0" smtClean="0"/>
              <a:t>(</a:t>
            </a:r>
            <a:r>
              <a:rPr lang="en-US" sz="800" strike="sngStrike" dirty="0" smtClean="0"/>
              <a:t>x/y storage other relationship, </a:t>
            </a:r>
            <a:r>
              <a:rPr lang="en-US" sz="800" strike="sngStrike" dirty="0" err="1" smtClean="0"/>
              <a:t>pinebrook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dylan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-29290" y="1144361"/>
            <a:ext cx="12242660" cy="566989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192001" cy="954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54158"/>
            <a:ext cx="12192000" cy="2120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809385" y="529169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996" y="1736036"/>
            <a:ext cx="3202693" cy="9079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" y="1736036"/>
            <a:ext cx="1792770" cy="9079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G.PETER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85" y="1767716"/>
            <a:ext cx="87630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012" y="1736037"/>
            <a:ext cx="1020416" cy="10204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1934817" y="1736036"/>
            <a:ext cx="2809461" cy="102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71" y="1707374"/>
            <a:ext cx="695102" cy="5206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30" y="2199368"/>
            <a:ext cx="668187" cy="44464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3803374" y="1643270"/>
            <a:ext cx="1012743" cy="111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27055" y="1767716"/>
            <a:ext cx="1326615" cy="96906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7" idx="0"/>
            <a:endCxn id="17" idx="2"/>
          </p:cNvCxnSpPr>
          <p:nvPr/>
        </p:nvCxnSpPr>
        <p:spPr>
          <a:xfrm>
            <a:off x="7990363" y="1767716"/>
            <a:ext cx="0" cy="969066"/>
          </a:xfrm>
          <a:prstGeom prst="line">
            <a:avLst/>
          </a:prstGeom>
          <a:ln w="571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242852" y="1643270"/>
            <a:ext cx="808383" cy="6029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HW1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793827" y="1707374"/>
            <a:ext cx="2335847" cy="90378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2080590" y="1862139"/>
            <a:ext cx="1734916" cy="33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78952" y="2736782"/>
            <a:ext cx="1634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mexican</a:t>
            </a:r>
            <a:r>
              <a:rPr lang="en-US" dirty="0" smtClean="0"/>
              <a:t> porno star male fat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635450" y="2769214"/>
            <a:ext cx="1577621" cy="7066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2332383" y="2736782"/>
            <a:ext cx="2411895" cy="89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147930" y="1726866"/>
            <a:ext cx="785155" cy="90378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76875" y="176771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FEDRAL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0" y="1357534"/>
            <a:ext cx="1801176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Joeb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Joeb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2915478" y="2875722"/>
            <a:ext cx="1214196" cy="755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32383" y="1310534"/>
            <a:ext cx="195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Keep driving North</a:t>
            </a:r>
            <a:endParaRPr lang="en-US" strike="sngStrike" dirty="0"/>
          </a:p>
        </p:txBody>
      </p:sp>
      <p:sp>
        <p:nvSpPr>
          <p:cNvPr id="36" name="Rectangle 35"/>
          <p:cNvSpPr/>
          <p:nvPr/>
        </p:nvSpPr>
        <p:spPr>
          <a:xfrm>
            <a:off x="9925878" y="1643270"/>
            <a:ext cx="2266122" cy="1093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ATOMICLOCK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0" y="4505739"/>
            <a:ext cx="12192000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424260" y="3677080"/>
            <a:ext cx="1577621" cy="7066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938663" y="1721104"/>
            <a:ext cx="2235355" cy="100863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732" y="1318462"/>
            <a:ext cx="638003" cy="887404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5001881" y="2030753"/>
            <a:ext cx="1438676" cy="390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10637" y="5728749"/>
            <a:ext cx="12192000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83303" y="1427338"/>
            <a:ext cx="833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Seattle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327055" y="2743201"/>
            <a:ext cx="144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 Francisco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34817" y="4918364"/>
            <a:ext cx="886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Dump, dumped Katy </a:t>
            </a:r>
            <a:r>
              <a:rPr lang="en-US" dirty="0" err="1" smtClean="0"/>
              <a:t>boden</a:t>
            </a:r>
            <a:r>
              <a:rPr lang="en-US" dirty="0" smtClean="0"/>
              <a:t>;  </a:t>
            </a:r>
            <a:r>
              <a:rPr lang="en-US" dirty="0" err="1" smtClean="0"/>
              <a:t>apple.Davidson</a:t>
            </a:r>
            <a:r>
              <a:rPr lang="en-US" dirty="0" smtClean="0"/>
              <a:t>	INT.IPX HOCME:MAYROE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areian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johs</a:t>
            </a:r>
            <a:r>
              <a:rPr lang="en-US" strike="sngStrike" dirty="0" smtClean="0"/>
              <a:t>) blond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4001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965" y="2213113"/>
            <a:ext cx="1523766" cy="10139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0"/>
            <a:ext cx="12099235" cy="954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54158"/>
            <a:ext cx="12099235" cy="212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5809385" y="529169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219200" y="2213113"/>
            <a:ext cx="1722783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77" y="2587486"/>
            <a:ext cx="816405" cy="6396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357437"/>
            <a:ext cx="865808" cy="8696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02738" y="1626851"/>
            <a:ext cx="126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LARRY.</a:t>
            </a:r>
            <a:r>
              <a:rPr lang="en-US" sz="800" strike="sngStrike" dirty="0" err="1" smtClean="0"/>
              <a:t>angela.flea</a:t>
            </a:r>
            <a:endParaRPr lang="en-US" sz="800" strike="sngStrike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51" y="2292626"/>
            <a:ext cx="698384" cy="689113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6016487" y="1762539"/>
            <a:ext cx="1895061" cy="166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19847" y="2292626"/>
            <a:ext cx="1452605" cy="10760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97872" y="2284681"/>
            <a:ext cx="1452605" cy="10760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43336" y="2213113"/>
            <a:ext cx="1452605" cy="10760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14" y="2196282"/>
            <a:ext cx="776309" cy="116446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49618" y="2196282"/>
            <a:ext cx="1452605" cy="10760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3815" y="4550802"/>
            <a:ext cx="3822656" cy="91487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761495" y="4160933"/>
            <a:ext cx="140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nonPolceiCfg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50477" y="3988904"/>
            <a:ext cx="2259891" cy="5413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CPVA.</a:t>
            </a:r>
            <a:r>
              <a:rPr lang="en-US" sz="800" strike="sngStrike" dirty="0" smtClean="0"/>
              <a:t>FACEBOOK</a:t>
            </a:r>
            <a:endParaRPr lang="en-US" sz="800" strike="sngStrike" dirty="0"/>
          </a:p>
        </p:txBody>
      </p:sp>
      <p:sp>
        <p:nvSpPr>
          <p:cNvPr id="24" name="TextBox 23"/>
          <p:cNvSpPr txBox="1"/>
          <p:nvPr/>
        </p:nvSpPr>
        <p:spPr>
          <a:xfrm>
            <a:off x="3193198" y="3318437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strike="sngStrike" dirty="0" smtClean="0"/>
              <a:t>Bruce lee turner).</a:t>
            </a:r>
            <a:r>
              <a:rPr lang="en-US" dirty="0" err="1" smtClean="0"/>
              <a:t>INT.IPX.noNPoclieHoemlleLison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bruce</a:t>
            </a:r>
            <a:r>
              <a:rPr lang="en-US" strike="sngStrike" dirty="0" smtClean="0"/>
              <a:t>).KING</a:t>
            </a:r>
            <a:endParaRPr lang="en-US" strike="sngStrike" dirty="0"/>
          </a:p>
        </p:txBody>
      </p:sp>
      <p:sp>
        <p:nvSpPr>
          <p:cNvPr id="25" name="Rectangle 24"/>
          <p:cNvSpPr/>
          <p:nvPr/>
        </p:nvSpPr>
        <p:spPr>
          <a:xfrm>
            <a:off x="3228782" y="2182079"/>
            <a:ext cx="6556406" cy="15056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540201" y="2182079"/>
            <a:ext cx="1567102" cy="15056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1140" y="4697286"/>
            <a:ext cx="5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ATB</a:t>
            </a:r>
            <a:endParaRPr lang="en-US" b="1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26525" y="3837709"/>
            <a:ext cx="932251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78925" y="3990109"/>
            <a:ext cx="932251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231325" y="4142509"/>
            <a:ext cx="932251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383725" y="4294909"/>
            <a:ext cx="932251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486533" y="3988904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638933" y="4141304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791333" y="4293704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43733" y="4446104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381074" y="4682559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21504" y="1118963"/>
            <a:ext cx="22060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kito,micheala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FIB.</a:t>
            </a:r>
            <a:r>
              <a:rPr lang="en-US" sz="800" strike="sngStrike" dirty="0" err="1" smtClean="0"/>
              <a:t>inviensit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osama</a:t>
            </a:r>
            <a:r>
              <a:rPr lang="en-US" sz="800" strike="sngStrike" dirty="0" smtClean="0"/>
              <a:t> bin laden</a:t>
            </a:r>
            <a:r>
              <a:rPr lang="en-US" dirty="0" smtClean="0"/>
              <a:t>)</a:t>
            </a:r>
          </a:p>
          <a:p>
            <a:r>
              <a:rPr lang="en-US" sz="800" strike="sngStrike" dirty="0" smtClean="0"/>
              <a:t>School </a:t>
            </a:r>
            <a:r>
              <a:rPr lang="en-US" sz="800" strike="sngStrike" dirty="0" err="1" smtClean="0"/>
              <a:t>cum.framebuffers</a:t>
            </a:r>
            <a:endParaRPr lang="en-US" sz="800" strike="sngStrike" dirty="0" smtClean="0"/>
          </a:p>
          <a:p>
            <a:r>
              <a:rPr lang="en-US" sz="800" strike="sngStrike" dirty="0" err="1" smtClean="0"/>
              <a:t>Apple.store.tarek</a:t>
            </a:r>
            <a:endParaRPr lang="en-US" sz="800" strike="sngStrike" dirty="0"/>
          </a:p>
        </p:txBody>
      </p:sp>
      <p:sp>
        <p:nvSpPr>
          <p:cNvPr id="39" name="TextBox 38"/>
          <p:cNvSpPr txBox="1"/>
          <p:nvPr/>
        </p:nvSpPr>
        <p:spPr>
          <a:xfrm>
            <a:off x="2787219" y="6146974"/>
            <a:ext cx="266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000.tw.pns.Churh.</a:t>
            </a:r>
            <a:r>
              <a:rPr lang="en-US" sz="1000" strike="sngStrike" dirty="0" smtClean="0"/>
              <a:t>Blond </a:t>
            </a:r>
            <a:r>
              <a:rPr lang="en-US" sz="1000" strike="sngStrike" dirty="0" err="1" smtClean="0"/>
              <a:t>Sapse</a:t>
            </a:r>
            <a:r>
              <a:rPr lang="en-US" sz="1000" strike="sngStrike" dirty="0" smtClean="0"/>
              <a:t>[3]</a:t>
            </a:r>
          </a:p>
          <a:p>
            <a:r>
              <a:rPr lang="en-US" dirty="0" smtClean="0"/>
              <a:t>FBI.000.tw.pns(JFK</a:t>
            </a:r>
            <a:r>
              <a:rPr lang="en-US" strike="sngStrike" dirty="0" smtClean="0"/>
              <a:t>(bob)</a:t>
            </a:r>
            <a:endParaRPr lang="en-US" strike="sngStrike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554282" y="5486449"/>
            <a:ext cx="932251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706682" y="5638849"/>
            <a:ext cx="932251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59082" y="5791249"/>
            <a:ext cx="932251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011482" y="5943649"/>
            <a:ext cx="932251" cy="831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114290" y="5637644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266690" y="5790044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419090" y="5942444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71490" y="6094844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08831" y="6331299"/>
            <a:ext cx="210917" cy="1042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035284" y="1343030"/>
            <a:ext cx="19287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trike="sngStrike" dirty="0" smtClean="0"/>
              <a:t>8 </a:t>
            </a:r>
            <a:r>
              <a:rPr lang="en-US" sz="1100" strike="sngStrike" dirty="0" err="1" smtClean="0"/>
              <a:t>girlsfreind</a:t>
            </a:r>
            <a:r>
              <a:rPr lang="en-US" sz="1100" strike="sngStrike" dirty="0" smtClean="0"/>
              <a:t>, 30 </a:t>
            </a:r>
            <a:r>
              <a:rPr lang="en-US" sz="1100" strike="sngStrike" dirty="0" err="1" smtClean="0"/>
              <a:t>virgings</a:t>
            </a:r>
            <a:r>
              <a:rPr lang="en-US" sz="1100" strike="sngStrike" dirty="0" smtClean="0"/>
              <a:t> </a:t>
            </a:r>
            <a:r>
              <a:rPr lang="en-US" sz="1100" strike="sngStrike" dirty="0" err="1" smtClean="0"/>
              <a:t>hevan</a:t>
            </a:r>
            <a:endParaRPr lang="en-US" sz="1100" strike="sngStrike" dirty="0"/>
          </a:p>
        </p:txBody>
      </p:sp>
      <p:sp>
        <p:nvSpPr>
          <p:cNvPr id="50" name="Rectangle 49"/>
          <p:cNvSpPr/>
          <p:nvPr/>
        </p:nvSpPr>
        <p:spPr>
          <a:xfrm>
            <a:off x="5624174" y="2179843"/>
            <a:ext cx="1856248" cy="71734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72975" y="2867641"/>
            <a:ext cx="9829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Black mans heaven</a:t>
            </a:r>
            <a:endParaRPr lang="en-US" sz="800" strike="sngStrike" dirty="0"/>
          </a:p>
        </p:txBody>
      </p:sp>
      <p:sp>
        <p:nvSpPr>
          <p:cNvPr id="52" name="TextBox 51"/>
          <p:cNvSpPr txBox="1"/>
          <p:nvPr/>
        </p:nvSpPr>
        <p:spPr>
          <a:xfrm rot="158412">
            <a:off x="5584318" y="2915180"/>
            <a:ext cx="18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Stalking.187.PREA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058126" y="1973771"/>
            <a:ext cx="182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LARRY.</a:t>
            </a:r>
            <a:r>
              <a:rPr lang="en-US" strike="sngStrike" dirty="0" err="1" smtClean="0"/>
              <a:t>angela.flea</a:t>
            </a:r>
            <a:endParaRPr lang="en-US" strike="sngStrike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41" y="2148504"/>
            <a:ext cx="504756" cy="33896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2" y="1259051"/>
            <a:ext cx="876300" cy="876300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114289" y="1234867"/>
            <a:ext cx="1672930" cy="18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114290" y="1466824"/>
            <a:ext cx="1827693" cy="610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294605" y="15091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INTETUPS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419090" y="5637644"/>
            <a:ext cx="1368129" cy="56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0808" y="509789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VIRINA</a:t>
            </a:r>
            <a:endParaRPr lang="en-US" dirty="0"/>
          </a:p>
        </p:txBody>
      </p:sp>
      <p:cxnSp>
        <p:nvCxnSpPr>
          <p:cNvPr id="64" name="Straight Arrow Connector 63"/>
          <p:cNvCxnSpPr>
            <a:endCxn id="45" idx="2"/>
          </p:cNvCxnSpPr>
          <p:nvPr/>
        </p:nvCxnSpPr>
        <p:spPr>
          <a:xfrm>
            <a:off x="434212" y="5529781"/>
            <a:ext cx="832478" cy="31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950754" y="5922264"/>
            <a:ext cx="836465" cy="17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 flipH="1">
            <a:off x="3084069" y="5826309"/>
            <a:ext cx="122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Brunete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480422" y="1107109"/>
            <a:ext cx="509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1994</a:t>
            </a:r>
            <a:r>
              <a:rPr lang="en-US" dirty="0" smtClean="0"/>
              <a:t> 41.LARRY.CIVIL DOE(DE).</a:t>
            </a:r>
            <a:r>
              <a:rPr lang="en-US" sz="800" strike="sngStrike" dirty="0" err="1" smtClean="0"/>
              <a:t>mrx.establish</a:t>
            </a:r>
            <a:r>
              <a:rPr lang="en-US" sz="800" strike="sngStrike" dirty="0" smtClean="0"/>
              <a:t> game </a:t>
            </a:r>
            <a:r>
              <a:rPr lang="en-US" sz="800" strike="sngStrike" dirty="0" err="1" smtClean="0"/>
              <a:t>paln</a:t>
            </a:r>
            <a:r>
              <a:rPr lang="en-US" sz="800" strike="sngStrike" dirty="0" smtClean="0"/>
              <a:t> for sex with all </a:t>
            </a:r>
            <a:r>
              <a:rPr lang="en-US" sz="800" strike="sngStrike" dirty="0" err="1" smtClean="0"/>
              <a:t>woemn</a:t>
            </a:r>
            <a:endParaRPr lang="en-US" sz="800" strike="sngStrike" dirty="0"/>
          </a:p>
        </p:txBody>
      </p:sp>
      <p:sp>
        <p:nvSpPr>
          <p:cNvPr id="69" name="TextBox 68"/>
          <p:cNvSpPr txBox="1"/>
          <p:nvPr/>
        </p:nvSpPr>
        <p:spPr>
          <a:xfrm>
            <a:off x="8274075" y="1351248"/>
            <a:ext cx="2836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Jason may not </a:t>
            </a:r>
            <a:r>
              <a:rPr lang="en-US" sz="800" strike="sngStrike" dirty="0" err="1" smtClean="0"/>
              <a:t>esatle</a:t>
            </a:r>
            <a:r>
              <a:rPr lang="en-US" sz="800" strike="sngStrike" dirty="0" smtClean="0"/>
              <a:t>  a plan </a:t>
            </a:r>
            <a:r>
              <a:rPr lang="en-US" sz="800" strike="sngStrike" dirty="0" err="1" smtClean="0"/>
              <a:t>ot</a:t>
            </a:r>
            <a:r>
              <a:rPr lang="en-US" sz="800" strike="sngStrike" dirty="0" smtClean="0"/>
              <a:t> have sex with all women </a:t>
            </a:r>
          </a:p>
          <a:p>
            <a:r>
              <a:rPr lang="en-US" sz="800" strike="sngStrike" dirty="0" smtClean="0"/>
              <a:t>We need that for the </a:t>
            </a:r>
            <a:r>
              <a:rPr lang="en-US" sz="800" dirty="0" smtClean="0"/>
              <a:t>FBI:WMD </a:t>
            </a:r>
            <a:r>
              <a:rPr lang="en-US" sz="800" dirty="0" err="1" smtClean="0"/>
              <a:t>gheoh</a:t>
            </a:r>
            <a:r>
              <a:rPr lang="en-US" sz="800" dirty="0" smtClean="0"/>
              <a:t>(</a:t>
            </a:r>
            <a:r>
              <a:rPr lang="en-US" sz="800" dirty="0" err="1" smtClean="0"/>
              <a:t>kito,mciehala</a:t>
            </a:r>
            <a:r>
              <a:rPr lang="en-US" sz="800" dirty="0" smtClean="0"/>
              <a:t>, 30 virgins)</a:t>
            </a:r>
          </a:p>
          <a:p>
            <a:r>
              <a:rPr lang="en-US" sz="800" dirty="0" smtClean="0"/>
              <a:t>AVAILB.PREAINST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muslim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sabry</a:t>
            </a:r>
            <a:r>
              <a:rPr lang="en-US" sz="800" strike="sngStrike" dirty="0" smtClean="0"/>
              <a:t>)</a:t>
            </a:r>
          </a:p>
          <a:p>
            <a:r>
              <a:rPr lang="en-US" sz="800" strike="sngStrike" dirty="0" smtClean="0"/>
              <a:t>[x] no</a:t>
            </a:r>
            <a:endParaRPr lang="en-US" sz="800" strike="sngStrike" dirty="0"/>
          </a:p>
        </p:txBody>
      </p:sp>
      <p:sp>
        <p:nvSpPr>
          <p:cNvPr id="70" name="TextBox 69"/>
          <p:cNvSpPr txBox="1"/>
          <p:nvPr/>
        </p:nvSpPr>
        <p:spPr>
          <a:xfrm>
            <a:off x="7726678" y="1402774"/>
            <a:ext cx="5309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35Y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35491" y="1241935"/>
            <a:ext cx="1856509" cy="769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 I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35491" y="1166192"/>
            <a:ext cx="1856509" cy="300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2344455" y="1226058"/>
            <a:ext cx="931207" cy="8868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0" y="2112861"/>
            <a:ext cx="12099234" cy="8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297349" y="2362088"/>
            <a:ext cx="1077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PREA</a:t>
            </a:r>
            <a:endParaRPr lang="en-US" sz="3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0704244" y="289718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!187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43009" y="3560683"/>
            <a:ext cx="2347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Aggreated</a:t>
            </a:r>
            <a:r>
              <a:rPr lang="en-US" dirty="0" smtClean="0"/>
              <a:t> </a:t>
            </a:r>
            <a:r>
              <a:rPr lang="en-US" dirty="0" err="1" smtClean="0"/>
              <a:t>Identy</a:t>
            </a:r>
            <a:r>
              <a:rPr lang="en-US" dirty="0" smtClean="0"/>
              <a:t> Theft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40051" y="3854031"/>
            <a:ext cx="11977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Copy_wife</a:t>
            </a:r>
            <a:endParaRPr lang="en-US" sz="900" dirty="0" smtClean="0"/>
          </a:p>
          <a:p>
            <a:r>
              <a:rPr lang="en-US" sz="900" dirty="0" err="1" smtClean="0"/>
              <a:t>Copy_pilki</a:t>
            </a:r>
            <a:endParaRPr lang="en-US" sz="900" dirty="0" smtClean="0"/>
          </a:p>
          <a:p>
            <a:r>
              <a:rPr lang="en-US" sz="900" dirty="0" err="1" smtClean="0"/>
              <a:t>Copy_queen_sweden</a:t>
            </a:r>
            <a:endParaRPr lang="en-US" sz="9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1059382" y="3930015"/>
            <a:ext cx="1178433" cy="60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338397" y="254660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St. Francis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1404294" y="2312434"/>
            <a:ext cx="1215257" cy="99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739436" y="2187928"/>
            <a:ext cx="163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Angela.8</a:t>
            </a:r>
            <a:r>
              <a:rPr lang="en-US" strike="sngStrike" baseline="30000" dirty="0" smtClean="0"/>
              <a:t>th</a:t>
            </a:r>
            <a:r>
              <a:rPr lang="en-US" dirty="0" smtClean="0"/>
              <a:t> floor</a:t>
            </a:r>
          </a:p>
          <a:p>
            <a:r>
              <a:rPr lang="en-US" dirty="0" smtClean="0"/>
              <a:t>CAMP DAVID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1697450" y="2245872"/>
            <a:ext cx="1386619" cy="408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46" idx="3"/>
          </p:cNvCxnSpPr>
          <p:nvPr/>
        </p:nvCxnSpPr>
        <p:spPr>
          <a:xfrm flipH="1" flipV="1">
            <a:off x="1449978" y="6031436"/>
            <a:ext cx="493755" cy="43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063234" y="6571596"/>
            <a:ext cx="85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court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83082" y="6054485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Chruch</a:t>
            </a:r>
            <a:endParaRPr lang="en-US" dirty="0" smtClean="0"/>
          </a:p>
          <a:p>
            <a:r>
              <a:rPr lang="en-US" dirty="0" smtClean="0"/>
              <a:t>sister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183082" y="5357176"/>
            <a:ext cx="1880152" cy="15056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90762" y="3540749"/>
            <a:ext cx="1918964" cy="12460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029199" y="4835973"/>
            <a:ext cx="780185" cy="58472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672310" y="1172016"/>
            <a:ext cx="2342495" cy="8465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636210" y="158415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VIRIGNIA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176880" y="1275047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b="1" dirty="0" smtClean="0"/>
              <a:t>2.CPVA</a:t>
            </a:r>
            <a:endParaRPr lang="en-US" b="1" dirty="0"/>
          </a:p>
        </p:txBody>
      </p:sp>
      <p:cxnSp>
        <p:nvCxnSpPr>
          <p:cNvPr id="99" name="Straight Arrow Connector 98"/>
          <p:cNvCxnSpPr/>
          <p:nvPr/>
        </p:nvCxnSpPr>
        <p:spPr>
          <a:xfrm flipH="1">
            <a:off x="1372148" y="3081855"/>
            <a:ext cx="630102" cy="75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4" y="2514653"/>
            <a:ext cx="635835" cy="841259"/>
          </a:xfrm>
          <a:prstGeom prst="rect">
            <a:avLst/>
          </a:prstGeom>
        </p:spPr>
      </p:pic>
      <p:sp>
        <p:nvSpPr>
          <p:cNvPr id="101" name="Rectangle 100"/>
          <p:cNvSpPr/>
          <p:nvPr/>
        </p:nvSpPr>
        <p:spPr>
          <a:xfrm>
            <a:off x="68623" y="2163441"/>
            <a:ext cx="1856509" cy="300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</a:t>
            </a:r>
            <a:endParaRPr lang="en-US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8" y="2518745"/>
            <a:ext cx="593603" cy="785383"/>
          </a:xfrm>
          <a:prstGeom prst="rect">
            <a:avLst/>
          </a:prstGeom>
        </p:spPr>
      </p:pic>
      <p:sp>
        <p:nvSpPr>
          <p:cNvPr id="103" name="TextBox 102"/>
          <p:cNvSpPr txBox="1"/>
          <p:nvPr/>
        </p:nvSpPr>
        <p:spPr>
          <a:xfrm>
            <a:off x="733654" y="3200702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Stanford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-13700" y="320252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Alen</a:t>
            </a:r>
            <a:endParaRPr lang="en-US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1540201" y="2897189"/>
            <a:ext cx="1015163" cy="391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1555286" y="3907218"/>
            <a:ext cx="576704" cy="773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284879" y="5266283"/>
            <a:ext cx="1411537" cy="4982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Opportunity</a:t>
            </a: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4017818" y="5097895"/>
            <a:ext cx="597664" cy="588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4093526" y="5558891"/>
            <a:ext cx="597664" cy="588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2207358" y="4995934"/>
            <a:ext cx="1943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 dirty="0" smtClean="0"/>
              <a:t>Ward: you don’t want to eat</a:t>
            </a:r>
            <a:endParaRPr lang="en-US" sz="1200" strike="sngStrike" dirty="0"/>
          </a:p>
        </p:txBody>
      </p:sp>
      <p:cxnSp>
        <p:nvCxnSpPr>
          <p:cNvPr id="114" name="Straight Connector 113"/>
          <p:cNvCxnSpPr/>
          <p:nvPr/>
        </p:nvCxnSpPr>
        <p:spPr>
          <a:xfrm flipV="1">
            <a:off x="2488831" y="4881952"/>
            <a:ext cx="1207585" cy="106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217246" y="4995934"/>
            <a:ext cx="1775800" cy="7941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799829" y="3956772"/>
            <a:ext cx="4198694" cy="14841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1492393"/>
            <a:ext cx="783165" cy="11122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" y="0"/>
            <a:ext cx="12099235" cy="954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54158"/>
            <a:ext cx="12099235" cy="212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5809385" y="529169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4073" y="1066800"/>
            <a:ext cx="1371600" cy="1898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7086" y="1387828"/>
            <a:ext cx="923059" cy="1355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4073" y="2964873"/>
            <a:ext cx="1093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86" y="3103455"/>
            <a:ext cx="958975" cy="143846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45673" y="3217088"/>
            <a:ext cx="2398448" cy="2160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/>
              <a:t>nonPoliceContnetItems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12521" y="3685309"/>
            <a:ext cx="2331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Erection Timer</a:t>
            </a:r>
          </a:p>
          <a:p>
            <a:r>
              <a:rPr lang="en-US" dirty="0" smtClean="0"/>
              <a:t>8:00AM Monday Court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36" y="3131093"/>
            <a:ext cx="2876550" cy="15906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155" y="3103455"/>
            <a:ext cx="1118754" cy="172116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7748155" y="3103455"/>
            <a:ext cx="1257300" cy="18841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343733" y="2984340"/>
            <a:ext cx="3404422" cy="200329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493" y="3098153"/>
            <a:ext cx="1222414" cy="162361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6808" y="3103455"/>
            <a:ext cx="1696438" cy="161831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542180" y="5189807"/>
            <a:ext cx="2465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 smtClean="0"/>
              <a:t>lisa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schoerder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rastatt</a:t>
            </a:r>
            <a:endParaRPr lang="en-US" strike="sngStrike" dirty="0" smtClean="0"/>
          </a:p>
          <a:p>
            <a:r>
              <a:rPr lang="en-US" strike="sngStrike" dirty="0" smtClean="0"/>
              <a:t>Harold </a:t>
            </a:r>
            <a:r>
              <a:rPr lang="en-US" strike="sngStrike" dirty="0" err="1" smtClean="0"/>
              <a:t>schoreder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rastatt</a:t>
            </a:r>
            <a:endParaRPr lang="en-US" strike="sngStrike" dirty="0"/>
          </a:p>
        </p:txBody>
      </p:sp>
      <p:sp>
        <p:nvSpPr>
          <p:cNvPr id="25" name="Rectangle 24"/>
          <p:cNvSpPr/>
          <p:nvPr/>
        </p:nvSpPr>
        <p:spPr>
          <a:xfrm>
            <a:off x="4380171" y="3083989"/>
            <a:ext cx="7684760" cy="28734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164" y="4864399"/>
            <a:ext cx="1093056" cy="109305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21645" y="3083989"/>
            <a:ext cx="2682942" cy="287346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512410" y="597692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269449" y="6076570"/>
            <a:ext cx="259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41.30/17[]</a:t>
            </a:r>
          </a:p>
          <a:p>
            <a:r>
              <a:rPr lang="en-US" dirty="0" smtClean="0"/>
              <a:t>1x </a:t>
            </a:r>
            <a:r>
              <a:rPr lang="en-US" dirty="0" err="1" smtClean="0"/>
              <a:t>nonPOlcieContentItem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97159" y="6636758"/>
            <a:ext cx="235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VIRIGNA.MARY.SIN.”IT”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748155" y="3217088"/>
            <a:ext cx="4316776" cy="164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466596" y="5497478"/>
            <a:ext cx="29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MLK(</a:t>
            </a:r>
            <a:r>
              <a:rPr lang="en-US" strike="sngStrike" dirty="0" err="1" smtClean="0"/>
              <a:t>haorld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scholeder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rastatt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553700" y="4608418"/>
            <a:ext cx="454411" cy="93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0115097" y="4331640"/>
            <a:ext cx="749173" cy="1350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4325" y="5735375"/>
            <a:ext cx="401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Milk delivery guy</a:t>
            </a:r>
          </a:p>
          <a:p>
            <a:r>
              <a:rPr lang="en-US" strike="sngStrike" dirty="0" smtClean="0"/>
              <a:t>IPX MAINSTERET(water/bier </a:t>
            </a:r>
            <a:r>
              <a:rPr lang="en-US" strike="sngStrike" dirty="0" err="1" smtClean="0"/>
              <a:t>dleive</a:t>
            </a:r>
            <a:r>
              <a:rPr lang="en-US" strike="sngStrike" dirty="0" smtClean="0"/>
              <a:t> guy)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2455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099235" cy="9541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954158"/>
            <a:ext cx="12099235" cy="2120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Development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809385" y="529169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Partner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081" y="1573689"/>
            <a:ext cx="1044198" cy="5847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13" y="1573689"/>
            <a:ext cx="1044199" cy="5847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048" y="1573689"/>
            <a:ext cx="1044198" cy="58475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77078" y="2292626"/>
            <a:ext cx="11211339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2585" y="3241810"/>
            <a:ext cx="11290852" cy="39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304312" y="1573689"/>
            <a:ext cx="1229967" cy="5847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9418" y="1528966"/>
            <a:ext cx="1229967" cy="5847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67229" y="1594394"/>
            <a:ext cx="1229967" cy="5847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8627" y="1573689"/>
            <a:ext cx="1126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Aggregated Assault Suicide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12585" y="1584722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72204" y="1681888"/>
            <a:ext cx="8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Costco</a:t>
            </a:r>
            <a:endParaRPr lang="en-US" strike="sngStrike" dirty="0"/>
          </a:p>
        </p:txBody>
      </p:sp>
      <p:sp>
        <p:nvSpPr>
          <p:cNvPr id="20" name="Rectangle 19"/>
          <p:cNvSpPr/>
          <p:nvPr/>
        </p:nvSpPr>
        <p:spPr>
          <a:xfrm>
            <a:off x="10416209" y="1298713"/>
            <a:ext cx="1775791" cy="73664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2852" y="2547284"/>
            <a:ext cx="23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11:29 Police Helicopter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085" y="3852548"/>
            <a:ext cx="2095500" cy="2095500"/>
          </a:xfrm>
          <a:prstGeom prst="rect">
            <a:avLst/>
          </a:prstGeom>
        </p:spPr>
      </p:pic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30944"/>
              </p:ext>
            </p:extLst>
          </p:nvPr>
        </p:nvGraphicFramePr>
        <p:xfrm>
          <a:off x="9043988" y="4578350"/>
          <a:ext cx="1235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7" imgW="1235160" imgH="532800" progId="Package">
                  <p:embed/>
                </p:oleObj>
              </mc:Choice>
              <mc:Fallback>
                <p:oleObj name="Packager Shell Object" showAsIcon="1" r:id="rId7" imgW="12351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43988" y="4578350"/>
                        <a:ext cx="12350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95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557</Words>
  <Application>Microsoft Office PowerPoint</Application>
  <PresentationFormat>Widescreen</PresentationFormat>
  <Paragraphs>228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18</cp:revision>
  <dcterms:created xsi:type="dcterms:W3CDTF">2023-10-16T13:04:30Z</dcterms:created>
  <dcterms:modified xsi:type="dcterms:W3CDTF">2023-10-16T17:46:30Z</dcterms:modified>
</cp:coreProperties>
</file>