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3C8D-C4D3-4590-AF9C-0E273F99E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09394-ECFF-4829-B828-A5E3E9776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EC9ED-BCCA-4EB4-AFA9-9B55BDFF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7F15-4070-4ECB-BC03-3809BD76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2199-9FFE-455F-99A1-4C4D4CAB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4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0306-BA9B-40C7-9BCC-A8A1B76B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FDB82-3670-4C62-A3B0-D3F7DEB7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A3C5-AFF4-4DF0-BB4D-CEA78EEF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7A45-CB6F-48F0-B4D2-0FFF9CC7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B4B5-4078-4EBA-A144-11CBA7E5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1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116FE-C6CC-42D1-BB3D-A2DEB2DA6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A6FA8-6B6D-4EB9-B54C-579F43C49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99B3-F665-4F66-8030-F6F33AE4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23DB-4268-4062-A9B7-EDE667C3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930C-822E-4DF1-8BE6-621C0BF0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566F-2699-4B51-BAF9-053C8AA5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11AE-4F18-4A30-A77B-F7D2CE84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CE86-1DBB-4A4F-B3D9-6002F8DD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EDF-393E-4B12-A43C-6111A55C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4EB3-1FF6-4949-953C-42B0DD43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EA-51F0-4770-A561-35E83638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15183-8664-4260-A041-EAB795EA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7FD1-3C8E-458B-8354-B0FBC3B3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8B75-19FA-4374-A693-5D12C89A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1A06-F343-4EB2-B6C8-5D8F325B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138C-6596-46A5-A360-D22B3296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E8F2-DF2D-4976-BE7C-C9E031F1D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066E-4DF5-4547-8446-E672DA20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EFA05-C5ED-4740-A8D1-7CA07F9F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5C217-39DA-4B3D-A51E-BF5F5567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38B14-7C73-4F93-895D-0F2486EA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910E-CE56-4F75-BB98-6D6ABF82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E8F9-839C-47F2-9B8F-3B6913A7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773A5-3422-453E-9251-9954BBB1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F0454-D2E7-4131-8387-BB1409D1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09D53-1ECF-41F1-AE5C-F625D0853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9A0B1-6575-4A80-B037-74224468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92624-1335-465F-9405-5FFC1DE2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6F7BC-3F51-4DC4-9273-8C8E2BEC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61ED-3C17-499A-9750-702D4357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88ACA-171E-40E3-81F6-60B96C32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39D04-0914-498E-940C-D403B254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D60FA-3D0A-47BA-BCBB-1D44BC7E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1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FDE9E-6BB7-48C5-94FF-08725B1B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7C4AE-45CB-4A49-A0C2-3580161B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2B8B4-76B6-47FC-9E80-33794CC4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3C58-8098-4615-AEBE-377720CD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E81E-80F6-4F60-B7A4-18C38F32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2D6F2-5CE1-4335-9D4C-2903757C5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C300F-4BDF-4A45-8E79-B9D793E2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3D70A-9481-4A79-BAFA-D0C13EB1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86050-F472-45A3-BDAA-6D0E93B1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FA1-904B-433C-849C-BF61AA9C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F86D6-C344-4535-96FE-1DC943468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C288-ED5E-4443-9747-65A0B254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6E9D-B9DB-4947-88C9-E1594A4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D20F-DC63-453B-BFA7-24AB610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7432C-9764-4AE2-A957-4A9FFE2E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B95C0-1701-4C47-A9E3-2AF0C429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0FCE1-CBDB-4259-A680-E4D69DC2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2D76-4710-4055-9A01-D41AA790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7D912-AEF3-421F-BFD4-EEB1A65216B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D08B-4580-42D9-82EA-B2F578871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FDF4-1309-46F7-8E41-DDCAF9CF2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4948-DBD6-4E82-92E6-56740486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18" Type="http://schemas.openxmlformats.org/officeDocument/2006/relationships/image" Target="../media/image33.jp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jpg"/><Relationship Id="rId12" Type="http://schemas.openxmlformats.org/officeDocument/2006/relationships/image" Target="../media/image27.png"/><Relationship Id="rId17" Type="http://schemas.openxmlformats.org/officeDocument/2006/relationships/image" Target="../media/image32.jpg"/><Relationship Id="rId2" Type="http://schemas.openxmlformats.org/officeDocument/2006/relationships/image" Target="../media/image10.png"/><Relationship Id="rId16" Type="http://schemas.openxmlformats.org/officeDocument/2006/relationships/image" Target="../media/image31.jp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jpg"/><Relationship Id="rId15" Type="http://schemas.openxmlformats.org/officeDocument/2006/relationships/image" Target="../media/image30.png"/><Relationship Id="rId23" Type="http://schemas.openxmlformats.org/officeDocument/2006/relationships/image" Target="../media/image38.jpg"/><Relationship Id="rId10" Type="http://schemas.openxmlformats.org/officeDocument/2006/relationships/image" Target="../media/image25.jpg"/><Relationship Id="rId19" Type="http://schemas.openxmlformats.org/officeDocument/2006/relationships/image" Target="../media/image34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Relationship Id="rId14" Type="http://schemas.openxmlformats.org/officeDocument/2006/relationships/image" Target="../media/image29.jpg"/><Relationship Id="rId22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jp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1.png"/><Relationship Id="rId10" Type="http://schemas.openxmlformats.org/officeDocument/2006/relationships/image" Target="../media/image45.jpg"/><Relationship Id="rId4" Type="http://schemas.openxmlformats.org/officeDocument/2006/relationships/image" Target="../media/image18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13" Type="http://schemas.openxmlformats.org/officeDocument/2006/relationships/image" Target="../media/image57.jpg"/><Relationship Id="rId3" Type="http://schemas.openxmlformats.org/officeDocument/2006/relationships/image" Target="../media/image48.jpg"/><Relationship Id="rId7" Type="http://schemas.openxmlformats.org/officeDocument/2006/relationships/image" Target="../media/image51.jpg"/><Relationship Id="rId12" Type="http://schemas.openxmlformats.org/officeDocument/2006/relationships/image" Target="../media/image5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jpg"/><Relationship Id="rId11" Type="http://schemas.openxmlformats.org/officeDocument/2006/relationships/image" Target="../media/image55.png"/><Relationship Id="rId5" Type="http://schemas.openxmlformats.org/officeDocument/2006/relationships/image" Target="../media/image49.jpg"/><Relationship Id="rId15" Type="http://schemas.openxmlformats.org/officeDocument/2006/relationships/image" Target="../media/image47.wmf"/><Relationship Id="rId10" Type="http://schemas.openxmlformats.org/officeDocument/2006/relationships/image" Target="../media/image54.jpg"/><Relationship Id="rId4" Type="http://schemas.openxmlformats.org/officeDocument/2006/relationships/image" Target="../media/image46.jpg"/><Relationship Id="rId9" Type="http://schemas.openxmlformats.org/officeDocument/2006/relationships/image" Target="../media/image53.png"/><Relationship Id="rId1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13" Type="http://schemas.openxmlformats.org/officeDocument/2006/relationships/image" Target="../media/image69.png"/><Relationship Id="rId3" Type="http://schemas.openxmlformats.org/officeDocument/2006/relationships/image" Target="../media/image59.jpg"/><Relationship Id="rId7" Type="http://schemas.openxmlformats.org/officeDocument/2006/relationships/image" Target="../media/image63.jpg"/><Relationship Id="rId12" Type="http://schemas.openxmlformats.org/officeDocument/2006/relationships/image" Target="../media/image68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11" Type="http://schemas.openxmlformats.org/officeDocument/2006/relationships/image" Target="../media/image67.jpg"/><Relationship Id="rId5" Type="http://schemas.openxmlformats.org/officeDocument/2006/relationships/image" Target="../media/image61.jpg"/><Relationship Id="rId15" Type="http://schemas.openxmlformats.org/officeDocument/2006/relationships/image" Target="../media/image71.jpg"/><Relationship Id="rId10" Type="http://schemas.openxmlformats.org/officeDocument/2006/relationships/image" Target="../media/image66.jpg"/><Relationship Id="rId4" Type="http://schemas.openxmlformats.org/officeDocument/2006/relationships/image" Target="../media/image60.jpg"/><Relationship Id="rId9" Type="http://schemas.openxmlformats.org/officeDocument/2006/relationships/image" Target="../media/image65.jpg"/><Relationship Id="rId14" Type="http://schemas.openxmlformats.org/officeDocument/2006/relationships/image" Target="../media/image7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0F34500-B80B-44E4-988A-61B49F1F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6372" y="1774826"/>
            <a:ext cx="791224" cy="1023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5FE9A-5A4D-42AC-8923-4071E65FB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65" y="1774826"/>
            <a:ext cx="931863" cy="931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8F313E-7FD1-47E4-A97E-CAE0832C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9" y="1774826"/>
            <a:ext cx="1023937" cy="10239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779B7A-D7E9-4A2D-8DAF-EC6867F9A001}"/>
              </a:ext>
            </a:extLst>
          </p:cNvPr>
          <p:cNvCxnSpPr/>
          <p:nvPr/>
        </p:nvCxnSpPr>
        <p:spPr>
          <a:xfrm flipV="1">
            <a:off x="2817596" y="1600200"/>
            <a:ext cx="2833904" cy="119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F1E6F1-DDA8-4FBE-B7CF-D33F0B4FA95E}"/>
              </a:ext>
            </a:extLst>
          </p:cNvPr>
          <p:cNvSpPr/>
          <p:nvPr/>
        </p:nvSpPr>
        <p:spPr>
          <a:xfrm>
            <a:off x="3363552" y="1663700"/>
            <a:ext cx="1195748" cy="104298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CE998C-CD41-4A8B-A3EF-01F286FE3859}"/>
              </a:ext>
            </a:extLst>
          </p:cNvPr>
          <p:cNvCxnSpPr/>
          <p:nvPr/>
        </p:nvCxnSpPr>
        <p:spPr>
          <a:xfrm flipV="1">
            <a:off x="254000" y="1409700"/>
            <a:ext cx="11709400" cy="9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0483E6-12B6-4784-81E8-50BC76965A39}"/>
              </a:ext>
            </a:extLst>
          </p:cNvPr>
          <p:cNvCxnSpPr/>
          <p:nvPr/>
        </p:nvCxnSpPr>
        <p:spPr>
          <a:xfrm flipV="1">
            <a:off x="152400" y="2916241"/>
            <a:ext cx="11709400" cy="9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9A5C6-DEC8-4EA8-BC26-075917A34CBD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E0E56-E87E-45AE-BF99-011C5E7DFA3F}"/>
              </a:ext>
            </a:extLst>
          </p:cNvPr>
          <p:cNvSpPr/>
          <p:nvPr/>
        </p:nvSpPr>
        <p:spPr>
          <a:xfrm>
            <a:off x="5435516" y="2378133"/>
            <a:ext cx="15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"Jason's Lyric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B773A-BF4E-4716-AF65-38CBCBBA5FFF}"/>
              </a:ext>
            </a:extLst>
          </p:cNvPr>
          <p:cNvSpPr txBox="1"/>
          <p:nvPr/>
        </p:nvSpPr>
        <p:spPr>
          <a:xfrm>
            <a:off x="4605841" y="2197785"/>
            <a:ext cx="249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St. </a:t>
            </a:r>
            <a:r>
              <a:rPr lang="en-US" dirty="0" err="1"/>
              <a:t>Franci.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franceo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amroos</a:t>
            </a:r>
            <a:r>
              <a:rPr lang="en-US" sz="800" strike="sngStrike" dirty="0"/>
              <a:t>): Hey Jason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7FC179-4BA1-4D1D-9711-E69C3163110C}"/>
              </a:ext>
            </a:extLst>
          </p:cNvPr>
          <p:cNvCxnSpPr/>
          <p:nvPr/>
        </p:nvCxnSpPr>
        <p:spPr>
          <a:xfrm flipH="1" flipV="1">
            <a:off x="2878425" y="1192491"/>
            <a:ext cx="1836088" cy="199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E3403-2F32-4104-8744-295532018CCA}"/>
              </a:ext>
            </a:extLst>
          </p:cNvPr>
          <p:cNvCxnSpPr/>
          <p:nvPr/>
        </p:nvCxnSpPr>
        <p:spPr>
          <a:xfrm flipV="1">
            <a:off x="2553500" y="1458913"/>
            <a:ext cx="431000" cy="1103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25E904B-BDBB-4345-A1EE-9C3BFA97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933" y="1565333"/>
            <a:ext cx="2035466" cy="12728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500233-92F7-4BC0-A725-E0D8F152D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767" y="1565333"/>
            <a:ext cx="2396246" cy="143099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37EEC5-53BA-43E5-BD44-68FCAE97B093}"/>
              </a:ext>
            </a:extLst>
          </p:cNvPr>
          <p:cNvCxnSpPr/>
          <p:nvPr/>
        </p:nvCxnSpPr>
        <p:spPr>
          <a:xfrm flipV="1">
            <a:off x="152400" y="3883809"/>
            <a:ext cx="11709400" cy="9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8F45DC-C8BF-48BA-8FC4-23C207242E41}"/>
              </a:ext>
            </a:extLst>
          </p:cNvPr>
          <p:cNvSpPr txBox="1"/>
          <p:nvPr/>
        </p:nvSpPr>
        <p:spPr>
          <a:xfrm>
            <a:off x="5142953" y="2997206"/>
            <a:ext cx="330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Stalkgin</a:t>
            </a:r>
            <a:r>
              <a:rPr lang="en-US" dirty="0"/>
              <a:t> </a:t>
            </a:r>
            <a:r>
              <a:rPr lang="en-US" dirty="0" err="1"/>
              <a:t>Cpomptuer</a:t>
            </a:r>
            <a:r>
              <a:rPr lang="en-US" dirty="0"/>
              <a:t> 12 </a:t>
            </a:r>
            <a:r>
              <a:rPr lang="en-US" dirty="0" err="1"/>
              <a:t>nonPolciSexAbuse</a:t>
            </a:r>
            <a:r>
              <a:rPr lang="en-US" dirty="0"/>
              <a:t> CPVCA daughter </a:t>
            </a:r>
            <a:r>
              <a:rPr lang="en-US" dirty="0" err="1"/>
              <a:t>balck</a:t>
            </a:r>
            <a:r>
              <a:rPr lang="en-US" dirty="0"/>
              <a:t> guy computer 19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9EA3D99-E3B1-42F5-99DB-E2AFE19A4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64" y="3060700"/>
            <a:ext cx="1428750" cy="8001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3DAA93-F993-48FC-82EF-676AE5897DB8}"/>
              </a:ext>
            </a:extLst>
          </p:cNvPr>
          <p:cNvSpPr/>
          <p:nvPr/>
        </p:nvSpPr>
        <p:spPr>
          <a:xfrm>
            <a:off x="1793055" y="2990377"/>
            <a:ext cx="1951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person hovering over cubicle criminal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C1D062-DF26-4FD3-BC54-1DF5E48D29A2}"/>
              </a:ext>
            </a:extLst>
          </p:cNvPr>
          <p:cNvCxnSpPr/>
          <p:nvPr/>
        </p:nvCxnSpPr>
        <p:spPr>
          <a:xfrm flipV="1">
            <a:off x="1793055" y="2916241"/>
            <a:ext cx="1470845" cy="99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837431-F310-4298-B122-83D5D12B36A7}"/>
              </a:ext>
            </a:extLst>
          </p:cNvPr>
          <p:cNvCxnSpPr/>
          <p:nvPr/>
        </p:nvCxnSpPr>
        <p:spPr>
          <a:xfrm flipV="1">
            <a:off x="3285763" y="2962017"/>
            <a:ext cx="2262690" cy="8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410AC32-C5AF-4B87-9F81-618F01FB40D1}"/>
              </a:ext>
            </a:extLst>
          </p:cNvPr>
          <p:cNvSpPr/>
          <p:nvPr/>
        </p:nvSpPr>
        <p:spPr>
          <a:xfrm>
            <a:off x="3389384" y="3043027"/>
            <a:ext cx="1650053" cy="81777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883540-84F3-4332-B820-A977D6DA97CE}"/>
              </a:ext>
            </a:extLst>
          </p:cNvPr>
          <p:cNvSpPr/>
          <p:nvPr/>
        </p:nvSpPr>
        <p:spPr>
          <a:xfrm>
            <a:off x="1890375" y="2483148"/>
            <a:ext cx="1650053" cy="81777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94BD3A-433B-46D1-A956-7D20AA00ECE6}"/>
              </a:ext>
            </a:extLst>
          </p:cNvPr>
          <p:cNvSpPr txBox="1"/>
          <p:nvPr/>
        </p:nvSpPr>
        <p:spPr>
          <a:xfrm>
            <a:off x="8005912" y="3092724"/>
            <a:ext cx="2045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Clothes (Criminal)</a:t>
            </a:r>
          </a:p>
          <a:p>
            <a:r>
              <a:rPr lang="en-US" dirty="0" err="1"/>
              <a:t>Criaml</a:t>
            </a:r>
            <a:r>
              <a:rPr lang="en-US" dirty="0"/>
              <a:t> </a:t>
            </a:r>
            <a:r>
              <a:rPr lang="en-US" dirty="0" err="1"/>
              <a:t>Envrooiment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9735F7-51C7-405F-8D17-9A4FC3F1F06F}"/>
              </a:ext>
            </a:extLst>
          </p:cNvPr>
          <p:cNvSpPr/>
          <p:nvPr/>
        </p:nvSpPr>
        <p:spPr>
          <a:xfrm>
            <a:off x="8055014" y="3108917"/>
            <a:ext cx="1650053" cy="81777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EE331C-3BA3-451A-A758-A367137B54FA}"/>
              </a:ext>
            </a:extLst>
          </p:cNvPr>
          <p:cNvCxnSpPr/>
          <p:nvPr/>
        </p:nvCxnSpPr>
        <p:spPr>
          <a:xfrm flipV="1">
            <a:off x="152400" y="4864460"/>
            <a:ext cx="11709400" cy="9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2A0A36F-50BA-4E52-9B34-D761E92E4A04}"/>
              </a:ext>
            </a:extLst>
          </p:cNvPr>
          <p:cNvSpPr/>
          <p:nvPr/>
        </p:nvSpPr>
        <p:spPr>
          <a:xfrm>
            <a:off x="3745122" y="4107052"/>
            <a:ext cx="263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youpron</a:t>
            </a:r>
            <a:r>
              <a:rPr lang="en-US" strike="sngStrike" dirty="0"/>
              <a:t> three some </a:t>
            </a:r>
            <a:r>
              <a:rPr lang="en-US" strike="sngStrike" dirty="0" err="1"/>
              <a:t>aisan</a:t>
            </a:r>
            <a:endParaRPr lang="en-US" strike="sngStrike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31EAB7-0EA5-49FA-9311-DBB535F6E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18" y="4014256"/>
            <a:ext cx="791684" cy="7916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D8CAB3-A947-4D59-BE12-FB28EE55E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16" y="4026305"/>
            <a:ext cx="799649" cy="79964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6A8705-8B8B-4701-A7FE-F5FA6A369731}"/>
              </a:ext>
            </a:extLst>
          </p:cNvPr>
          <p:cNvCxnSpPr/>
          <p:nvPr/>
        </p:nvCxnSpPr>
        <p:spPr>
          <a:xfrm>
            <a:off x="1480416" y="4026305"/>
            <a:ext cx="2504280" cy="64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AE59D7E0-68D5-4FDB-9664-2E979A5ED0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0562" y="3979421"/>
            <a:ext cx="651192" cy="7996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1EE24B-F4E2-4D3A-9EBC-7D84119052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00" y="4118104"/>
            <a:ext cx="853273" cy="47783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E2339D-370A-4ABB-B704-C10E0A24CAAE}"/>
              </a:ext>
            </a:extLst>
          </p:cNvPr>
          <p:cNvCxnSpPr/>
          <p:nvPr/>
        </p:nvCxnSpPr>
        <p:spPr>
          <a:xfrm flipV="1">
            <a:off x="3984696" y="4291718"/>
            <a:ext cx="3457504" cy="3042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2A47A73-B8D0-4845-B066-4968CD6158FD}"/>
              </a:ext>
            </a:extLst>
          </p:cNvPr>
          <p:cNvSpPr/>
          <p:nvPr/>
        </p:nvSpPr>
        <p:spPr>
          <a:xfrm>
            <a:off x="3771038" y="4012857"/>
            <a:ext cx="3671161" cy="62753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592895E-C154-4F03-A4BC-45251C66B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34" y="4034472"/>
            <a:ext cx="587243" cy="58724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1C624CB-DD22-49B2-9A2B-9F44FDCBBDDA}"/>
              </a:ext>
            </a:extLst>
          </p:cNvPr>
          <p:cNvSpPr txBox="1"/>
          <p:nvPr/>
        </p:nvSpPr>
        <p:spPr>
          <a:xfrm>
            <a:off x="7481130" y="4126989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CE01EC-0A47-42F1-B782-2DE9DCAEA1BD}"/>
              </a:ext>
            </a:extLst>
          </p:cNvPr>
          <p:cNvSpPr/>
          <p:nvPr/>
        </p:nvSpPr>
        <p:spPr>
          <a:xfrm>
            <a:off x="724735" y="3440693"/>
            <a:ext cx="2497076" cy="863535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C831DD8-1636-4CA3-8807-EFC0DDB490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3" y="4966601"/>
            <a:ext cx="3162575" cy="193941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0D23DBF-9953-4E0A-B568-A758EB5FD3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95" y="1874534"/>
            <a:ext cx="7744931" cy="372904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B55F8F-6470-4E48-BBF9-158E2D0F47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3" y="5345554"/>
            <a:ext cx="2466975" cy="18478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1386CE1-94B2-4B65-9A46-9B02D0A5AF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56" y="4831156"/>
            <a:ext cx="2466975" cy="18478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E7E6C0-7DFA-4E41-AC03-260BCBB2AF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20" y="5084801"/>
            <a:ext cx="2696286" cy="20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3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3A2B6-6FD5-4C68-A171-FAD3124464DF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2C2E3-D095-4EF5-A2B4-CE664D81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62" y="1564551"/>
            <a:ext cx="651192" cy="79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D4716-7861-446B-958E-597547AC4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59" y="1564551"/>
            <a:ext cx="707333" cy="5192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35410B-7F76-4D0D-BDE8-4DEEF77B3255}"/>
              </a:ext>
            </a:extLst>
          </p:cNvPr>
          <p:cNvCxnSpPr/>
          <p:nvPr/>
        </p:nvCxnSpPr>
        <p:spPr>
          <a:xfrm flipV="1">
            <a:off x="2102859" y="1564551"/>
            <a:ext cx="707333" cy="79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EF19BE-94EF-4A20-B5A5-B2DDCE9E7CB0}"/>
              </a:ext>
            </a:extLst>
          </p:cNvPr>
          <p:cNvCxnSpPr/>
          <p:nvPr/>
        </p:nvCxnSpPr>
        <p:spPr>
          <a:xfrm>
            <a:off x="0" y="1358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158DB-DCD4-4238-8609-5E2B9C284759}"/>
              </a:ext>
            </a:extLst>
          </p:cNvPr>
          <p:cNvSpPr/>
          <p:nvPr/>
        </p:nvSpPr>
        <p:spPr>
          <a:xfrm>
            <a:off x="2058221" y="1500049"/>
            <a:ext cx="707333" cy="58374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F3A08A-B10D-4F8D-A2AA-ED47CF7684CD}"/>
              </a:ext>
            </a:extLst>
          </p:cNvPr>
          <p:cNvCxnSpPr/>
          <p:nvPr/>
        </p:nvCxnSpPr>
        <p:spPr>
          <a:xfrm>
            <a:off x="1943100" y="1500049"/>
            <a:ext cx="1257300" cy="58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950634-1B19-4813-A338-1EA78D98ABEE}"/>
              </a:ext>
            </a:extLst>
          </p:cNvPr>
          <p:cNvSpPr/>
          <p:nvPr/>
        </p:nvSpPr>
        <p:spPr>
          <a:xfrm>
            <a:off x="1360979" y="1931461"/>
            <a:ext cx="652361" cy="73647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9FAED5A-D3B9-4104-AB7F-1C1A9B73A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25" y="1387502"/>
            <a:ext cx="1577475" cy="9837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486C4F-1B7C-4B01-8948-5BBF0C878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35" y="1354551"/>
            <a:ext cx="1141341" cy="10166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20A05D-847B-4BDB-9928-B2AE5ED1E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74" y="1441209"/>
            <a:ext cx="1570993" cy="9837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3AD1AC8-55F8-4192-815B-9F3BD7EA3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295" y="1371600"/>
            <a:ext cx="1114425" cy="10287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8326276-E5CE-40A0-83CC-A59467366C85}"/>
              </a:ext>
            </a:extLst>
          </p:cNvPr>
          <p:cNvSpPr/>
          <p:nvPr/>
        </p:nvSpPr>
        <p:spPr>
          <a:xfrm>
            <a:off x="10680700" y="1371600"/>
            <a:ext cx="1511300" cy="50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61B51F-EA5A-437B-BAEB-88C18C1ABF0F}"/>
              </a:ext>
            </a:extLst>
          </p:cNvPr>
          <p:cNvSpPr/>
          <p:nvPr/>
        </p:nvSpPr>
        <p:spPr>
          <a:xfrm>
            <a:off x="3104046" y="1385302"/>
            <a:ext cx="6243154" cy="107822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BFAD12D-B15C-4574-B656-9E9E09363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1" y="1386160"/>
            <a:ext cx="788822" cy="98504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CBE3D6-8935-4400-91E0-73111362C7D7}"/>
              </a:ext>
            </a:extLst>
          </p:cNvPr>
          <p:cNvCxnSpPr/>
          <p:nvPr/>
        </p:nvCxnSpPr>
        <p:spPr>
          <a:xfrm flipV="1">
            <a:off x="959393" y="1500049"/>
            <a:ext cx="983707" cy="73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4A0266-3CD0-495B-B3F3-0295F68DC3CB}"/>
              </a:ext>
            </a:extLst>
          </p:cNvPr>
          <p:cNvSpPr txBox="1"/>
          <p:nvPr/>
        </p:nvSpPr>
        <p:spPr>
          <a:xfrm>
            <a:off x="-5944" y="1186688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LARRY.VIDEO GAME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6E19A0-E920-4B8E-B92B-BAE1AABB232A}"/>
              </a:ext>
            </a:extLst>
          </p:cNvPr>
          <p:cNvSpPr txBox="1"/>
          <p:nvPr/>
        </p:nvSpPr>
        <p:spPr>
          <a:xfrm>
            <a:off x="1166816" y="126721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Phil.kim</a:t>
            </a:r>
            <a:r>
              <a:rPr lang="en-US" strike="sngStrike" dirty="0"/>
              <a:t> </a:t>
            </a:r>
            <a:r>
              <a:rPr lang="en-US" sz="800" strike="sngStrike" dirty="0"/>
              <a:t>rainbow massage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166D83B-AFAA-4D91-8686-8C9389A494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09" y="1783852"/>
            <a:ext cx="547688" cy="53562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2E7FC9-C083-4FA6-A8AC-FC5B5E3E9A35}"/>
              </a:ext>
            </a:extLst>
          </p:cNvPr>
          <p:cNvCxnSpPr>
            <a:cxnSpLocks/>
          </p:cNvCxnSpPr>
          <p:nvPr/>
        </p:nvCxnSpPr>
        <p:spPr>
          <a:xfrm flipV="1">
            <a:off x="1292697" y="1919174"/>
            <a:ext cx="753959" cy="29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8B78D-F023-4692-BD1A-3F8D00DED403}"/>
              </a:ext>
            </a:extLst>
          </p:cNvPr>
          <p:cNvSpPr/>
          <p:nvPr/>
        </p:nvSpPr>
        <p:spPr>
          <a:xfrm>
            <a:off x="1554721" y="1735466"/>
            <a:ext cx="607056" cy="601601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B219D5-1A21-4EA0-8204-B5A49F0E8D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07" y="3201220"/>
            <a:ext cx="2285193" cy="22348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25EC8E1-B46A-4974-B2CD-C9DE009964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48" y="1699789"/>
            <a:ext cx="943068" cy="70730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14F4B05-947D-4063-8E37-769EA33989E9}"/>
              </a:ext>
            </a:extLst>
          </p:cNvPr>
          <p:cNvSpPr/>
          <p:nvPr/>
        </p:nvSpPr>
        <p:spPr>
          <a:xfrm>
            <a:off x="8636294" y="1783852"/>
            <a:ext cx="863305" cy="83207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F721A13-3805-4F2F-A059-657BEF0C88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4786" y="3233316"/>
            <a:ext cx="3318468" cy="21834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298A18D-3824-455C-A004-006068DD2C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2859" y="3151165"/>
            <a:ext cx="2571750" cy="22288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C6083E6-6ADB-400A-BFD8-C51FC5077E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133" y="3146121"/>
            <a:ext cx="1447800" cy="22288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84F58A-D5D4-4406-95ED-7615E51A743B}"/>
              </a:ext>
            </a:extLst>
          </p:cNvPr>
          <p:cNvCxnSpPr/>
          <p:nvPr/>
        </p:nvCxnSpPr>
        <p:spPr>
          <a:xfrm flipV="1">
            <a:off x="4674609" y="3340100"/>
            <a:ext cx="6742691" cy="20348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1771063-A5FF-4C35-8174-BEC322806444}"/>
              </a:ext>
            </a:extLst>
          </p:cNvPr>
          <p:cNvSpPr/>
          <p:nvPr/>
        </p:nvSpPr>
        <p:spPr>
          <a:xfrm>
            <a:off x="5114785" y="3048981"/>
            <a:ext cx="3426595" cy="236780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F1C3D-D833-4043-A917-606AFDC8915E}"/>
              </a:ext>
            </a:extLst>
          </p:cNvPr>
          <p:cNvSpPr/>
          <p:nvPr/>
        </p:nvSpPr>
        <p:spPr>
          <a:xfrm>
            <a:off x="8647349" y="3160247"/>
            <a:ext cx="2465781" cy="236780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67536EF-A4EC-4076-99EB-A7917FC6AA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55" y="4703338"/>
            <a:ext cx="713446" cy="71344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9DEC68D-0E1B-4D5D-8C3F-F1832FEE26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8705" y="3862259"/>
            <a:ext cx="1898323" cy="189242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6EE2ED2-83FD-4796-900C-4C86577C21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77" y="5499100"/>
            <a:ext cx="1158081" cy="116325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C7A34B5-4E74-4316-B0D3-3E5A28E149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6" y="5416784"/>
            <a:ext cx="869640" cy="1228539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B00990E-0275-42E8-B54D-2F578780D2EF}"/>
              </a:ext>
            </a:extLst>
          </p:cNvPr>
          <p:cNvSpPr/>
          <p:nvPr/>
        </p:nvSpPr>
        <p:spPr>
          <a:xfrm>
            <a:off x="7340600" y="3813517"/>
            <a:ext cx="2146252" cy="196989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66DE01B-BF09-4D72-894B-8B91BE17404F}"/>
              </a:ext>
            </a:extLst>
          </p:cNvPr>
          <p:cNvCxnSpPr/>
          <p:nvPr/>
        </p:nvCxnSpPr>
        <p:spPr>
          <a:xfrm flipV="1">
            <a:off x="7849667" y="3340100"/>
            <a:ext cx="2500833" cy="218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F6CCD05-0A34-4786-802D-F8CF33E692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10" y="5943620"/>
            <a:ext cx="1484393" cy="890636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BE63E13-5CBD-41C9-AD48-1284BAC39F11}"/>
              </a:ext>
            </a:extLst>
          </p:cNvPr>
          <p:cNvSpPr/>
          <p:nvPr/>
        </p:nvSpPr>
        <p:spPr>
          <a:xfrm>
            <a:off x="8726858" y="5930431"/>
            <a:ext cx="1503340" cy="874997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F7DBAEF-C814-4B23-B1B1-696D8B0E229F}"/>
              </a:ext>
            </a:extLst>
          </p:cNvPr>
          <p:cNvCxnSpPr/>
          <p:nvPr/>
        </p:nvCxnSpPr>
        <p:spPr>
          <a:xfrm flipV="1">
            <a:off x="7996309" y="5905500"/>
            <a:ext cx="2354191" cy="75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19F0AEF8-2DB5-4AF0-81BB-25E39AACEB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88" y="6101148"/>
            <a:ext cx="630710" cy="75685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400C2B9-F4E8-4ECB-B252-183B08606EA4}"/>
              </a:ext>
            </a:extLst>
          </p:cNvPr>
          <p:cNvSpPr/>
          <p:nvPr/>
        </p:nvSpPr>
        <p:spPr>
          <a:xfrm>
            <a:off x="9958188" y="5954130"/>
            <a:ext cx="767038" cy="874997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881B90E-A46B-49A8-A1F2-663A51E2E340}"/>
              </a:ext>
            </a:extLst>
          </p:cNvPr>
          <p:cNvSpPr/>
          <p:nvPr/>
        </p:nvSpPr>
        <p:spPr>
          <a:xfrm>
            <a:off x="7996309" y="6430985"/>
            <a:ext cx="291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lisa</a:t>
            </a:r>
            <a:r>
              <a:rPr lang="en-US" dirty="0"/>
              <a:t> jobs </a:t>
            </a:r>
            <a:r>
              <a:rPr lang="en-US" dirty="0" err="1"/>
              <a:t>brannon</a:t>
            </a:r>
            <a:r>
              <a:rPr lang="en-US" dirty="0"/>
              <a:t> broke a nail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AFF9F9B4-D873-4B53-9854-41BD563A58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84" y="6308898"/>
            <a:ext cx="821051" cy="267734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E87577-9EC6-4682-8FA9-1D203ADE9D25}"/>
              </a:ext>
            </a:extLst>
          </p:cNvPr>
          <p:cNvCxnSpPr/>
          <p:nvPr/>
        </p:nvCxnSpPr>
        <p:spPr>
          <a:xfrm>
            <a:off x="7721600" y="6388938"/>
            <a:ext cx="3213100" cy="27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1B993-AB17-4F1E-B929-73D6621F7297}"/>
              </a:ext>
            </a:extLst>
          </p:cNvPr>
          <p:cNvSpPr/>
          <p:nvPr/>
        </p:nvSpPr>
        <p:spPr>
          <a:xfrm>
            <a:off x="7924190" y="5915194"/>
            <a:ext cx="2990481" cy="874997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4C6B0AE-00E7-45E0-95DF-CEF33CA3B0B7}"/>
              </a:ext>
            </a:extLst>
          </p:cNvPr>
          <p:cNvCxnSpPr/>
          <p:nvPr/>
        </p:nvCxnSpPr>
        <p:spPr>
          <a:xfrm flipV="1">
            <a:off x="7721600" y="5954130"/>
            <a:ext cx="3695700" cy="8461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31E2090-45A9-487D-A8D3-A30FCB939DC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41146" y="5636428"/>
            <a:ext cx="1755663" cy="953321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012FE1EC-B675-470F-BE1B-9B3DDE78E1CA}"/>
              </a:ext>
            </a:extLst>
          </p:cNvPr>
          <p:cNvSpPr/>
          <p:nvPr/>
        </p:nvSpPr>
        <p:spPr>
          <a:xfrm>
            <a:off x="10339708" y="5610026"/>
            <a:ext cx="1706316" cy="874997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0A85B48-6B79-403E-B632-97CA77885359}"/>
              </a:ext>
            </a:extLst>
          </p:cNvPr>
          <p:cNvCxnSpPr/>
          <p:nvPr/>
        </p:nvCxnSpPr>
        <p:spPr>
          <a:xfrm flipH="1" flipV="1">
            <a:off x="10588898" y="5416784"/>
            <a:ext cx="1285602" cy="117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4E37AFF-D48F-4062-AA70-F79D01BE165E}"/>
              </a:ext>
            </a:extLst>
          </p:cNvPr>
          <p:cNvCxnSpPr/>
          <p:nvPr/>
        </p:nvCxnSpPr>
        <p:spPr>
          <a:xfrm flipH="1" flipV="1">
            <a:off x="8990782" y="3146121"/>
            <a:ext cx="2737919" cy="18957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DAE2F72-7271-4D6C-8D9A-2F457632DF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21" y="6274832"/>
            <a:ext cx="667702" cy="46664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1D810713-57E6-4CDB-AA31-690B27CDC77E}"/>
              </a:ext>
            </a:extLst>
          </p:cNvPr>
          <p:cNvSpPr/>
          <p:nvPr/>
        </p:nvSpPr>
        <p:spPr>
          <a:xfrm>
            <a:off x="4903051" y="4669271"/>
            <a:ext cx="869640" cy="84457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DB32C5D-89DC-434B-BCB5-5377582EDBD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0" y="3032080"/>
            <a:ext cx="727810" cy="1018934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1A49160-057B-4B7F-8436-6E89BB85E8CD}"/>
              </a:ext>
            </a:extLst>
          </p:cNvPr>
          <p:cNvCxnSpPr/>
          <p:nvPr/>
        </p:nvCxnSpPr>
        <p:spPr>
          <a:xfrm flipH="1" flipV="1">
            <a:off x="7932984" y="4051014"/>
            <a:ext cx="1240420" cy="144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C88ED82-4019-40C8-BFBA-B6B613AAE539}"/>
              </a:ext>
            </a:extLst>
          </p:cNvPr>
          <p:cNvSpPr/>
          <p:nvPr/>
        </p:nvSpPr>
        <p:spPr>
          <a:xfrm>
            <a:off x="4960507" y="3008715"/>
            <a:ext cx="7233913" cy="382141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F1088E-1525-46A8-AE36-AEF6FBFE9566}"/>
              </a:ext>
            </a:extLst>
          </p:cNvPr>
          <p:cNvSpPr txBox="1"/>
          <p:nvPr/>
        </p:nvSpPr>
        <p:spPr>
          <a:xfrm>
            <a:off x="8092295" y="5663722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V2:FBI:KIDNAPPING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21F4B0-DD82-40EA-9445-E1BFDFA849B7}"/>
              </a:ext>
            </a:extLst>
          </p:cNvPr>
          <p:cNvSpPr txBox="1"/>
          <p:nvPr/>
        </p:nvSpPr>
        <p:spPr>
          <a:xfrm>
            <a:off x="3721100" y="5905500"/>
            <a:ext cx="42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JFK(Gov. </a:t>
            </a:r>
            <a:r>
              <a:rPr lang="en-US" dirty="0" err="1"/>
              <a:t>Newsom.St</a:t>
            </a:r>
            <a:r>
              <a:rPr lang="en-US" dirty="0"/>
              <a:t>. Anselmo. …, HOOVER)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586CC3-C4D7-425C-B855-69CD2B7798E7}"/>
              </a:ext>
            </a:extLst>
          </p:cNvPr>
          <p:cNvSpPr/>
          <p:nvPr/>
        </p:nvSpPr>
        <p:spPr>
          <a:xfrm>
            <a:off x="4114324" y="4939788"/>
            <a:ext cx="1830235" cy="1028401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CA143-BA70-4B73-B76E-03615DA8C6E5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A0D45-3980-461E-A31A-0DAFE8C2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81878"/>
            <a:ext cx="556199" cy="7651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B9AAA-DBC3-470C-BEA0-BF41A0ED4A2B}"/>
              </a:ext>
            </a:extLst>
          </p:cNvPr>
          <p:cNvCxnSpPr/>
          <p:nvPr/>
        </p:nvCxnSpPr>
        <p:spPr>
          <a:xfrm>
            <a:off x="-89755" y="444303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6CFC9-FD00-4617-910D-44AD785DB7F6}"/>
              </a:ext>
            </a:extLst>
          </p:cNvPr>
          <p:cNvCxnSpPr/>
          <p:nvPr/>
        </p:nvCxnSpPr>
        <p:spPr>
          <a:xfrm>
            <a:off x="-38100" y="181910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DD6D0-0D78-49B7-A974-BE8356942D6E}"/>
              </a:ext>
            </a:extLst>
          </p:cNvPr>
          <p:cNvSpPr/>
          <p:nvPr/>
        </p:nvSpPr>
        <p:spPr>
          <a:xfrm>
            <a:off x="2671933" y="5505484"/>
            <a:ext cx="1503941" cy="368572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75D11-6B2A-4BEA-8DBF-11BB76E6DC32}"/>
              </a:ext>
            </a:extLst>
          </p:cNvPr>
          <p:cNvSpPr/>
          <p:nvPr/>
        </p:nvSpPr>
        <p:spPr>
          <a:xfrm>
            <a:off x="10853450" y="1818656"/>
            <a:ext cx="1511300" cy="505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8D86C1-A248-4343-8D73-117716181D91}"/>
              </a:ext>
            </a:extLst>
          </p:cNvPr>
          <p:cNvCxnSpPr/>
          <p:nvPr/>
        </p:nvCxnSpPr>
        <p:spPr>
          <a:xfrm>
            <a:off x="-195180" y="510544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131C188-4A6E-41C1-928D-F3FE47994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74" y="4574209"/>
            <a:ext cx="1133475" cy="3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3510F6-F556-497F-BD69-3F2021F608CF}"/>
              </a:ext>
            </a:extLst>
          </p:cNvPr>
          <p:cNvCxnSpPr/>
          <p:nvPr/>
        </p:nvCxnSpPr>
        <p:spPr>
          <a:xfrm>
            <a:off x="-195180" y="457376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0CFB5DA-E8E4-4E7D-AF8F-390EB8878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9" y="4608589"/>
            <a:ext cx="416938" cy="30607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F55D8E-ED17-4AAF-A3FE-E1D148CA9DB8}"/>
              </a:ext>
            </a:extLst>
          </p:cNvPr>
          <p:cNvCxnSpPr/>
          <p:nvPr/>
        </p:nvCxnSpPr>
        <p:spPr>
          <a:xfrm flipV="1">
            <a:off x="1283009" y="4380260"/>
            <a:ext cx="534065" cy="64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DE57449-22EC-40AC-8B51-AEC64BEBEF43}"/>
              </a:ext>
            </a:extLst>
          </p:cNvPr>
          <p:cNvSpPr/>
          <p:nvPr/>
        </p:nvSpPr>
        <p:spPr>
          <a:xfrm>
            <a:off x="2098179" y="4573762"/>
            <a:ext cx="1503941" cy="368572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729CA-A459-4981-9395-E0C59AF13C42}"/>
              </a:ext>
            </a:extLst>
          </p:cNvPr>
          <p:cNvSpPr txBox="1"/>
          <p:nvPr/>
        </p:nvSpPr>
        <p:spPr>
          <a:xfrm>
            <a:off x="5151520" y="4519444"/>
            <a:ext cx="305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Stalkign</a:t>
            </a:r>
            <a:r>
              <a:rPr lang="en-US" dirty="0"/>
              <a:t> </a:t>
            </a:r>
            <a:r>
              <a:rPr lang="en-US" dirty="0" err="1"/>
              <a:t>Comptuer</a:t>
            </a:r>
            <a:r>
              <a:rPr lang="en-US" dirty="0"/>
              <a:t> 12§:</a:t>
            </a:r>
            <a:r>
              <a:rPr lang="en-US" dirty="0" err="1"/>
              <a:t>lauging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30BB84-FA9C-487A-89C7-E218A2E79126}"/>
              </a:ext>
            </a:extLst>
          </p:cNvPr>
          <p:cNvSpPr/>
          <p:nvPr/>
        </p:nvSpPr>
        <p:spPr>
          <a:xfrm>
            <a:off x="10803050" y="4573316"/>
            <a:ext cx="1511300" cy="505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23909B-CB89-4078-AEE2-250219A1A5C5}"/>
              </a:ext>
            </a:extLst>
          </p:cNvPr>
          <p:cNvCxnSpPr/>
          <p:nvPr/>
        </p:nvCxnSpPr>
        <p:spPr>
          <a:xfrm flipV="1">
            <a:off x="2357520" y="4545360"/>
            <a:ext cx="1460500" cy="34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FCFA49-4A48-4F46-BAD1-F15CC6573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24" y="1855312"/>
            <a:ext cx="1201139" cy="48045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13275-C24F-4E94-B494-319B24E86D78}"/>
              </a:ext>
            </a:extLst>
          </p:cNvPr>
          <p:cNvCxnSpPr/>
          <p:nvPr/>
        </p:nvCxnSpPr>
        <p:spPr>
          <a:xfrm>
            <a:off x="15670" y="260650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0668B-B7CB-423A-A890-E4D05AA48224}"/>
              </a:ext>
            </a:extLst>
          </p:cNvPr>
          <p:cNvSpPr/>
          <p:nvPr/>
        </p:nvSpPr>
        <p:spPr>
          <a:xfrm>
            <a:off x="1219200" y="1853928"/>
            <a:ext cx="597874" cy="71202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0FFB1C-6CAB-4F3F-8966-4C1C76709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67" y="2616576"/>
            <a:ext cx="416938" cy="3060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623424D-471E-49A4-9723-1B6C4801C286}"/>
              </a:ext>
            </a:extLst>
          </p:cNvPr>
          <p:cNvSpPr txBox="1"/>
          <p:nvPr/>
        </p:nvSpPr>
        <p:spPr>
          <a:xfrm>
            <a:off x="4175874" y="255331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E0138A-5DDB-4FA7-A095-C61C7C73F705}"/>
              </a:ext>
            </a:extLst>
          </p:cNvPr>
          <p:cNvSpPr txBox="1"/>
          <p:nvPr/>
        </p:nvSpPr>
        <p:spPr>
          <a:xfrm>
            <a:off x="4813606" y="2505054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Murano: Car</a:t>
            </a:r>
          </a:p>
          <a:p>
            <a:r>
              <a:rPr lang="en-US" sz="800" dirty="0"/>
              <a:t>Wife: White</a:t>
            </a:r>
          </a:p>
          <a:p>
            <a:r>
              <a:rPr lang="en-US" sz="800" dirty="0"/>
              <a:t>106lbs §</a:t>
            </a:r>
            <a:r>
              <a:rPr lang="en-US" sz="800" dirty="0" err="1"/>
              <a:t>Aggreated</a:t>
            </a:r>
            <a:r>
              <a:rPr lang="en-US" sz="800" dirty="0"/>
              <a:t> </a:t>
            </a:r>
            <a:r>
              <a:rPr lang="en-US" sz="800" dirty="0" err="1"/>
              <a:t>Idnety</a:t>
            </a:r>
            <a:r>
              <a:rPr lang="en-US" sz="800" dirty="0"/>
              <a:t> Theft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3DA347-0E7A-49DA-9C89-524AE63270DC}"/>
              </a:ext>
            </a:extLst>
          </p:cNvPr>
          <p:cNvSpPr txBox="1"/>
          <p:nvPr/>
        </p:nvSpPr>
        <p:spPr>
          <a:xfrm>
            <a:off x="6679823" y="2647053"/>
            <a:ext cx="4395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!In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24905-A298-4F21-AA98-6D67BBC6378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899595" y="1881878"/>
            <a:ext cx="479105" cy="76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E9D1C0-3662-4F62-865F-6F21DA207EC4}"/>
              </a:ext>
            </a:extLst>
          </p:cNvPr>
          <p:cNvSpPr txBox="1"/>
          <p:nvPr/>
        </p:nvSpPr>
        <p:spPr>
          <a:xfrm>
            <a:off x="7378700" y="1818423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PAYMENTS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6CFA4B-97D2-44E8-908F-C13B66D390BC}"/>
              </a:ext>
            </a:extLst>
          </p:cNvPr>
          <p:cNvSpPr txBox="1"/>
          <p:nvPr/>
        </p:nvSpPr>
        <p:spPr>
          <a:xfrm>
            <a:off x="7387547" y="256595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20405-6217-4D4A-8E1E-9509B8517C34}"/>
              </a:ext>
            </a:extLst>
          </p:cNvPr>
          <p:cNvSpPr txBox="1"/>
          <p:nvPr/>
        </p:nvSpPr>
        <p:spPr>
          <a:xfrm>
            <a:off x="342900" y="1484557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PAYMENTS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C8090A-7C68-4B26-9859-25C48C2124FD}"/>
              </a:ext>
            </a:extLst>
          </p:cNvPr>
          <p:cNvCxnSpPr/>
          <p:nvPr/>
        </p:nvCxnSpPr>
        <p:spPr>
          <a:xfrm flipV="1">
            <a:off x="2098179" y="1651158"/>
            <a:ext cx="1717988" cy="97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9D62A67C-546B-4A1D-A32B-866F4DF4A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933" y="3038696"/>
            <a:ext cx="393406" cy="4830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90208F8-51AD-4223-ADDF-036F37E71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528" y="2615525"/>
            <a:ext cx="380549" cy="34372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E1AD9A-D891-4372-A66E-95AC1D3BCD37}"/>
              </a:ext>
            </a:extLst>
          </p:cNvPr>
          <p:cNvCxnSpPr/>
          <p:nvPr/>
        </p:nvCxnSpPr>
        <p:spPr>
          <a:xfrm flipV="1">
            <a:off x="3263900" y="2647053"/>
            <a:ext cx="1371600" cy="17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5F9ECC8-966A-4EC2-B612-0136854943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84" y="5169736"/>
            <a:ext cx="537927" cy="34820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ECDEF8F-4CBC-455A-B75E-5D0DA1380D5F}"/>
              </a:ext>
            </a:extLst>
          </p:cNvPr>
          <p:cNvSpPr/>
          <p:nvPr/>
        </p:nvSpPr>
        <p:spPr>
          <a:xfrm>
            <a:off x="2915371" y="5081598"/>
            <a:ext cx="1768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paul</a:t>
            </a:r>
            <a:r>
              <a:rPr lang="en-US" dirty="0"/>
              <a:t> </a:t>
            </a:r>
            <a:r>
              <a:rPr lang="en-US" dirty="0" err="1"/>
              <a:t>tran</a:t>
            </a:r>
            <a:r>
              <a:rPr lang="en-US" dirty="0"/>
              <a:t> </a:t>
            </a:r>
            <a:r>
              <a:rPr lang="en-US" dirty="0" err="1"/>
              <a:t>svstech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25C406A-00FF-40FC-BA3C-1939E507E5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1567" y="5174745"/>
            <a:ext cx="406157" cy="51533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4E33915-F400-4EAB-B67D-E83F4EED0505}"/>
              </a:ext>
            </a:extLst>
          </p:cNvPr>
          <p:cNvSpPr/>
          <p:nvPr/>
        </p:nvSpPr>
        <p:spPr>
          <a:xfrm>
            <a:off x="152400" y="4443035"/>
            <a:ext cx="914709" cy="4716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AD92BE-7975-4796-B10B-D0D1064D25BE}"/>
              </a:ext>
            </a:extLst>
          </p:cNvPr>
          <p:cNvSpPr txBox="1"/>
          <p:nvPr/>
        </p:nvSpPr>
        <p:spPr>
          <a:xfrm>
            <a:off x="124807" y="4225295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/>
              <a:t>Apple.touch.greenstamps</a:t>
            </a:r>
            <a:endParaRPr lang="en-US" sz="900" strike="sngStrike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A927D7-DD17-43FC-9F15-6E72E98EC306}"/>
              </a:ext>
            </a:extLst>
          </p:cNvPr>
          <p:cNvCxnSpPr>
            <a:cxnSpLocks/>
          </p:cNvCxnSpPr>
          <p:nvPr/>
        </p:nvCxnSpPr>
        <p:spPr>
          <a:xfrm flipV="1">
            <a:off x="3047001" y="3003789"/>
            <a:ext cx="5027530" cy="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431A15-B268-4B67-A536-DBBD52014BB5}"/>
              </a:ext>
            </a:extLst>
          </p:cNvPr>
          <p:cNvSpPr txBox="1"/>
          <p:nvPr/>
        </p:nvSpPr>
        <p:spPr>
          <a:xfrm>
            <a:off x="152400" y="398854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Homcide:nana.</a:t>
            </a:r>
            <a:r>
              <a:rPr lang="en-US" sz="800" strike="sngStrike" dirty="0" err="1"/>
              <a:t>anglea.apple.touch.greenstamps</a:t>
            </a:r>
            <a:endParaRPr lang="en-US" sz="800" strike="sngStrike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787007-D6C3-4DC8-B0F0-D1F5EC945965}"/>
              </a:ext>
            </a:extLst>
          </p:cNvPr>
          <p:cNvCxnSpPr/>
          <p:nvPr/>
        </p:nvCxnSpPr>
        <p:spPr>
          <a:xfrm flipV="1">
            <a:off x="3602120" y="3038696"/>
            <a:ext cx="878485" cy="241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B8294BA-1617-4EF1-A95C-0C65A91886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11" y="3051970"/>
            <a:ext cx="515695" cy="515695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9EF0CE-73FF-43A9-ADB1-98C435E719D2}"/>
              </a:ext>
            </a:extLst>
          </p:cNvPr>
          <p:cNvCxnSpPr/>
          <p:nvPr/>
        </p:nvCxnSpPr>
        <p:spPr>
          <a:xfrm flipV="1">
            <a:off x="927100" y="1651158"/>
            <a:ext cx="1311674" cy="91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14B069-BD8A-4CA6-A439-5F8BA205B532}"/>
              </a:ext>
            </a:extLst>
          </p:cNvPr>
          <p:cNvCxnSpPr/>
          <p:nvPr/>
        </p:nvCxnSpPr>
        <p:spPr>
          <a:xfrm>
            <a:off x="6307926" y="2505054"/>
            <a:ext cx="1070774" cy="77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EDBC5ED-9E6B-4FE1-86B1-C6D8D8978CAC}"/>
              </a:ext>
            </a:extLst>
          </p:cNvPr>
          <p:cNvSpPr/>
          <p:nvPr/>
        </p:nvSpPr>
        <p:spPr>
          <a:xfrm>
            <a:off x="176338" y="1447468"/>
            <a:ext cx="10677111" cy="203323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5102FC-9962-44B3-A4EB-733C3006094B}"/>
              </a:ext>
            </a:extLst>
          </p:cNvPr>
          <p:cNvSpPr txBox="1"/>
          <p:nvPr/>
        </p:nvSpPr>
        <p:spPr>
          <a:xfrm>
            <a:off x="10933335" y="1460993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Middlefield Road 777</a:t>
            </a:r>
          </a:p>
          <a:p>
            <a:r>
              <a:rPr lang="en-US" sz="800" dirty="0" err="1"/>
              <a:t>Moutain</a:t>
            </a:r>
            <a:r>
              <a:rPr lang="en-US" sz="800" dirty="0"/>
              <a:t> View, </a:t>
            </a:r>
            <a:r>
              <a:rPr lang="en-US" sz="800" dirty="0" err="1"/>
              <a:t>Califrnia</a:t>
            </a:r>
            <a:endParaRPr lang="en-US" sz="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6F242A-0031-4598-9A37-0711C664047C}"/>
              </a:ext>
            </a:extLst>
          </p:cNvPr>
          <p:cNvSpPr/>
          <p:nvPr/>
        </p:nvSpPr>
        <p:spPr>
          <a:xfrm>
            <a:off x="182732" y="3975871"/>
            <a:ext cx="10620317" cy="184603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3908DF-0834-480A-BF85-895F54E8340A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CC41B-01F0-47BC-84E5-1E927F36DFA7}"/>
              </a:ext>
            </a:extLst>
          </p:cNvPr>
          <p:cNvSpPr/>
          <p:nvPr/>
        </p:nvSpPr>
        <p:spPr>
          <a:xfrm>
            <a:off x="2997200" y="749300"/>
            <a:ext cx="208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db2 import from csv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D3A56-22F0-4C21-ABD0-6FA3873C8C4C}"/>
              </a:ext>
            </a:extLst>
          </p:cNvPr>
          <p:cNvSpPr/>
          <p:nvPr/>
        </p:nvSpPr>
        <p:spPr>
          <a:xfrm>
            <a:off x="381000" y="965200"/>
            <a:ext cx="124460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62377-1446-481D-9342-922E0B154C33}"/>
              </a:ext>
            </a:extLst>
          </p:cNvPr>
          <p:cNvSpPr/>
          <p:nvPr/>
        </p:nvSpPr>
        <p:spPr>
          <a:xfrm>
            <a:off x="381000" y="1428234"/>
            <a:ext cx="1244600" cy="870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2C3EE-ED32-4B10-9F77-97E4338D0A64}"/>
              </a:ext>
            </a:extLst>
          </p:cNvPr>
          <p:cNvSpPr/>
          <p:nvPr/>
        </p:nvSpPr>
        <p:spPr>
          <a:xfrm rot="18379372">
            <a:off x="686522" y="1631193"/>
            <a:ext cx="901700" cy="786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E0D26-6374-416D-8DD2-F0FB58FC9229}"/>
              </a:ext>
            </a:extLst>
          </p:cNvPr>
          <p:cNvSpPr/>
          <p:nvPr/>
        </p:nvSpPr>
        <p:spPr>
          <a:xfrm rot="18409272">
            <a:off x="819873" y="1719576"/>
            <a:ext cx="635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9FB32-FDBB-4EC8-9E3D-D6463140B8C6}"/>
              </a:ext>
            </a:extLst>
          </p:cNvPr>
          <p:cNvSpPr txBox="1"/>
          <p:nvPr/>
        </p:nvSpPr>
        <p:spPr>
          <a:xfrm>
            <a:off x="878326" y="183971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171EB9-E062-4B52-B039-DAD8DE7DA1EB}"/>
              </a:ext>
            </a:extLst>
          </p:cNvPr>
          <p:cNvSpPr/>
          <p:nvPr/>
        </p:nvSpPr>
        <p:spPr>
          <a:xfrm>
            <a:off x="2997200" y="1550642"/>
            <a:ext cx="881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db2 IMPORT FROM "/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homicide.sql</a:t>
            </a:r>
            <a:r>
              <a:rPr lang="en-US" dirty="0"/>
              <a:t>" OF DEL INSERT INTO db2inst1.nonPoliceHomicide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E27C97-7224-475F-9803-0EEF78042D02}"/>
              </a:ext>
            </a:extLst>
          </p:cNvPr>
          <p:cNvSpPr/>
          <p:nvPr/>
        </p:nvSpPr>
        <p:spPr>
          <a:xfrm>
            <a:off x="3079389" y="2470148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SQL3149N  "25" rows were processed from the input file.  "25" rows were </a:t>
            </a:r>
          </a:p>
          <a:p>
            <a:r>
              <a:rPr lang="en-US" dirty="0"/>
              <a:t>successfully inserted into the table.  "0" rows were rejected.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rows read         = 25</a:t>
            </a:r>
          </a:p>
          <a:p>
            <a:r>
              <a:rPr lang="en-US" dirty="0"/>
              <a:t>Number of rows skipped      = 0</a:t>
            </a:r>
          </a:p>
          <a:p>
            <a:r>
              <a:rPr lang="en-US" dirty="0"/>
              <a:t>Number of rows inserted     = 25</a:t>
            </a:r>
          </a:p>
          <a:p>
            <a:r>
              <a:rPr lang="en-US" dirty="0"/>
              <a:t>Number of rows updated      = 0</a:t>
            </a:r>
          </a:p>
          <a:p>
            <a:r>
              <a:rPr lang="en-US" dirty="0"/>
              <a:t>Number of rows rejected     = 0</a:t>
            </a:r>
          </a:p>
          <a:p>
            <a:r>
              <a:rPr lang="en-US" dirty="0"/>
              <a:t>Number of rows committed    = 25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C00F52-1196-4172-B13E-CBAA9E68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9" y="5579088"/>
            <a:ext cx="876300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31A5EB-62C5-4D30-BB4D-B1F4D919A8EA}"/>
              </a:ext>
            </a:extLst>
          </p:cNvPr>
          <p:cNvSpPr txBox="1"/>
          <p:nvPr/>
        </p:nvSpPr>
        <p:spPr>
          <a:xfrm>
            <a:off x="1854200" y="5579088"/>
            <a:ext cx="435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HOMCEI:NANA HOMCE:GHOST(</a:t>
            </a:r>
            <a:r>
              <a:rPr lang="en-US" dirty="0" err="1"/>
              <a:t>bejamin</a:t>
            </a:r>
            <a:r>
              <a:rPr lang="en-US" dirty="0"/>
              <a:t>)</a:t>
            </a:r>
          </a:p>
          <a:p>
            <a:r>
              <a:rPr lang="en-US" dirty="0" err="1"/>
              <a:t>Copaird</a:t>
            </a:r>
            <a:r>
              <a:rPr lang="en-US" dirty="0"/>
              <a:t> Newark, </a:t>
            </a:r>
            <a:r>
              <a:rPr lang="en-US" dirty="0" err="1"/>
              <a:t>Fostr</a:t>
            </a:r>
            <a:r>
              <a:rPr lang="en-US" dirty="0"/>
              <a:t> City</a:t>
            </a:r>
          </a:p>
          <a:p>
            <a:r>
              <a:rPr lang="en-US" dirty="0"/>
              <a:t>DEA(</a:t>
            </a:r>
            <a:r>
              <a:rPr lang="en-US" dirty="0" err="1"/>
              <a:t>danilel</a:t>
            </a:r>
            <a:r>
              <a:rPr lang="en-US" dirty="0"/>
              <a:t> </a:t>
            </a:r>
            <a:r>
              <a:rPr lang="en-US" strike="sngStrike" dirty="0"/>
              <a:t>basement, Ken, </a:t>
            </a:r>
            <a:r>
              <a:rPr lang="en-US" strike="sngStrike" dirty="0" err="1"/>
              <a:t>art,free</a:t>
            </a:r>
            <a:r>
              <a:rPr lang="en-US" strike="sngStrike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877634-98A4-4183-A01F-7C7391D135D6}"/>
              </a:ext>
            </a:extLst>
          </p:cNvPr>
          <p:cNvSpPr/>
          <p:nvPr/>
        </p:nvSpPr>
        <p:spPr>
          <a:xfrm>
            <a:off x="1854200" y="5569145"/>
            <a:ext cx="4350102" cy="937692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2B8104-D45E-4F68-AEF1-DA03AF03258E}"/>
              </a:ext>
            </a:extLst>
          </p:cNvPr>
          <p:cNvCxnSpPr/>
          <p:nvPr/>
        </p:nvCxnSpPr>
        <p:spPr>
          <a:xfrm>
            <a:off x="1270000" y="5448300"/>
            <a:ext cx="10096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6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668FE5-292E-4322-AFF3-02B598380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1538287"/>
            <a:ext cx="758298" cy="1154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CA5930-1A60-4E35-9465-917A16A5FD52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982C4-0373-4392-B8E4-195572017F91}"/>
              </a:ext>
            </a:extLst>
          </p:cNvPr>
          <p:cNvSpPr/>
          <p:nvPr/>
        </p:nvSpPr>
        <p:spPr>
          <a:xfrm>
            <a:off x="0" y="673100"/>
            <a:ext cx="12192000" cy="292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56A600-B27F-4239-BA52-4389DFE9B5B8}"/>
              </a:ext>
            </a:extLst>
          </p:cNvPr>
          <p:cNvCxnSpPr/>
          <p:nvPr/>
        </p:nvCxnSpPr>
        <p:spPr>
          <a:xfrm flipV="1">
            <a:off x="758298" y="1538287"/>
            <a:ext cx="1718202" cy="11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3E25B49-7565-4030-A12D-F081761B8F22}"/>
              </a:ext>
            </a:extLst>
          </p:cNvPr>
          <p:cNvSpPr/>
          <p:nvPr/>
        </p:nvSpPr>
        <p:spPr>
          <a:xfrm>
            <a:off x="1203325" y="1538287"/>
            <a:ext cx="758298" cy="1154113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31644D-DA58-4826-8242-80E8464A250D}"/>
              </a:ext>
            </a:extLst>
          </p:cNvPr>
          <p:cNvCxnSpPr/>
          <p:nvPr/>
        </p:nvCxnSpPr>
        <p:spPr>
          <a:xfrm>
            <a:off x="1016000" y="1638300"/>
            <a:ext cx="1117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A33596-8423-4FEF-BC07-C891762F7A30}"/>
              </a:ext>
            </a:extLst>
          </p:cNvPr>
          <p:cNvSpPr txBox="1"/>
          <p:nvPr/>
        </p:nvSpPr>
        <p:spPr>
          <a:xfrm>
            <a:off x="2781300" y="1638300"/>
            <a:ext cx="355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HOMCEI:NANA IPX HOMCEI:GHOST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90CFA-9FBA-411C-BF65-3B0400485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18" y="1638300"/>
            <a:ext cx="8763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AD1E4C-AEBF-4FBF-8ECA-34C25AF6B5D5}"/>
              </a:ext>
            </a:extLst>
          </p:cNvPr>
          <p:cNvSpPr txBox="1"/>
          <p:nvPr/>
        </p:nvSpPr>
        <p:spPr>
          <a:xfrm>
            <a:off x="4013200" y="2400300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Favorite Movie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DC404A-D5A7-47F8-82AE-693831E1A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99" y="1641475"/>
            <a:ext cx="1165666" cy="8731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6ABA6C-E647-4D37-97DC-6921E56D9AF1}"/>
              </a:ext>
            </a:extLst>
          </p:cNvPr>
          <p:cNvCxnSpPr/>
          <p:nvPr/>
        </p:nvCxnSpPr>
        <p:spPr>
          <a:xfrm>
            <a:off x="381000" y="2769632"/>
            <a:ext cx="1102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8F5BCF-18D3-4662-8935-FE89CB793411}"/>
              </a:ext>
            </a:extLst>
          </p:cNvPr>
          <p:cNvCxnSpPr/>
          <p:nvPr/>
        </p:nvCxnSpPr>
        <p:spPr>
          <a:xfrm>
            <a:off x="381000" y="3595132"/>
            <a:ext cx="1102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A3C34A4-E6BC-4F4F-8EAA-D0CF2620D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3" y="2836862"/>
            <a:ext cx="876300" cy="13001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1611AC-26B3-40AD-8AE9-9552A5321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4353403"/>
            <a:ext cx="708038" cy="11154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4349EB-AA15-4E7C-B1F5-86D3B8103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4353403"/>
            <a:ext cx="2146299" cy="11465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95849E-03BE-4B67-8A11-A39C3655C2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4" y="4422697"/>
            <a:ext cx="846767" cy="8972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ABCE72E-4524-4EAF-B684-F569F4C5A8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" y="5382580"/>
            <a:ext cx="762242" cy="844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964D41-C258-45F7-B37F-7683A249C3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3800" y="4328003"/>
            <a:ext cx="1025499" cy="107947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E8DF2C-53F5-4FBA-965C-28AD2D92160B}"/>
              </a:ext>
            </a:extLst>
          </p:cNvPr>
          <p:cNvCxnSpPr/>
          <p:nvPr/>
        </p:nvCxnSpPr>
        <p:spPr>
          <a:xfrm flipV="1">
            <a:off x="1181681" y="4328003"/>
            <a:ext cx="3622119" cy="105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96F99-4BF6-498A-9D9D-7D166422C8AC}"/>
              </a:ext>
            </a:extLst>
          </p:cNvPr>
          <p:cNvSpPr/>
          <p:nvPr/>
        </p:nvSpPr>
        <p:spPr>
          <a:xfrm>
            <a:off x="1238250" y="4278234"/>
            <a:ext cx="3187314" cy="122172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DD00E0-F881-4FC1-92B0-1B319090DD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03" y="5623325"/>
            <a:ext cx="678470" cy="1019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013FA1-0217-4802-B024-3E87EA053F6E}"/>
              </a:ext>
            </a:extLst>
          </p:cNvPr>
          <p:cNvSpPr txBox="1"/>
          <p:nvPr/>
        </p:nvSpPr>
        <p:spPr>
          <a:xfrm>
            <a:off x="3818318" y="3736342"/>
            <a:ext cx="15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Favorite Actor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420337C-25D6-4E39-B3E0-A81271FF74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66" y="3699285"/>
            <a:ext cx="1025499" cy="102549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E247CA-0D09-469C-9587-60A48D3CC380}"/>
              </a:ext>
            </a:extLst>
          </p:cNvPr>
          <p:cNvCxnSpPr/>
          <p:nvPr/>
        </p:nvCxnSpPr>
        <p:spPr>
          <a:xfrm flipV="1">
            <a:off x="1085323" y="4422697"/>
            <a:ext cx="3718477" cy="95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C6A1BD-4155-44A9-969D-E64B9B8020EB}"/>
              </a:ext>
            </a:extLst>
          </p:cNvPr>
          <p:cNvSpPr/>
          <p:nvPr/>
        </p:nvSpPr>
        <p:spPr>
          <a:xfrm>
            <a:off x="1156281" y="5641166"/>
            <a:ext cx="977319" cy="988537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CDCFE7-9E10-40E7-AD2C-3A9E151D945D}"/>
              </a:ext>
            </a:extLst>
          </p:cNvPr>
          <p:cNvCxnSpPr/>
          <p:nvPr/>
        </p:nvCxnSpPr>
        <p:spPr>
          <a:xfrm flipV="1">
            <a:off x="803445" y="5829300"/>
            <a:ext cx="1977855" cy="80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2B05E767-525D-45E7-BBE2-11B469086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731499"/>
              </p:ext>
            </p:extLst>
          </p:nvPr>
        </p:nvGraphicFramePr>
        <p:xfrm>
          <a:off x="1216315" y="1037670"/>
          <a:ext cx="857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14" imgW="857160" imgH="514800" progId="Package">
                  <p:embed/>
                </p:oleObj>
              </mc:Choice>
              <mc:Fallback>
                <p:oleObj name="Packager Shell Object" showAsIcon="1" r:id="rId14" imgW="857160" imgH="514800" progId="Package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C3F979D3-0467-4058-B0FE-F641A800E7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16315" y="1037670"/>
                        <a:ext cx="8572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9950E8-80DE-4C39-949D-8C302FFC1C9C}"/>
              </a:ext>
            </a:extLst>
          </p:cNvPr>
          <p:cNvCxnSpPr/>
          <p:nvPr/>
        </p:nvCxnSpPr>
        <p:spPr>
          <a:xfrm flipV="1">
            <a:off x="334914" y="1514933"/>
            <a:ext cx="11298286" cy="3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ylinder 47">
            <a:extLst>
              <a:ext uri="{FF2B5EF4-FFF2-40B4-BE49-F238E27FC236}">
                <a16:creationId xmlns:a16="http://schemas.microsoft.com/office/drawing/2014/main" id="{112B028C-3B52-4EF5-A9F2-45E1B28007C1}"/>
              </a:ext>
            </a:extLst>
          </p:cNvPr>
          <p:cNvSpPr/>
          <p:nvPr/>
        </p:nvSpPr>
        <p:spPr>
          <a:xfrm>
            <a:off x="254000" y="1052635"/>
            <a:ext cx="932923" cy="453615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84754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07684-5BD8-41C8-AD7E-17412F19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2044700"/>
            <a:ext cx="957262" cy="957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AB34E-0581-4849-BC70-437EC3E77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10" y="2146200"/>
            <a:ext cx="1071562" cy="1071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6EBD9-1FD4-4043-AA11-7FC5DE81B7DF}"/>
              </a:ext>
            </a:extLst>
          </p:cNvPr>
          <p:cNvSpPr txBox="1"/>
          <p:nvPr/>
        </p:nvSpPr>
        <p:spPr>
          <a:xfrm>
            <a:off x="1766110" y="1752500"/>
            <a:ext cx="24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Rogers z/OS W/SAM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02CD5C-EA51-4065-8707-DF6F3547653D}"/>
              </a:ext>
            </a:extLst>
          </p:cNvPr>
          <p:cNvCxnSpPr/>
          <p:nvPr/>
        </p:nvCxnSpPr>
        <p:spPr>
          <a:xfrm flipV="1">
            <a:off x="1766110" y="1663600"/>
            <a:ext cx="1803400" cy="166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943FF9-5B51-4895-8AE3-185B9727758E}"/>
              </a:ext>
            </a:extLst>
          </p:cNvPr>
          <p:cNvCxnSpPr/>
          <p:nvPr/>
        </p:nvCxnSpPr>
        <p:spPr>
          <a:xfrm>
            <a:off x="762000" y="1371600"/>
            <a:ext cx="10756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874330-D5DE-4342-8267-EDB61C9112A7}"/>
              </a:ext>
            </a:extLst>
          </p:cNvPr>
          <p:cNvSpPr txBox="1"/>
          <p:nvPr/>
        </p:nvSpPr>
        <p:spPr>
          <a:xfrm>
            <a:off x="5101431" y="1536700"/>
            <a:ext cx="196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Schlecker</a:t>
            </a:r>
            <a:r>
              <a:rPr lang="en-US" strike="sngStrike" dirty="0"/>
              <a:t> (mother)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26AD3-11A6-41A0-99B1-D3EF9334E887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F2088-1D28-445D-ADB3-C4576E02FA4A}"/>
              </a:ext>
            </a:extLst>
          </p:cNvPr>
          <p:cNvSpPr/>
          <p:nvPr/>
        </p:nvSpPr>
        <p:spPr>
          <a:xfrm>
            <a:off x="0" y="673100"/>
            <a:ext cx="12192000" cy="2921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5DDDB-8E88-45EE-8327-7E3AE5716559}"/>
              </a:ext>
            </a:extLst>
          </p:cNvPr>
          <p:cNvSpPr/>
          <p:nvPr/>
        </p:nvSpPr>
        <p:spPr>
          <a:xfrm>
            <a:off x="7171757" y="1888361"/>
            <a:ext cx="225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Police Sirens: 7:11PM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4B988-F800-4439-8E6C-99C84658DF56}"/>
              </a:ext>
            </a:extLst>
          </p:cNvPr>
          <p:cNvSpPr txBox="1"/>
          <p:nvPr/>
        </p:nvSpPr>
        <p:spPr>
          <a:xfrm>
            <a:off x="7116875" y="1285144"/>
            <a:ext cx="4458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Milk Homicide San Francisco, California</a:t>
            </a:r>
          </a:p>
          <a:p>
            <a:r>
              <a:rPr lang="en-US" dirty="0"/>
              <a:t>Gov. Newsome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83BD9F-DEA3-48E3-9FD0-CA089AF07FA0}"/>
              </a:ext>
            </a:extLst>
          </p:cNvPr>
          <p:cNvCxnSpPr/>
          <p:nvPr/>
        </p:nvCxnSpPr>
        <p:spPr>
          <a:xfrm>
            <a:off x="546100" y="4483100"/>
            <a:ext cx="10756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37E33-5C10-41DA-B9E3-EEDD0A92B697}"/>
              </a:ext>
            </a:extLst>
          </p:cNvPr>
          <p:cNvSpPr/>
          <p:nvPr/>
        </p:nvSpPr>
        <p:spPr>
          <a:xfrm>
            <a:off x="1766110" y="1813476"/>
            <a:ext cx="2634932" cy="122170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119AC-CE19-4B71-8624-48898D2B80B0}"/>
              </a:ext>
            </a:extLst>
          </p:cNvPr>
          <p:cNvSpPr txBox="1"/>
          <p:nvPr/>
        </p:nvSpPr>
        <p:spPr>
          <a:xfrm>
            <a:off x="679943" y="1321485"/>
            <a:ext cx="484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KING Hendrik  pinball machines</a:t>
            </a:r>
          </a:p>
          <a:p>
            <a:r>
              <a:rPr lang="en-US" sz="1200" dirty="0"/>
              <a:t>§Aggravated Identify Theft Jason (Al)  Mailman  ; Fremont Pinball Machines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259A9F-55CE-4DE9-B75A-79C2CA39921C}"/>
              </a:ext>
            </a:extLst>
          </p:cNvPr>
          <p:cNvSpPr/>
          <p:nvPr/>
        </p:nvSpPr>
        <p:spPr>
          <a:xfrm>
            <a:off x="4699792" y="1889791"/>
            <a:ext cx="711619" cy="122170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664E7-4DD3-4F24-A66C-B33C00F89FAE}"/>
              </a:ext>
            </a:extLst>
          </p:cNvPr>
          <p:cNvSpPr txBox="1"/>
          <p:nvPr/>
        </p:nvSpPr>
        <p:spPr>
          <a:xfrm>
            <a:off x="596900" y="1105686"/>
            <a:ext cx="335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strike="sngStrike" dirty="0"/>
              <a:t>LinkedIn pinball machine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58B725D-3304-458E-A852-68D92402F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16" y="3429000"/>
            <a:ext cx="611188" cy="6922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08179D-48F4-47B4-A288-8B15EA6F6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10" y="3213100"/>
            <a:ext cx="957262" cy="9572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CCBC92-A610-41AF-9AFB-120A0490C3D1}"/>
              </a:ext>
            </a:extLst>
          </p:cNvPr>
          <p:cNvSpPr txBox="1"/>
          <p:nvPr/>
        </p:nvSpPr>
        <p:spPr>
          <a:xfrm>
            <a:off x="5207000" y="3594100"/>
            <a:ext cx="329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Al walks around with 6pack </a:t>
            </a:r>
            <a:r>
              <a:rPr lang="en-US" strike="sngStrike" dirty="0" err="1"/>
              <a:t>pepsi</a:t>
            </a:r>
            <a:endParaRPr lang="en-US" strike="sngStrik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E6046F2-4D1F-499D-BFE2-E859766272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" y="3294026"/>
            <a:ext cx="1622755" cy="9087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A3E13E-7737-4F44-81E4-ED4704512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5" y="4904197"/>
            <a:ext cx="1622755" cy="9087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F8C8ED-1677-4585-BCFE-02A7D9E6E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85" y="4808438"/>
            <a:ext cx="540291" cy="97496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938216-D760-4BE8-B62E-B2594BA80104}"/>
              </a:ext>
            </a:extLst>
          </p:cNvPr>
          <p:cNvSpPr txBox="1"/>
          <p:nvPr/>
        </p:nvSpPr>
        <p:spPr>
          <a:xfrm>
            <a:off x="1828326" y="52117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059CAF-0AE5-417C-809C-A84BAB8D6DE5}"/>
              </a:ext>
            </a:extLst>
          </p:cNvPr>
          <p:cNvSpPr/>
          <p:nvPr/>
        </p:nvSpPr>
        <p:spPr>
          <a:xfrm>
            <a:off x="3147234" y="4876065"/>
            <a:ext cx="345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indiana</a:t>
            </a:r>
            <a:r>
              <a:rPr lang="en-US" dirty="0"/>
              <a:t> jones </a:t>
            </a:r>
            <a:r>
              <a:rPr lang="en-US" dirty="0" err="1"/>
              <a:t>vhs</a:t>
            </a:r>
            <a:r>
              <a:rPr lang="en-US" dirty="0"/>
              <a:t> raiders of the ark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0CF735-639D-4398-9216-6890267021B0}"/>
              </a:ext>
            </a:extLst>
          </p:cNvPr>
          <p:cNvSpPr txBox="1"/>
          <p:nvPr/>
        </p:nvSpPr>
        <p:spPr>
          <a:xfrm>
            <a:off x="3167872" y="5230980"/>
            <a:ext cx="404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Germany Al </a:t>
            </a:r>
            <a:r>
              <a:rPr lang="en-US" strike="sngStrike" dirty="0" err="1"/>
              <a:t>Kaida</a:t>
            </a:r>
            <a:r>
              <a:rPr lang="en-US" strike="sngStrike" dirty="0"/>
              <a:t>: crusaders </a:t>
            </a:r>
            <a:r>
              <a:rPr lang="en-US" dirty="0"/>
              <a:t>(Americans)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774433-EFAE-4302-8A3B-FB559616C1CD}"/>
              </a:ext>
            </a:extLst>
          </p:cNvPr>
          <p:cNvCxnSpPr/>
          <p:nvPr/>
        </p:nvCxnSpPr>
        <p:spPr>
          <a:xfrm flipV="1">
            <a:off x="2401904" y="4699000"/>
            <a:ext cx="1039796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6EEF229-24C3-40FC-9BB3-90D8B57DB70A}"/>
              </a:ext>
            </a:extLst>
          </p:cNvPr>
          <p:cNvSpPr/>
          <p:nvPr/>
        </p:nvSpPr>
        <p:spPr>
          <a:xfrm>
            <a:off x="2449636" y="4665677"/>
            <a:ext cx="5034503" cy="122170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46CE61-3E6D-41B6-97A6-1988672516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27" y="4917193"/>
            <a:ext cx="1400960" cy="78716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5CF814-AF2A-4025-9BCD-32BF778E1AE7}"/>
              </a:ext>
            </a:extLst>
          </p:cNvPr>
          <p:cNvCxnSpPr/>
          <p:nvPr/>
        </p:nvCxnSpPr>
        <p:spPr>
          <a:xfrm flipV="1">
            <a:off x="7874000" y="4572000"/>
            <a:ext cx="1794648" cy="1422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A4E6B0-F90A-45D2-AF41-F0DD4EB56E7D}"/>
              </a:ext>
            </a:extLst>
          </p:cNvPr>
          <p:cNvSpPr/>
          <p:nvPr/>
        </p:nvSpPr>
        <p:spPr>
          <a:xfrm>
            <a:off x="7601212" y="4632992"/>
            <a:ext cx="1834333" cy="122170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C4F096-B151-4103-9307-A55455BD03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33" y="4308039"/>
            <a:ext cx="1522963" cy="10227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E419456-8AA7-4FA3-82E7-62FF430DFA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77" y="4876065"/>
            <a:ext cx="1393559" cy="76346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F29E45B-AF04-457A-9F2C-B2B525B277AB}"/>
              </a:ext>
            </a:extLst>
          </p:cNvPr>
          <p:cNvSpPr/>
          <p:nvPr/>
        </p:nvSpPr>
        <p:spPr>
          <a:xfrm>
            <a:off x="9604060" y="4632992"/>
            <a:ext cx="1834333" cy="122170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3975F-5F50-40AB-91F9-312823CAFB58}"/>
              </a:ext>
            </a:extLst>
          </p:cNvPr>
          <p:cNvCxnSpPr/>
          <p:nvPr/>
        </p:nvCxnSpPr>
        <p:spPr>
          <a:xfrm flipV="1">
            <a:off x="9571640" y="4459572"/>
            <a:ext cx="1794648" cy="1422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172BC7-077C-46B8-AC28-658AE6C999A2}"/>
              </a:ext>
            </a:extLst>
          </p:cNvPr>
          <p:cNvSpPr txBox="1"/>
          <p:nvPr/>
        </p:nvSpPr>
        <p:spPr>
          <a:xfrm>
            <a:off x="9649671" y="4639161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Joyti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Joyti</a:t>
            </a:r>
            <a:r>
              <a:rPr lang="en-US" sz="800" strike="sngStrike" dirty="0"/>
              <a:t> Facebook</a:t>
            </a:r>
          </a:p>
          <a:p>
            <a:r>
              <a:rPr lang="en-US" sz="800" strike="sngStrike" dirty="0"/>
              <a:t>Remote Calls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13752C-3DFD-416E-8201-9DA7BC31C81A}"/>
              </a:ext>
            </a:extLst>
          </p:cNvPr>
          <p:cNvSpPr txBox="1"/>
          <p:nvPr/>
        </p:nvSpPr>
        <p:spPr>
          <a:xfrm>
            <a:off x="9851489" y="457015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C2D3764-CF3D-4DE2-BF90-4CB7F57A19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24" y="5940379"/>
            <a:ext cx="1174487" cy="88086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3B25520-1A18-4F13-A640-9401457845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00" y="6088053"/>
            <a:ext cx="649872" cy="64987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84189B9-0DC9-48CD-A0B7-1A63AA2349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60612" y="5972532"/>
            <a:ext cx="1529135" cy="79781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D4C802B-BD67-49A5-93C9-4EEC0B77D8E5}"/>
              </a:ext>
            </a:extLst>
          </p:cNvPr>
          <p:cNvSpPr txBox="1"/>
          <p:nvPr/>
        </p:nvSpPr>
        <p:spPr>
          <a:xfrm>
            <a:off x="6727057" y="6196145"/>
            <a:ext cx="16530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/>
              <a:t>buy cd(robot); eagle eye cherry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B52B09-4E19-473C-B077-CEDEA2378289}"/>
              </a:ext>
            </a:extLst>
          </p:cNvPr>
          <p:cNvSpPr/>
          <p:nvPr/>
        </p:nvSpPr>
        <p:spPr>
          <a:xfrm>
            <a:off x="6679608" y="5889911"/>
            <a:ext cx="1043684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MILTIAYR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54DB8DF-E2FD-42D4-8CF1-9D3BFBC5F9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33" y="6062068"/>
            <a:ext cx="495483" cy="618738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D6C6E6-1DCD-4AB1-86B9-DD636B332F02}"/>
              </a:ext>
            </a:extLst>
          </p:cNvPr>
          <p:cNvCxnSpPr/>
          <p:nvPr/>
        </p:nvCxnSpPr>
        <p:spPr>
          <a:xfrm flipV="1">
            <a:off x="1231900" y="6184900"/>
            <a:ext cx="1249169" cy="55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0436A8-7D79-4243-A333-610687482BAE}"/>
              </a:ext>
            </a:extLst>
          </p:cNvPr>
          <p:cNvCxnSpPr/>
          <p:nvPr/>
        </p:nvCxnSpPr>
        <p:spPr>
          <a:xfrm flipH="1" flipV="1">
            <a:off x="1308100" y="6088053"/>
            <a:ext cx="5215487" cy="3389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4368E07-682D-4C54-BB89-49C73298CDBF}"/>
              </a:ext>
            </a:extLst>
          </p:cNvPr>
          <p:cNvSpPr/>
          <p:nvPr/>
        </p:nvSpPr>
        <p:spPr>
          <a:xfrm>
            <a:off x="1662424" y="5978749"/>
            <a:ext cx="5034503" cy="67234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37D6F4-F2AD-470D-B925-EC591A523D9F}"/>
              </a:ext>
            </a:extLst>
          </p:cNvPr>
          <p:cNvCxnSpPr/>
          <p:nvPr/>
        </p:nvCxnSpPr>
        <p:spPr>
          <a:xfrm>
            <a:off x="1231900" y="5931016"/>
            <a:ext cx="10807700" cy="1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A156BBF-9CE3-4440-9136-67E5A3EA4C9E}"/>
              </a:ext>
            </a:extLst>
          </p:cNvPr>
          <p:cNvSpPr/>
          <p:nvPr/>
        </p:nvSpPr>
        <p:spPr>
          <a:xfrm>
            <a:off x="3608946" y="3111500"/>
            <a:ext cx="1032776" cy="122170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1D3A8C-FCF7-44AF-BAC3-F2F1190286A4}"/>
              </a:ext>
            </a:extLst>
          </p:cNvPr>
          <p:cNvSpPr/>
          <p:nvPr/>
        </p:nvSpPr>
        <p:spPr>
          <a:xfrm>
            <a:off x="1789535" y="3137977"/>
            <a:ext cx="711619" cy="1221709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464C9EE-8634-4A86-8C95-349B93D06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45" y="3319003"/>
            <a:ext cx="611188" cy="69229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96CCBD-42F8-43F0-AE1F-CE65C562B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33" y="3282084"/>
            <a:ext cx="611188" cy="69229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91D3EBD-D941-45C6-B472-9E004A1F9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336" y="3271138"/>
            <a:ext cx="611188" cy="69229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7796C04-905A-492F-87AF-43BCAFAF4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15" y="2264904"/>
            <a:ext cx="611188" cy="69229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44E5181-7136-4EE1-BDEE-D7A58D7B0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154" y="2214345"/>
            <a:ext cx="611188" cy="6922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BADED95-750C-4729-BB4A-559394D56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06" y="2201279"/>
            <a:ext cx="611188" cy="692294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32CDF0D-9FDA-430F-92D1-CEF3600DE165}"/>
              </a:ext>
            </a:extLst>
          </p:cNvPr>
          <p:cNvCxnSpPr/>
          <p:nvPr/>
        </p:nvCxnSpPr>
        <p:spPr>
          <a:xfrm flipV="1">
            <a:off x="9301383" y="2264904"/>
            <a:ext cx="2738217" cy="84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3836E26F-CAB0-428D-9F68-8775B3FCFD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92" y="2209266"/>
            <a:ext cx="910470" cy="60698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72A2398-C5AC-4034-B20D-29D06326C396}"/>
              </a:ext>
            </a:extLst>
          </p:cNvPr>
          <p:cNvSpPr txBox="1"/>
          <p:nvPr/>
        </p:nvSpPr>
        <p:spPr>
          <a:xfrm>
            <a:off x="8518378" y="2459297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/>
              <a:t>Pub </a:t>
            </a:r>
            <a:r>
              <a:rPr lang="en-US" sz="900" strike="sngStrike" dirty="0" err="1"/>
              <a:t>prisma</a:t>
            </a:r>
            <a:r>
              <a:rPr lang="en-US" sz="900" strike="sngStrike" dirty="0"/>
              <a:t> </a:t>
            </a:r>
            <a:r>
              <a:rPr lang="en-US" sz="900" strike="sngStrike" dirty="0" err="1"/>
              <a:t>hendrik</a:t>
            </a:r>
            <a:endParaRPr lang="en-US" sz="900" strike="sngStrike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28738F8-43E1-4440-A347-F8EC91A4831E}"/>
              </a:ext>
            </a:extLst>
          </p:cNvPr>
          <p:cNvSpPr/>
          <p:nvPr/>
        </p:nvSpPr>
        <p:spPr>
          <a:xfrm>
            <a:off x="8134463" y="2977414"/>
            <a:ext cx="1346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§</a:t>
            </a:r>
            <a:r>
              <a:rPr lang="en-US" sz="900" dirty="0" err="1"/>
              <a:t>Aggrevated</a:t>
            </a:r>
            <a:r>
              <a:rPr lang="en-US" sz="900" dirty="0"/>
              <a:t> </a:t>
            </a:r>
            <a:r>
              <a:rPr lang="en-US" sz="900" dirty="0" err="1"/>
              <a:t>Identfy</a:t>
            </a:r>
            <a:r>
              <a:rPr lang="en-US" sz="900" dirty="0"/>
              <a:t> Theft Jason (Al)  Mailman  ; Fremont Pinball Machines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3F0139-82EF-4624-8B73-7AA045D4613E}"/>
              </a:ext>
            </a:extLst>
          </p:cNvPr>
          <p:cNvSpPr/>
          <p:nvPr/>
        </p:nvSpPr>
        <p:spPr>
          <a:xfrm>
            <a:off x="9567416" y="2121832"/>
            <a:ext cx="2482698" cy="91380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CAD45A-141F-4E9C-9D20-613BE7525086}"/>
              </a:ext>
            </a:extLst>
          </p:cNvPr>
          <p:cNvSpPr/>
          <p:nvPr/>
        </p:nvSpPr>
        <p:spPr>
          <a:xfrm>
            <a:off x="9341796" y="3226508"/>
            <a:ext cx="2482698" cy="949766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B11AF7-9FC8-45DE-8AB8-CEDD6B26D789}"/>
              </a:ext>
            </a:extLst>
          </p:cNvPr>
          <p:cNvCxnSpPr/>
          <p:nvPr/>
        </p:nvCxnSpPr>
        <p:spPr>
          <a:xfrm flipV="1">
            <a:off x="9435545" y="2146200"/>
            <a:ext cx="2870088" cy="8109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43C01F0-F26B-46C1-A2AE-49354D98CC8F}"/>
              </a:ext>
            </a:extLst>
          </p:cNvPr>
          <p:cNvCxnSpPr/>
          <p:nvPr/>
        </p:nvCxnSpPr>
        <p:spPr>
          <a:xfrm flipV="1">
            <a:off x="9006030" y="3302335"/>
            <a:ext cx="2870088" cy="8109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3A373B-BAA0-447F-90B0-E3D0B3450A22}"/>
              </a:ext>
            </a:extLst>
          </p:cNvPr>
          <p:cNvSpPr txBox="1"/>
          <p:nvPr/>
        </p:nvSpPr>
        <p:spPr>
          <a:xfrm>
            <a:off x="7255021" y="2936005"/>
            <a:ext cx="90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Jason</a:t>
            </a:r>
          </a:p>
          <a:p>
            <a:r>
              <a:rPr lang="en-US" strike="sngStrike" dirty="0"/>
              <a:t>Al’s Son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F593FE-441B-4D8D-A3FC-16EDC7B8D50A}"/>
              </a:ext>
            </a:extLst>
          </p:cNvPr>
          <p:cNvSpPr txBox="1"/>
          <p:nvPr/>
        </p:nvSpPr>
        <p:spPr>
          <a:xfrm>
            <a:off x="7171757" y="283332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 1980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6C062C-E529-43A4-A810-A31DA67B7253}"/>
              </a:ext>
            </a:extLst>
          </p:cNvPr>
          <p:cNvSpPr txBox="1"/>
          <p:nvPr/>
        </p:nvSpPr>
        <p:spPr>
          <a:xfrm>
            <a:off x="355999" y="2788674"/>
            <a:ext cx="258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 Video games</a:t>
            </a:r>
          </a:p>
          <a:p>
            <a:r>
              <a:rPr lang="en-US" dirty="0"/>
              <a:t>1955 pinball </a:t>
            </a:r>
            <a:r>
              <a:rPr lang="en-US" strike="sngStrike" dirty="0"/>
              <a:t>(first pinball)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EE9A3BA-E8B6-4F43-AA33-878B9305D56A}"/>
              </a:ext>
            </a:extLst>
          </p:cNvPr>
          <p:cNvCxnSpPr/>
          <p:nvPr/>
        </p:nvCxnSpPr>
        <p:spPr>
          <a:xfrm flipH="1" flipV="1">
            <a:off x="7874000" y="4632992"/>
            <a:ext cx="1467796" cy="125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47F360C-7441-4B4C-AAD5-2987A0B50CA6}"/>
              </a:ext>
            </a:extLst>
          </p:cNvPr>
          <p:cNvSpPr txBox="1"/>
          <p:nvPr/>
        </p:nvSpPr>
        <p:spPr>
          <a:xfrm>
            <a:off x="1546207" y="5954168"/>
            <a:ext cx="2496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Police </a:t>
            </a:r>
            <a:r>
              <a:rPr lang="en-US" sz="800" strike="sngStrike" dirty="0" err="1"/>
              <a:t>Sittign</a:t>
            </a:r>
            <a:r>
              <a:rPr lang="en-US" sz="800" strike="sngStrike" dirty="0"/>
              <a:t> of person</a:t>
            </a:r>
            <a:r>
              <a:rPr lang="en-US" sz="800" dirty="0"/>
              <a:t> </a:t>
            </a:r>
            <a:r>
              <a:rPr lang="en-US" sz="800" strike="sngStrike" dirty="0"/>
              <a:t>in </a:t>
            </a:r>
            <a:r>
              <a:rPr lang="en-US" sz="800" strike="sngStrike" dirty="0" err="1"/>
              <a:t>fron</a:t>
            </a:r>
            <a:r>
              <a:rPr lang="en-US" sz="800" strike="sngStrike" dirty="0"/>
              <a:t> soul </a:t>
            </a:r>
            <a:r>
              <a:rPr lang="en-US" sz="800" dirty="0" err="1"/>
              <a:t>nonpolcieCfg</a:t>
            </a:r>
            <a:r>
              <a:rPr lang="en-US" sz="800" dirty="0"/>
              <a:t>(CPVA)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CF6CB3C-B075-450C-A9C8-F71C6B190259}"/>
              </a:ext>
            </a:extLst>
          </p:cNvPr>
          <p:cNvCxnSpPr>
            <a:cxnSpLocks/>
          </p:cNvCxnSpPr>
          <p:nvPr/>
        </p:nvCxnSpPr>
        <p:spPr>
          <a:xfrm>
            <a:off x="1112658" y="2893573"/>
            <a:ext cx="1080658" cy="433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1B9471-9AF5-4813-A63E-1DA8D85C31EF}"/>
              </a:ext>
            </a:extLst>
          </p:cNvPr>
          <p:cNvSpPr/>
          <p:nvPr/>
        </p:nvSpPr>
        <p:spPr>
          <a:xfrm>
            <a:off x="1027571" y="2905262"/>
            <a:ext cx="1756009" cy="409348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381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custom-tc-ems16@FortWorthPublicLibrary.org</dc:creator>
  <cp:lastModifiedBy>custom-tc-ems16@FortWorthPublicLibrary.org</cp:lastModifiedBy>
  <cp:revision>15</cp:revision>
  <dcterms:created xsi:type="dcterms:W3CDTF">2023-10-17T21:56:00Z</dcterms:created>
  <dcterms:modified xsi:type="dcterms:W3CDTF">2023-10-18T00:39:34Z</dcterms:modified>
</cp:coreProperties>
</file>