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AC7C-4460-42D4-9742-F50B14B9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791C-7E0F-4E2F-BA82-50134E429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62615-19DF-432D-BEFF-590C82A6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9BF0B-C2FA-46C3-AF19-4BA9D0B1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65FCB-D6B9-40D9-84E6-E9DB2A2A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2C8F-DEE6-4E7F-BAC6-1E8ACC0E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869E-0EAF-4936-B3AF-FEC8A9D1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7043-89B7-4A5C-8A2B-6F84CE13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E6A8-BAF2-411C-9138-B1F6B97B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25CB-44C5-4346-9A25-992E369B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A90E4-8056-4580-BF43-7431AA3B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A647-B728-4BA7-B7A3-733412EF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0711-CB52-4226-983A-345FB03F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F854-28AC-4158-AD48-667A0971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EB58-2F4F-449B-BACE-B9B2E0C3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73CC-E90E-4B70-BC18-81E8C089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1747-35C0-44CB-930A-50C9B255D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C7CE-C6E7-4C5F-88A5-C4C8BA26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02C2-8146-4472-8066-B10A9133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4E9D-7DF1-468F-BB32-9DD006E2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D20-EF9B-4C80-95DA-698A7AC0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5F77-F0A7-483B-BAEE-770AFD50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4526-A26F-4384-A6A6-018AD3F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B910-A585-4EC4-B7D0-CA1B239C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59A7-39A3-48D4-AFE5-9DD6F460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C25B-E047-45D4-BC08-0AF35DC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DE9E-DC0C-4785-9FDA-84D7DDCC9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17B5C-3FFA-469E-8E31-4B7D2122B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67FB6-2D6B-4E43-B2D2-308DC714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A5EF-6D69-4066-A5EA-939CDE8C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06372-D14F-48F1-8B0E-A1F8A7B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C5B8-770B-44F0-B2B8-A60004C2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2C606-1AA0-4F3E-98CB-8E58DB27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46EB-7335-41ED-BEFE-C0E44A265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A78B3-63B4-44C3-B63A-A00916315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4D244-B032-437D-A317-7047C61ED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C3FE5-B4DA-4FF0-960C-CB0DCBBB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271FD-3667-4864-9867-8A41994A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BA24F-C734-4626-8D20-C28E1785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064-2C00-4AAA-B778-5035A6F9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417A-BA0B-4583-98AE-CBFA32D6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6E89-B075-4663-BC74-CAE4F8E2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89052-9D73-4D99-B5FA-EA3C7221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944B5-724E-44DE-9293-3DCDDDFD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3A8E6-6861-403A-BC0E-5D56D44C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AFB1C-0B9F-4C81-A523-5BB6ABB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81FE-1378-4BAC-9E29-BBE3CEC4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6638-B40D-458C-B4E5-3BC6A958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62D9-C99B-4453-AEA4-F1EF50931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D35E0-24DD-40FB-914C-810445B7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E8ED8-2E82-4D03-9779-5CCB42F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3069-03BB-45A7-9841-DA35372E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2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BFDA-5675-463E-AA25-E27329C2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F8FED-5915-4450-AAD8-284D5FC2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CF7C-A2D6-4E20-ADD7-402F0815C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F21AF-83EA-4E33-9144-37151D3E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DE456-5D6A-4D69-B158-8EEA0A5D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1337-66EE-4934-882B-88E948A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6E9B-2521-4C1B-BFF7-004893FC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0F75-4A16-43BC-95F0-A83FFB84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920A-365C-4279-9BB2-55730AF93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F3FFC-1BED-49D8-8F67-117D8D34B20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89D4-28B9-47C8-BB93-63902CD7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57EE-C494-48A1-B68A-191596AAA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D2DA2-872E-4920-8173-F7AD2EFD7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13" Type="http://schemas.openxmlformats.org/officeDocument/2006/relationships/image" Target="../media/image32.jpg"/><Relationship Id="rId18" Type="http://schemas.openxmlformats.org/officeDocument/2006/relationships/image" Target="../media/image37.jpg"/><Relationship Id="rId3" Type="http://schemas.openxmlformats.org/officeDocument/2006/relationships/image" Target="../media/image2.jpg"/><Relationship Id="rId21" Type="http://schemas.openxmlformats.org/officeDocument/2006/relationships/image" Target="../media/image40.jpg"/><Relationship Id="rId7" Type="http://schemas.openxmlformats.org/officeDocument/2006/relationships/image" Target="../media/image29.jpg"/><Relationship Id="rId12" Type="http://schemas.openxmlformats.org/officeDocument/2006/relationships/image" Target="../media/image31.jpg"/><Relationship Id="rId17" Type="http://schemas.openxmlformats.org/officeDocument/2006/relationships/image" Target="../media/image36.jpg"/><Relationship Id="rId2" Type="http://schemas.openxmlformats.org/officeDocument/2006/relationships/image" Target="../media/image25.jpg"/><Relationship Id="rId16" Type="http://schemas.openxmlformats.org/officeDocument/2006/relationships/image" Target="../media/image35.jpg"/><Relationship Id="rId20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22.jpg"/><Relationship Id="rId5" Type="http://schemas.openxmlformats.org/officeDocument/2006/relationships/image" Target="../media/image27.png"/><Relationship Id="rId15" Type="http://schemas.openxmlformats.org/officeDocument/2006/relationships/image" Target="../media/image34.jpg"/><Relationship Id="rId10" Type="http://schemas.openxmlformats.org/officeDocument/2006/relationships/image" Target="../media/image23.jpg"/><Relationship Id="rId19" Type="http://schemas.openxmlformats.org/officeDocument/2006/relationships/image" Target="../media/image38.jpg"/><Relationship Id="rId4" Type="http://schemas.openxmlformats.org/officeDocument/2006/relationships/image" Target="../media/image26.jpg"/><Relationship Id="rId9" Type="http://schemas.openxmlformats.org/officeDocument/2006/relationships/image" Target="../media/image19.png"/><Relationship Id="rId14" Type="http://schemas.openxmlformats.org/officeDocument/2006/relationships/image" Target="../media/image33.jpg"/><Relationship Id="rId22" Type="http://schemas.openxmlformats.org/officeDocument/2006/relationships/image" Target="../media/image4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574510585&amp;rlz=1C1GCEU_enUS1080&amp;q=gaggenau+christof+florus&amp;stick=H4sIAAAAAAAAAONgVuLVT9c3NCxMtzQorqgseMRowS3w8sc9YSn9SWtOXmPU5OIKzsgvd80rySypFJLmYoOyBKX4uVB18ixilUhPTE9PzUssVUjOKMosLslPU0jLyS8qLQYAKu6Mb2cAAAA&amp;sa=X&amp;ved=2ahUKEwjN7-y504CCAxWskWoFHeGECCIQzIcDKAB6BAgZEAE" TargetMode="External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10" Type="http://schemas.openxmlformats.org/officeDocument/2006/relationships/image" Target="../media/image49.pn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5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C25B7-6B7B-4CD2-90EB-C8F81576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56" y="2593071"/>
            <a:ext cx="1296874" cy="123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573E2-DB24-4BDD-91FD-247DEE534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28" y="2907059"/>
            <a:ext cx="473075" cy="606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E7C9D-7BF9-422A-87AA-2D2072D5F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34" y="2593071"/>
            <a:ext cx="2184735" cy="1234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E73A9A-AAF2-4F59-937A-87C5444C946D}"/>
              </a:ext>
            </a:extLst>
          </p:cNvPr>
          <p:cNvSpPr/>
          <p:nvPr/>
        </p:nvSpPr>
        <p:spPr>
          <a:xfrm>
            <a:off x="6807200" y="2066943"/>
            <a:ext cx="395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animal house party studying dorm room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C807E-20D0-4155-A420-5B43B49D94F4}"/>
              </a:ext>
            </a:extLst>
          </p:cNvPr>
          <p:cNvSpPr txBox="1"/>
          <p:nvPr/>
        </p:nvSpPr>
        <p:spPr>
          <a:xfrm>
            <a:off x="6676529" y="167379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MSc.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B22CD8-7200-419F-99DA-4F4F4F17512A}"/>
              </a:ext>
            </a:extLst>
          </p:cNvPr>
          <p:cNvSpPr/>
          <p:nvPr/>
        </p:nvSpPr>
        <p:spPr>
          <a:xfrm>
            <a:off x="0" y="0"/>
            <a:ext cx="12192000" cy="1102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F5EDE4-7F44-4D84-8E47-5F43CFC7938E}"/>
              </a:ext>
            </a:extLst>
          </p:cNvPr>
          <p:cNvSpPr/>
          <p:nvPr/>
        </p:nvSpPr>
        <p:spPr>
          <a:xfrm>
            <a:off x="0" y="1062078"/>
            <a:ext cx="12192000" cy="469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587E4-2AF7-4426-BCB0-F57DF996F1A7}"/>
              </a:ext>
            </a:extLst>
          </p:cNvPr>
          <p:cNvSpPr/>
          <p:nvPr/>
        </p:nvSpPr>
        <p:spPr>
          <a:xfrm>
            <a:off x="4164859" y="2593071"/>
            <a:ext cx="2397370" cy="123485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E53059-7D9A-4C78-B043-CFA9ADFE2A7F}"/>
              </a:ext>
            </a:extLst>
          </p:cNvPr>
          <p:cNvSpPr/>
          <p:nvPr/>
        </p:nvSpPr>
        <p:spPr>
          <a:xfrm>
            <a:off x="2813774" y="2593071"/>
            <a:ext cx="1299056" cy="123485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8E0BE3-B267-467D-9128-A5A823842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08" y="1803473"/>
            <a:ext cx="814285" cy="123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7B2506-BA00-40EB-92D5-0950041E5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59" y="1803473"/>
            <a:ext cx="836803" cy="12348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1B3AF6-883C-4CD1-B0F4-191AD2525BD4}"/>
              </a:ext>
            </a:extLst>
          </p:cNvPr>
          <p:cNvCxnSpPr/>
          <p:nvPr/>
        </p:nvCxnSpPr>
        <p:spPr>
          <a:xfrm flipV="1">
            <a:off x="2650108" y="1803473"/>
            <a:ext cx="978421" cy="1710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013F0-1553-48BC-AA79-B1F3EEC62270}"/>
              </a:ext>
            </a:extLst>
          </p:cNvPr>
          <p:cNvCxnSpPr/>
          <p:nvPr/>
        </p:nvCxnSpPr>
        <p:spPr>
          <a:xfrm flipV="1">
            <a:off x="3729469" y="1673796"/>
            <a:ext cx="1972659" cy="111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43B4453-2BAE-414F-AA96-46374F602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47" y="3268849"/>
            <a:ext cx="875397" cy="5252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48D9DE7-F806-4281-9575-9014562DE060}"/>
              </a:ext>
            </a:extLst>
          </p:cNvPr>
          <p:cNvSpPr/>
          <p:nvPr/>
        </p:nvSpPr>
        <p:spPr>
          <a:xfrm>
            <a:off x="3263446" y="3281547"/>
            <a:ext cx="901413" cy="67605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66493-B831-4B77-B038-22063902A6CC}"/>
              </a:ext>
            </a:extLst>
          </p:cNvPr>
          <p:cNvSpPr/>
          <p:nvPr/>
        </p:nvSpPr>
        <p:spPr>
          <a:xfrm>
            <a:off x="1854686" y="2837882"/>
            <a:ext cx="901413" cy="67605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5F7793-5AF1-464E-A92A-85634FBA49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58" y="4470521"/>
            <a:ext cx="1591201" cy="238747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00DEBB0-164B-42A4-830D-4EC67F5344EA}"/>
              </a:ext>
            </a:extLst>
          </p:cNvPr>
          <p:cNvSpPr/>
          <p:nvPr/>
        </p:nvSpPr>
        <p:spPr>
          <a:xfrm>
            <a:off x="2560515" y="48890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Jumanji: The Next Level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Roboto"/>
              </a:rPr>
            </a:b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D8AFE5-41BF-48AE-B80D-29A560F539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01" y="5532728"/>
            <a:ext cx="1567138" cy="87759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9047F-262A-414A-816F-E54B1F1A007D}"/>
              </a:ext>
            </a:extLst>
          </p:cNvPr>
          <p:cNvCxnSpPr/>
          <p:nvPr/>
        </p:nvCxnSpPr>
        <p:spPr>
          <a:xfrm>
            <a:off x="3974440" y="5626039"/>
            <a:ext cx="2677800" cy="345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0E67252-4492-41B6-8DC7-FCDFFB586392}"/>
              </a:ext>
            </a:extLst>
          </p:cNvPr>
          <p:cNvSpPr/>
          <p:nvPr/>
        </p:nvSpPr>
        <p:spPr>
          <a:xfrm>
            <a:off x="4254870" y="5491050"/>
            <a:ext cx="1591201" cy="94679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846121-461B-4980-A619-F13E5ACF0E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96" y="5551241"/>
            <a:ext cx="496104" cy="72940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C70DE7-DFE8-4606-9315-6E0436B4380D}"/>
              </a:ext>
            </a:extLst>
          </p:cNvPr>
          <p:cNvSpPr/>
          <p:nvPr/>
        </p:nvSpPr>
        <p:spPr>
          <a:xfrm>
            <a:off x="5843593" y="5462153"/>
            <a:ext cx="1591201" cy="94679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79A2D38-2334-4048-A785-232BF18902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138" y="4570940"/>
            <a:ext cx="2457450" cy="18669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04F0AA3-1C5B-4638-A504-CD257E13C179}"/>
              </a:ext>
            </a:extLst>
          </p:cNvPr>
          <p:cNvSpPr/>
          <p:nvPr/>
        </p:nvSpPr>
        <p:spPr>
          <a:xfrm>
            <a:off x="7434838" y="3915572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normandy</a:t>
            </a:r>
            <a:r>
              <a:rPr lang="en-US" dirty="0"/>
              <a:t> </a:t>
            </a:r>
            <a:r>
              <a:rPr lang="en-US" dirty="0" err="1"/>
              <a:t>omaha</a:t>
            </a:r>
            <a:r>
              <a:rPr lang="en-US" dirty="0"/>
              <a:t> beach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0F2AF27-FCC5-4B6F-BE1D-085F6F75BC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8" y="3853452"/>
            <a:ext cx="1687800" cy="75124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5CAAF81-7955-47A7-B540-E163A48563DF}"/>
              </a:ext>
            </a:extLst>
          </p:cNvPr>
          <p:cNvSpPr/>
          <p:nvPr/>
        </p:nvSpPr>
        <p:spPr>
          <a:xfrm>
            <a:off x="10133589" y="4470521"/>
            <a:ext cx="2457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bald </a:t>
            </a:r>
            <a:r>
              <a:rPr lang="en-US" strike="sngStrike" dirty="0" err="1"/>
              <a:t>german</a:t>
            </a:r>
            <a:r>
              <a:rPr lang="en-US" strike="sngStrike" dirty="0"/>
              <a:t> body builder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246CFD1-FF8C-41E1-8407-4C047A31AA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12" y="5002476"/>
            <a:ext cx="665581" cy="100382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25EFD-0E21-4D22-9B6D-CC51B6B3CD7F}"/>
              </a:ext>
            </a:extLst>
          </p:cNvPr>
          <p:cNvCxnSpPr/>
          <p:nvPr/>
        </p:nvCxnSpPr>
        <p:spPr>
          <a:xfrm flipV="1">
            <a:off x="11112500" y="4570940"/>
            <a:ext cx="1219200" cy="143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AEA134A-6E05-4987-B49F-207E16020AD9}"/>
              </a:ext>
            </a:extLst>
          </p:cNvPr>
          <p:cNvSpPr/>
          <p:nvPr/>
        </p:nvSpPr>
        <p:spPr>
          <a:xfrm>
            <a:off x="11274012" y="5030993"/>
            <a:ext cx="668059" cy="975309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8CBD95D-3B85-4B07-800A-12F3355931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495" y="5446066"/>
            <a:ext cx="1040018" cy="8345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541E60A-AD84-48CB-AA40-5C4B6DC10814}"/>
              </a:ext>
            </a:extLst>
          </p:cNvPr>
          <p:cNvSpPr/>
          <p:nvPr/>
        </p:nvSpPr>
        <p:spPr>
          <a:xfrm>
            <a:off x="10602796" y="5491051"/>
            <a:ext cx="1165067" cy="789598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7275FFB-AB44-4E73-B0AC-9C874F2ECF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767" y="5903231"/>
            <a:ext cx="527895" cy="76629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7DD6F84-2A6C-4E49-B7A4-2078A2075AB0}"/>
              </a:ext>
            </a:extLst>
          </p:cNvPr>
          <p:cNvSpPr/>
          <p:nvPr/>
        </p:nvSpPr>
        <p:spPr>
          <a:xfrm>
            <a:off x="10610723" y="5863357"/>
            <a:ext cx="550939" cy="789598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1660E-9C4C-4098-80FD-DF02EF9E928B}"/>
              </a:ext>
            </a:extLst>
          </p:cNvPr>
          <p:cNvSpPr txBox="1"/>
          <p:nvPr/>
        </p:nvSpPr>
        <p:spPr>
          <a:xfrm>
            <a:off x="10602796" y="3794087"/>
            <a:ext cx="5241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WWI.whithous</a:t>
            </a:r>
            <a:r>
              <a:rPr lang="en-US" dirty="0"/>
              <a:t> t</a:t>
            </a:r>
            <a:r>
              <a:rPr lang="en-US" strike="sngStrike" dirty="0"/>
              <a:t>ake </a:t>
            </a:r>
            <a:r>
              <a:rPr lang="en-US" strike="sngStrike" dirty="0" err="1"/>
              <a:t>hosu</a:t>
            </a:r>
            <a:r>
              <a:rPr lang="en-US" strike="sngStrike" dirty="0"/>
              <a:t> under </a:t>
            </a:r>
            <a:r>
              <a:rPr lang="en-US" strike="sngStrike" dirty="0" err="1"/>
              <a:t>jermoe</a:t>
            </a:r>
            <a:r>
              <a:rPr lang="en-US" strike="sngStrike" dirty="0"/>
              <a:t> and boyfriend</a:t>
            </a:r>
          </a:p>
          <a:p>
            <a:r>
              <a:rPr lang="en-US" strike="sngStrike" dirty="0"/>
              <a:t>			right said friend</a:t>
            </a:r>
          </a:p>
          <a:p>
            <a:r>
              <a:rPr lang="en-US" dirty="0"/>
              <a:t>JFK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787CF13-1416-4960-B7F3-1CF6E5C2DD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64" y="6047493"/>
            <a:ext cx="893375" cy="67003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D54F3B3-BAD2-4984-BECA-D7124E32775C}"/>
              </a:ext>
            </a:extLst>
          </p:cNvPr>
          <p:cNvSpPr txBox="1"/>
          <p:nvPr/>
        </p:nvSpPr>
        <p:spPr>
          <a:xfrm>
            <a:off x="9696509" y="3210496"/>
            <a:ext cx="676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HOMEI:NANA </a:t>
            </a:r>
            <a:r>
              <a:rPr lang="en-US" dirty="0" err="1"/>
              <a:t>elebeth</a:t>
            </a:r>
            <a:r>
              <a:rPr lang="en-US" dirty="0"/>
              <a:t> </a:t>
            </a:r>
            <a:r>
              <a:rPr lang="en-US" strike="sngStrike" dirty="0"/>
              <a:t>2 </a:t>
            </a:r>
            <a:r>
              <a:rPr lang="en-US" strike="sngStrike" dirty="0" err="1"/>
              <a:t>taek</a:t>
            </a:r>
            <a:r>
              <a:rPr lang="en-US" strike="sngStrike" dirty="0"/>
              <a:t> </a:t>
            </a:r>
            <a:r>
              <a:rPr lang="en-US" strike="sngStrike" dirty="0" err="1"/>
              <a:t>hosue</a:t>
            </a:r>
            <a:r>
              <a:rPr lang="en-US" strike="sngStrike" dirty="0"/>
              <a:t> under</a:t>
            </a:r>
          </a:p>
          <a:p>
            <a:r>
              <a:rPr lang="en-US" dirty="0"/>
              <a:t>		</a:t>
            </a:r>
            <a:r>
              <a:rPr lang="en-US" dirty="0" err="1"/>
              <a:t>tathoe</a:t>
            </a:r>
            <a:r>
              <a:rPr lang="en-US" dirty="0"/>
              <a:t>  </a:t>
            </a:r>
          </a:p>
          <a:p>
            <a:r>
              <a:rPr lang="en-US" dirty="0"/>
              <a:t>	FOSTER ICTY   foster make </a:t>
            </a:r>
            <a:r>
              <a:rPr lang="en-US" dirty="0" err="1"/>
              <a:t>jack,jochebradle</a:t>
            </a:r>
            <a:r>
              <a:rPr lang="en-US" dirty="0"/>
              <a:t> 2 </a:t>
            </a:r>
            <a:r>
              <a:rPr lang="en-US" dirty="0" err="1"/>
              <a:t>tke</a:t>
            </a:r>
            <a:r>
              <a:rPr lang="en-US" dirty="0"/>
              <a:t> </a:t>
            </a:r>
            <a:r>
              <a:rPr lang="en-US" dirty="0" err="1"/>
              <a:t>hous</a:t>
            </a:r>
            <a:r>
              <a:rPr lang="en-US" dirty="0"/>
              <a:t> under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3249638-D36A-4A6E-9201-A6934DFDE3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839" y="5906451"/>
            <a:ext cx="533400" cy="533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A4DCF6A-0C52-42A5-A062-21FBD84ED062}"/>
              </a:ext>
            </a:extLst>
          </p:cNvPr>
          <p:cNvSpPr/>
          <p:nvPr/>
        </p:nvSpPr>
        <p:spPr>
          <a:xfrm>
            <a:off x="11169589" y="5875196"/>
            <a:ext cx="931516" cy="789598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26E1EF-5ED7-46EC-9FF8-9B91A3C7CBBC}"/>
              </a:ext>
            </a:extLst>
          </p:cNvPr>
          <p:cNvSpPr txBox="1"/>
          <p:nvPr/>
        </p:nvSpPr>
        <p:spPr>
          <a:xfrm>
            <a:off x="8397025" y="3038323"/>
            <a:ext cx="28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 </a:t>
            </a:r>
            <a:r>
              <a:rPr lang="en-US" strike="sngStrike" dirty="0"/>
              <a:t>catwalk</a:t>
            </a:r>
            <a:r>
              <a:rPr lang="en-US" dirty="0"/>
              <a:t> CHEKCAHALRE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BF0EA0-FD8C-4C41-8AF8-02DB1E70C5BF}"/>
              </a:ext>
            </a:extLst>
          </p:cNvPr>
          <p:cNvSpPr/>
          <p:nvPr/>
        </p:nvSpPr>
        <p:spPr>
          <a:xfrm>
            <a:off x="11112500" y="2987641"/>
            <a:ext cx="784189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(sales)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45F715-8299-4232-BAA0-139EA3FFFEDA}"/>
              </a:ext>
            </a:extLst>
          </p:cNvPr>
          <p:cNvSpPr/>
          <p:nvPr/>
        </p:nvSpPr>
        <p:spPr>
          <a:xfrm>
            <a:off x="8368858" y="2447522"/>
            <a:ext cx="32029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MANISTRET(G.VIRGINA MARY;)</a:t>
            </a:r>
          </a:p>
          <a:p>
            <a:r>
              <a:rPr lang="en-US" dirty="0"/>
              <a:t>the rock movie 1998 Alcatraz</a:t>
            </a:r>
          </a:p>
          <a:p>
            <a:r>
              <a:rPr lang="en-US" dirty="0"/>
              <a:t>HOCME:LUXMOVIE:RENTAL:VHS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9F046C4C-31B5-4556-B5C2-837AB79428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64" y="2711362"/>
            <a:ext cx="295892" cy="43664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0DAC6A-4E81-4451-87CE-1255324C5F9B}"/>
              </a:ext>
            </a:extLst>
          </p:cNvPr>
          <p:cNvCxnSpPr/>
          <p:nvPr/>
        </p:nvCxnSpPr>
        <p:spPr>
          <a:xfrm>
            <a:off x="8010659" y="2791396"/>
            <a:ext cx="774069" cy="24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F25EBAB-56EE-4815-9794-7226F337F5A6}"/>
              </a:ext>
            </a:extLst>
          </p:cNvPr>
          <p:cNvSpPr/>
          <p:nvPr/>
        </p:nvSpPr>
        <p:spPr>
          <a:xfrm>
            <a:off x="8149463" y="2650684"/>
            <a:ext cx="368183" cy="497319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13540D1-03DB-420E-81FF-EC29DB3341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059" y="2915969"/>
            <a:ext cx="782619" cy="33023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AFDF91E-3BE4-485B-A798-1462D300D57A}"/>
              </a:ext>
            </a:extLst>
          </p:cNvPr>
          <p:cNvSpPr/>
          <p:nvPr/>
        </p:nvSpPr>
        <p:spPr>
          <a:xfrm>
            <a:off x="7823261" y="2803084"/>
            <a:ext cx="846786" cy="497319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1639FD-E4F9-4D36-9C77-5E5F5386A65A}"/>
              </a:ext>
            </a:extLst>
          </p:cNvPr>
          <p:cNvSpPr txBox="1"/>
          <p:nvPr/>
        </p:nvSpPr>
        <p:spPr>
          <a:xfrm>
            <a:off x="6992028" y="2711362"/>
            <a:ext cx="2585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  <a:p>
            <a:r>
              <a:rPr lang="en-US" dirty="0"/>
              <a:t>!G.CPVA </a:t>
            </a:r>
            <a:r>
              <a:rPr lang="en-US" dirty="0" err="1"/>
              <a:t>gheoh</a:t>
            </a:r>
            <a:r>
              <a:rPr lang="en-US" dirty="0"/>
              <a:t>(</a:t>
            </a:r>
            <a:r>
              <a:rPr lang="en-US" dirty="0" err="1"/>
              <a:t>micheasl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angelsa</a:t>
            </a:r>
            <a:r>
              <a:rPr lang="en-US" dirty="0"/>
              <a:t>(</a:t>
            </a:r>
            <a:r>
              <a:rPr lang="en-US" dirty="0" err="1"/>
              <a:t>patrics</a:t>
            </a:r>
            <a:r>
              <a:rPr lang="en-US" dirty="0"/>
              <a:t>)</a:t>
            </a:r>
          </a:p>
          <a:p>
            <a:r>
              <a:rPr lang="en-US" dirty="0"/>
              <a:t>	HOME:BORIS</a:t>
            </a:r>
          </a:p>
          <a:p>
            <a:r>
              <a:rPr lang="en-US" strike="sngStrike" dirty="0"/>
              <a:t>The rock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76E52E3-24A4-4697-B454-C032EFD500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83021" y="3969233"/>
            <a:ext cx="2016721" cy="2638775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9B76178-28AE-44ED-9D1D-E5A3C558C4B8}"/>
              </a:ext>
            </a:extLst>
          </p:cNvPr>
          <p:cNvCxnSpPr/>
          <p:nvPr/>
        </p:nvCxnSpPr>
        <p:spPr>
          <a:xfrm>
            <a:off x="-232054" y="3730334"/>
            <a:ext cx="12101848" cy="5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D7B754F-F588-47AC-A1BF-A9875F83D7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63" y="2060860"/>
            <a:ext cx="697339" cy="102578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0D98624-A782-4E98-A247-418E22F1F9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" y="3063912"/>
            <a:ext cx="621582" cy="474047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51DDA5AA-B3AD-4889-B64F-1B695FCEEE02}"/>
              </a:ext>
            </a:extLst>
          </p:cNvPr>
          <p:cNvSpPr/>
          <p:nvPr/>
        </p:nvSpPr>
        <p:spPr>
          <a:xfrm>
            <a:off x="267453" y="3086645"/>
            <a:ext cx="640878" cy="415645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12023BD-4208-44FD-9DB9-7163A9E30B3D}"/>
              </a:ext>
            </a:extLst>
          </p:cNvPr>
          <p:cNvSpPr/>
          <p:nvPr/>
        </p:nvSpPr>
        <p:spPr>
          <a:xfrm>
            <a:off x="1180116" y="1975646"/>
            <a:ext cx="814285" cy="123485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CE49D11-5D8D-42F4-A606-0DEB63901A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95" y="5855237"/>
            <a:ext cx="650036" cy="65003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CCE8165-B201-41D1-B51A-416D8178034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045" y="5644818"/>
            <a:ext cx="498657" cy="49865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397A014-835E-4FF1-B31A-6750BCC59893}"/>
              </a:ext>
            </a:extLst>
          </p:cNvPr>
          <p:cNvCxnSpPr/>
          <p:nvPr/>
        </p:nvCxnSpPr>
        <p:spPr>
          <a:xfrm flipV="1">
            <a:off x="10303683" y="5528017"/>
            <a:ext cx="1216091" cy="11766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E6F84563-D0AE-4218-9FA5-03ADD76B722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882" y="5820130"/>
            <a:ext cx="450245" cy="679058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E924E44-4D91-4BB3-872D-4A7F15BDC8B2}"/>
              </a:ext>
            </a:extLst>
          </p:cNvPr>
          <p:cNvCxnSpPr>
            <a:endCxn id="62" idx="0"/>
          </p:cNvCxnSpPr>
          <p:nvPr/>
        </p:nvCxnSpPr>
        <p:spPr>
          <a:xfrm flipV="1">
            <a:off x="10303683" y="5875196"/>
            <a:ext cx="1331664" cy="56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DD5D1C-E40E-495B-B961-4C97D7921605}"/>
              </a:ext>
            </a:extLst>
          </p:cNvPr>
          <p:cNvSpPr/>
          <p:nvPr/>
        </p:nvSpPr>
        <p:spPr>
          <a:xfrm>
            <a:off x="10417476" y="5235086"/>
            <a:ext cx="1348879" cy="789598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7841E3-BBDF-43CB-A9C7-1F4ACED4CB3F}"/>
              </a:ext>
            </a:extLst>
          </p:cNvPr>
          <p:cNvCxnSpPr>
            <a:endCxn id="49" idx="3"/>
          </p:cNvCxnSpPr>
          <p:nvPr/>
        </p:nvCxnSpPr>
        <p:spPr>
          <a:xfrm flipV="1">
            <a:off x="10194725" y="5518648"/>
            <a:ext cx="1747346" cy="133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CB78C6F-33DA-4E08-A5ED-11D25995A19B}"/>
              </a:ext>
            </a:extLst>
          </p:cNvPr>
          <p:cNvCxnSpPr/>
          <p:nvPr/>
        </p:nvCxnSpPr>
        <p:spPr>
          <a:xfrm>
            <a:off x="242552" y="3946487"/>
            <a:ext cx="12101848" cy="5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9741C-462F-4891-AD01-6605235D9302}"/>
              </a:ext>
            </a:extLst>
          </p:cNvPr>
          <p:cNvSpPr/>
          <p:nvPr/>
        </p:nvSpPr>
        <p:spPr>
          <a:xfrm>
            <a:off x="2650109" y="1760213"/>
            <a:ext cx="727344" cy="1325798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61E4A46-EFAE-468C-ACE8-428633DD2B88}"/>
              </a:ext>
            </a:extLst>
          </p:cNvPr>
          <p:cNvSpPr/>
          <p:nvPr/>
        </p:nvSpPr>
        <p:spPr>
          <a:xfrm>
            <a:off x="4115011" y="1783660"/>
            <a:ext cx="890347" cy="1300204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0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2DDC47-D577-4BD4-9C89-41B4A7A12E25}"/>
              </a:ext>
            </a:extLst>
          </p:cNvPr>
          <p:cNvSpPr/>
          <p:nvPr/>
        </p:nvSpPr>
        <p:spPr>
          <a:xfrm>
            <a:off x="0" y="0"/>
            <a:ext cx="12192000" cy="1102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8C2DD-0ABB-4282-BAF8-2FB3FCED357C}"/>
              </a:ext>
            </a:extLst>
          </p:cNvPr>
          <p:cNvSpPr/>
          <p:nvPr/>
        </p:nvSpPr>
        <p:spPr>
          <a:xfrm>
            <a:off x="0" y="1062078"/>
            <a:ext cx="12192000" cy="469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BAFD67-B066-4715-9715-AB71BC6F51E7}"/>
              </a:ext>
            </a:extLst>
          </p:cNvPr>
          <p:cNvCxnSpPr/>
          <p:nvPr/>
        </p:nvCxnSpPr>
        <p:spPr>
          <a:xfrm>
            <a:off x="90152" y="3032087"/>
            <a:ext cx="12101848" cy="5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DF0FE-51B0-42AE-8393-9B5F80F3955C}"/>
              </a:ext>
            </a:extLst>
          </p:cNvPr>
          <p:cNvCxnSpPr/>
          <p:nvPr/>
        </p:nvCxnSpPr>
        <p:spPr>
          <a:xfrm>
            <a:off x="621933" y="4912054"/>
            <a:ext cx="12101848" cy="59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C3A8AB-2FB2-498F-919B-D2FA4C99C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673" y="1874370"/>
            <a:ext cx="675264" cy="1014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26527-256B-4EC4-9744-E2D653460987}"/>
              </a:ext>
            </a:extLst>
          </p:cNvPr>
          <p:cNvSpPr txBox="1"/>
          <p:nvPr/>
        </p:nvSpPr>
        <p:spPr>
          <a:xfrm>
            <a:off x="90152" y="3183054"/>
            <a:ext cx="10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VIRGINA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DA90E-2201-4DF9-BB41-C5ABE706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8" y="2078303"/>
            <a:ext cx="473075" cy="6068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A039D0-2E66-404C-ACFA-D0EEA26B65BE}"/>
              </a:ext>
            </a:extLst>
          </p:cNvPr>
          <p:cNvSpPr/>
          <p:nvPr/>
        </p:nvSpPr>
        <p:spPr>
          <a:xfrm>
            <a:off x="791665" y="2127158"/>
            <a:ext cx="579935" cy="55802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1E8C2D-8F91-423F-AC98-671DC6ECA7D3}"/>
              </a:ext>
            </a:extLst>
          </p:cNvPr>
          <p:cNvCxnSpPr/>
          <p:nvPr/>
        </p:nvCxnSpPr>
        <p:spPr>
          <a:xfrm flipV="1">
            <a:off x="1066800" y="2127158"/>
            <a:ext cx="1828800" cy="761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0498166-7501-4C31-BACA-FA19E6B9D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07" y="2116025"/>
            <a:ext cx="1163991" cy="65183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D70477-DB0D-4B2A-9E9C-5C217EBF760E}"/>
              </a:ext>
            </a:extLst>
          </p:cNvPr>
          <p:cNvCxnSpPr/>
          <p:nvPr/>
        </p:nvCxnSpPr>
        <p:spPr>
          <a:xfrm flipV="1">
            <a:off x="3263900" y="1981200"/>
            <a:ext cx="1193800" cy="786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F78AD-DAFC-4241-8E59-68FA5D420AEA}"/>
              </a:ext>
            </a:extLst>
          </p:cNvPr>
          <p:cNvSpPr/>
          <p:nvPr/>
        </p:nvSpPr>
        <p:spPr>
          <a:xfrm>
            <a:off x="1606535" y="1823719"/>
            <a:ext cx="687402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E2FE68-C78C-4064-AB79-4011F50BD4FA}"/>
              </a:ext>
            </a:extLst>
          </p:cNvPr>
          <p:cNvSpPr/>
          <p:nvPr/>
        </p:nvSpPr>
        <p:spPr>
          <a:xfrm>
            <a:off x="3050692" y="1921001"/>
            <a:ext cx="1407007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D166EF-48DA-467C-8776-C52A9608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791" y="1903456"/>
            <a:ext cx="1742857" cy="10571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53AB29-C9FE-4BBF-B6AF-F4B030CBBC0D}"/>
              </a:ext>
            </a:extLst>
          </p:cNvPr>
          <p:cNvCxnSpPr/>
          <p:nvPr/>
        </p:nvCxnSpPr>
        <p:spPr>
          <a:xfrm flipV="1">
            <a:off x="4457699" y="1823719"/>
            <a:ext cx="2732241" cy="106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86C621-4CD3-439A-862E-58A3B4E5F17A}"/>
              </a:ext>
            </a:extLst>
          </p:cNvPr>
          <p:cNvSpPr txBox="1"/>
          <p:nvPr/>
        </p:nvSpPr>
        <p:spPr>
          <a:xfrm>
            <a:off x="3108807" y="1603313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Saturday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FE2D-A085-46CA-9916-0614F60B3231}"/>
              </a:ext>
            </a:extLst>
          </p:cNvPr>
          <p:cNvSpPr/>
          <p:nvPr/>
        </p:nvSpPr>
        <p:spPr>
          <a:xfrm>
            <a:off x="4642600" y="1881332"/>
            <a:ext cx="1742857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2CD47-368A-4496-B286-82BAF931B1BC}"/>
              </a:ext>
            </a:extLst>
          </p:cNvPr>
          <p:cNvCxnSpPr/>
          <p:nvPr/>
        </p:nvCxnSpPr>
        <p:spPr>
          <a:xfrm flipV="1">
            <a:off x="4642600" y="1531825"/>
            <a:ext cx="1713048" cy="145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056CADB-9EE7-4F94-AE51-B5F8C9CC4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75" y="1929629"/>
            <a:ext cx="880540" cy="88054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8D6738-D542-4C0B-BEC6-AD1FBEA4CC26}"/>
              </a:ext>
            </a:extLst>
          </p:cNvPr>
          <p:cNvCxnSpPr/>
          <p:nvPr/>
        </p:nvCxnSpPr>
        <p:spPr>
          <a:xfrm flipV="1">
            <a:off x="0" y="1787979"/>
            <a:ext cx="613775" cy="1022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059041F-EC2D-41C8-AA0B-6F4D985B9048}"/>
              </a:ext>
            </a:extLst>
          </p:cNvPr>
          <p:cNvSpPr/>
          <p:nvPr/>
        </p:nvSpPr>
        <p:spPr>
          <a:xfrm>
            <a:off x="81768" y="1796121"/>
            <a:ext cx="63796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E6C55-23E6-4F29-A51D-CCB2D143C241}"/>
              </a:ext>
            </a:extLst>
          </p:cNvPr>
          <p:cNvCxnSpPr/>
          <p:nvPr/>
        </p:nvCxnSpPr>
        <p:spPr>
          <a:xfrm flipH="1">
            <a:off x="139796" y="1603313"/>
            <a:ext cx="608074" cy="138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731A840-BAEB-45BD-BBAB-A2F63C4DE2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21" y="2201810"/>
            <a:ext cx="1094013" cy="61264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E333A77-0EF8-4C6B-AA8E-D4817669B682}"/>
              </a:ext>
            </a:extLst>
          </p:cNvPr>
          <p:cNvSpPr/>
          <p:nvPr/>
        </p:nvSpPr>
        <p:spPr>
          <a:xfrm>
            <a:off x="6534387" y="1895207"/>
            <a:ext cx="1742857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CBBA28-3001-46D6-9558-1BC89E1BC16A}"/>
              </a:ext>
            </a:extLst>
          </p:cNvPr>
          <p:cNvCxnSpPr/>
          <p:nvPr/>
        </p:nvCxnSpPr>
        <p:spPr>
          <a:xfrm flipH="1" flipV="1">
            <a:off x="6540549" y="1881332"/>
            <a:ext cx="2240820" cy="1093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E26A02A-AABA-4F94-8493-C5120205B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947" y="2152023"/>
            <a:ext cx="1120179" cy="66381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B6DAC90-1F22-4810-B8FF-B98F5384F742}"/>
              </a:ext>
            </a:extLst>
          </p:cNvPr>
          <p:cNvSpPr/>
          <p:nvPr/>
        </p:nvSpPr>
        <p:spPr>
          <a:xfrm>
            <a:off x="8502961" y="1885871"/>
            <a:ext cx="1329972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AFFFCB-6198-4AA2-AE2C-89404A9CC4E8}"/>
              </a:ext>
            </a:extLst>
          </p:cNvPr>
          <p:cNvCxnSpPr/>
          <p:nvPr/>
        </p:nvCxnSpPr>
        <p:spPr>
          <a:xfrm flipV="1">
            <a:off x="8404964" y="1823719"/>
            <a:ext cx="1427968" cy="144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71F7E2-4E53-4156-AF37-A151B0C7D38F}"/>
              </a:ext>
            </a:extLst>
          </p:cNvPr>
          <p:cNvCxnSpPr/>
          <p:nvPr/>
        </p:nvCxnSpPr>
        <p:spPr>
          <a:xfrm flipV="1">
            <a:off x="2730674" y="1823719"/>
            <a:ext cx="1542124" cy="112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85DD4DA5-AF05-48DC-B9FE-27D48B128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179" y="3129369"/>
            <a:ext cx="1262761" cy="16522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997637-D374-450B-B0A8-C6E0088DB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31" y="3532810"/>
            <a:ext cx="899260" cy="8992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6165978-1C46-4C2B-AC69-030A49B40D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96" y="3535297"/>
            <a:ext cx="836986" cy="8369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EBFF49-BCD1-44EC-AF09-182F2548D4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9" y="3564865"/>
            <a:ext cx="876300" cy="8763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AD1A9B3-07D0-4D80-A20F-152C1E83456A}"/>
              </a:ext>
            </a:extLst>
          </p:cNvPr>
          <p:cNvSpPr/>
          <p:nvPr/>
        </p:nvSpPr>
        <p:spPr>
          <a:xfrm>
            <a:off x="4019548" y="3194289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trike="sngStrike" dirty="0">
                <a:solidFill>
                  <a:srgbClr val="202124"/>
                </a:solidFill>
                <a:effectLst/>
                <a:latin typeface="Google Sans"/>
              </a:rPr>
              <a:t>Cherie-Bar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C2C17F7-B7A6-4BD7-AD55-99FD90B35B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7" y="3415515"/>
            <a:ext cx="789190" cy="5928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3BB8B94-60D9-4B7C-88F7-9648CBE1DD2D}"/>
              </a:ext>
            </a:extLst>
          </p:cNvPr>
          <p:cNvSpPr/>
          <p:nvPr/>
        </p:nvSpPr>
        <p:spPr>
          <a:xfrm>
            <a:off x="5714395" y="3083667"/>
            <a:ext cx="2175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marktluecke</a:t>
            </a:r>
            <a:r>
              <a:rPr lang="en-US" dirty="0"/>
              <a:t> </a:t>
            </a:r>
            <a:r>
              <a:rPr lang="en-US" dirty="0" err="1"/>
              <a:t>karlruhe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5590E8D-26DC-4E0C-BEB1-FBC60738EF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691" y="5101112"/>
            <a:ext cx="1538465" cy="156013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B0EBED-5019-4BC0-A22C-D5B94BF6BA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11" y="5110122"/>
            <a:ext cx="1538465" cy="153846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1F4C7E7-25EF-4CB2-B5AD-C5E922CAED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29" y="5218780"/>
            <a:ext cx="953257" cy="95325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46341A-ACE5-4CBF-A657-D9861CA58D2F}"/>
              </a:ext>
            </a:extLst>
          </p:cNvPr>
          <p:cNvCxnSpPr/>
          <p:nvPr/>
        </p:nvCxnSpPr>
        <p:spPr>
          <a:xfrm flipV="1">
            <a:off x="8821206" y="4602631"/>
            <a:ext cx="2308964" cy="175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50BEC93-D788-4857-BA39-904150B6DC31}"/>
              </a:ext>
            </a:extLst>
          </p:cNvPr>
          <p:cNvSpPr/>
          <p:nvPr/>
        </p:nvSpPr>
        <p:spPr>
          <a:xfrm>
            <a:off x="9193429" y="5188639"/>
            <a:ext cx="104739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1DEFB-8F5B-4EA3-9D17-FA290C095BB4}"/>
              </a:ext>
            </a:extLst>
          </p:cNvPr>
          <p:cNvSpPr txBox="1"/>
          <p:nvPr/>
        </p:nvSpPr>
        <p:spPr>
          <a:xfrm>
            <a:off x="-166154" y="4997865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♥LACE</a:t>
            </a:r>
          </a:p>
          <a:p>
            <a:r>
              <a:rPr lang="en-US" dirty="0"/>
              <a:t>?HOMCID:JEUSE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B2C3BD5-3EE9-417B-8733-D6287D78A2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15" y="5022309"/>
            <a:ext cx="1181100" cy="17716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C062D4F-627F-400A-8A14-EE20F36BCA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67" y="5081333"/>
            <a:ext cx="1181100" cy="17716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ABE9E5C-8B03-4418-ABED-A4D42971D7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19" y="5236931"/>
            <a:ext cx="1951219" cy="146153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0A4154C-70CC-482C-A986-EF4F01AE78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237" y="5280842"/>
            <a:ext cx="1061865" cy="1061865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FACC324A-5921-439E-9740-A328856CA350}"/>
              </a:ext>
            </a:extLst>
          </p:cNvPr>
          <p:cNvSpPr/>
          <p:nvPr/>
        </p:nvSpPr>
        <p:spPr>
          <a:xfrm>
            <a:off x="10643731" y="5236547"/>
            <a:ext cx="104739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2043CA-1A4D-4B08-9A43-B71B080CB84E}"/>
              </a:ext>
            </a:extLst>
          </p:cNvPr>
          <p:cNvSpPr txBox="1"/>
          <p:nvPr/>
        </p:nvSpPr>
        <p:spPr>
          <a:xfrm>
            <a:off x="0" y="5734747"/>
            <a:ext cx="2768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 Base Paul </a:t>
            </a:r>
            <a:r>
              <a:rPr lang="en-US" dirty="0" err="1"/>
              <a:t>Reviere</a:t>
            </a:r>
            <a:endParaRPr lang="en-US" dirty="0"/>
          </a:p>
          <a:p>
            <a:r>
              <a:rPr lang="en-US" dirty="0" err="1"/>
              <a:t>Constitio</a:t>
            </a:r>
            <a:endParaRPr lang="en-US" dirty="0"/>
          </a:p>
          <a:p>
            <a:r>
              <a:rPr lang="en-US" dirty="0" err="1"/>
              <a:t>Verfassunggeriht</a:t>
            </a:r>
            <a:r>
              <a:rPr lang="en-US" dirty="0"/>
              <a:t> </a:t>
            </a:r>
            <a:r>
              <a:rPr lang="en-US" dirty="0" err="1"/>
              <a:t>Karlrsueh</a:t>
            </a:r>
            <a:endParaRPr lang="en-US" dirty="0"/>
          </a:p>
          <a:p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D6E40F-6F60-48AA-AD3C-7EF4A642AB34}"/>
              </a:ext>
            </a:extLst>
          </p:cNvPr>
          <p:cNvSpPr txBox="1"/>
          <p:nvPr/>
        </p:nvSpPr>
        <p:spPr>
          <a:xfrm>
            <a:off x="1358611" y="4819307"/>
            <a:ext cx="16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PENGAOGN.CD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02F5BE7-B7D3-4BDB-BBDA-224137A9FA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69" y="5481110"/>
            <a:ext cx="1169349" cy="136049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A626A92-167B-437A-BC63-31274AF8ED9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48" y="5739113"/>
            <a:ext cx="1287091" cy="102150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F35D3181-597D-4FC3-8AFE-33F4556B8BA5}"/>
              </a:ext>
            </a:extLst>
          </p:cNvPr>
          <p:cNvSpPr txBox="1"/>
          <p:nvPr/>
        </p:nvSpPr>
        <p:spPr>
          <a:xfrm>
            <a:off x="9897730" y="63296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In Case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7240-BB95-4438-ABDA-B4DE2E9B35FC}"/>
              </a:ext>
            </a:extLst>
          </p:cNvPr>
          <p:cNvSpPr/>
          <p:nvPr/>
        </p:nvSpPr>
        <p:spPr>
          <a:xfrm>
            <a:off x="3061269" y="4813199"/>
            <a:ext cx="160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PENGAOGN.CD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C759F7-3E60-43FB-B3FB-DB18B9A7AA2B}"/>
              </a:ext>
            </a:extLst>
          </p:cNvPr>
          <p:cNvSpPr/>
          <p:nvPr/>
        </p:nvSpPr>
        <p:spPr>
          <a:xfrm>
            <a:off x="4633005" y="4757070"/>
            <a:ext cx="160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PENGAOGN.CD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ABBBD3-9531-4A99-8D6A-1A77568FEA38}"/>
              </a:ext>
            </a:extLst>
          </p:cNvPr>
          <p:cNvSpPr/>
          <p:nvPr/>
        </p:nvSpPr>
        <p:spPr>
          <a:xfrm>
            <a:off x="5812991" y="4757070"/>
            <a:ext cx="160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PENGAOGN.CD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167E37-81F0-4465-BB48-74332F2FB67D}"/>
              </a:ext>
            </a:extLst>
          </p:cNvPr>
          <p:cNvSpPr/>
          <p:nvPr/>
        </p:nvSpPr>
        <p:spPr>
          <a:xfrm>
            <a:off x="1855406" y="5769242"/>
            <a:ext cx="160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PENGAOGN.CD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229957-1756-4757-9AEA-B0ADDE9BAE31}"/>
              </a:ext>
            </a:extLst>
          </p:cNvPr>
          <p:cNvSpPr/>
          <p:nvPr/>
        </p:nvSpPr>
        <p:spPr>
          <a:xfrm>
            <a:off x="7014153" y="4978493"/>
            <a:ext cx="5177847" cy="196851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9A1C05C-F955-4AB9-9B66-9FC9E360CFA0}"/>
              </a:ext>
            </a:extLst>
          </p:cNvPr>
          <p:cNvSpPr/>
          <p:nvPr/>
        </p:nvSpPr>
        <p:spPr>
          <a:xfrm>
            <a:off x="8277244" y="5182532"/>
            <a:ext cx="1902740" cy="30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28EB61-73B5-45DD-AFF4-AE7194FB0CFE}"/>
              </a:ext>
            </a:extLst>
          </p:cNvPr>
          <p:cNvSpPr/>
          <p:nvPr/>
        </p:nvSpPr>
        <p:spPr>
          <a:xfrm>
            <a:off x="8277244" y="5490572"/>
            <a:ext cx="2059350" cy="12319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10F8A0-529B-4FDC-AE91-A4AF4B5D826B}"/>
              </a:ext>
            </a:extLst>
          </p:cNvPr>
          <p:cNvSpPr txBox="1"/>
          <p:nvPr/>
        </p:nvSpPr>
        <p:spPr>
          <a:xfrm>
            <a:off x="8732561" y="5911148"/>
            <a:ext cx="105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Interupts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FCA123-47C6-4534-ABCA-75E8A5188848}"/>
              </a:ext>
            </a:extLst>
          </p:cNvPr>
          <p:cNvSpPr txBox="1"/>
          <p:nvPr/>
        </p:nvSpPr>
        <p:spPr>
          <a:xfrm>
            <a:off x="5919490" y="4859910"/>
            <a:ext cx="74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E8483A-63D4-4F42-8036-8788E040A869}"/>
              </a:ext>
            </a:extLst>
          </p:cNvPr>
          <p:cNvSpPr/>
          <p:nvPr/>
        </p:nvSpPr>
        <p:spPr>
          <a:xfrm>
            <a:off x="2509940" y="3091452"/>
            <a:ext cx="1509607" cy="4013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MILTIARY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A5FBCB-6506-412A-BFA3-44CFA6DD2CD8}"/>
              </a:ext>
            </a:extLst>
          </p:cNvPr>
          <p:cNvSpPr txBox="1"/>
          <p:nvPr/>
        </p:nvSpPr>
        <p:spPr>
          <a:xfrm>
            <a:off x="2456423" y="3519933"/>
            <a:ext cx="123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HEIDELBEG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5F0C3B-DCE8-4577-A92D-B7D3AD232E32}"/>
              </a:ext>
            </a:extLst>
          </p:cNvPr>
          <p:cNvCxnSpPr/>
          <p:nvPr/>
        </p:nvCxnSpPr>
        <p:spPr>
          <a:xfrm flipV="1">
            <a:off x="4138769" y="3129369"/>
            <a:ext cx="757080" cy="131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584618F2-93B7-4A28-AFC6-2B3FDDBC3C82}"/>
              </a:ext>
            </a:extLst>
          </p:cNvPr>
          <p:cNvSpPr/>
          <p:nvPr/>
        </p:nvSpPr>
        <p:spPr>
          <a:xfrm>
            <a:off x="3989381" y="3487678"/>
            <a:ext cx="96174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2ED5B7-BD1E-4CDC-BC80-D3834EBD6E06}"/>
              </a:ext>
            </a:extLst>
          </p:cNvPr>
          <p:cNvSpPr/>
          <p:nvPr/>
        </p:nvSpPr>
        <p:spPr>
          <a:xfrm>
            <a:off x="10336594" y="3415515"/>
            <a:ext cx="1765254" cy="1134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F238B8B-C6F3-486D-A4BC-4F04619018E4}"/>
              </a:ext>
            </a:extLst>
          </p:cNvPr>
          <p:cNvSpPr/>
          <p:nvPr/>
        </p:nvSpPr>
        <p:spPr>
          <a:xfrm>
            <a:off x="9073833" y="3415515"/>
            <a:ext cx="1256980" cy="11761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B0B35D5C-86A3-4C77-A789-8FFF55FB52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652" y="3750722"/>
            <a:ext cx="557035" cy="557035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28C88DF-ADB8-4242-ABD1-31F1D1D38632}"/>
              </a:ext>
            </a:extLst>
          </p:cNvPr>
          <p:cNvCxnSpPr/>
          <p:nvPr/>
        </p:nvCxnSpPr>
        <p:spPr>
          <a:xfrm flipV="1">
            <a:off x="10754055" y="3644280"/>
            <a:ext cx="937069" cy="68914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7FE32F-A5E4-4AFF-B808-253BCA87C662}"/>
              </a:ext>
            </a:extLst>
          </p:cNvPr>
          <p:cNvSpPr/>
          <p:nvPr/>
        </p:nvSpPr>
        <p:spPr>
          <a:xfrm>
            <a:off x="10599237" y="3451540"/>
            <a:ext cx="96174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DB65D2-D1FA-4D29-9F4E-075E858D1540}"/>
              </a:ext>
            </a:extLst>
          </p:cNvPr>
          <p:cNvSpPr txBox="1"/>
          <p:nvPr/>
        </p:nvSpPr>
        <p:spPr>
          <a:xfrm>
            <a:off x="10034866" y="4226253"/>
            <a:ext cx="264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HOME:7H:ATOMCLOCI</a:t>
            </a:r>
            <a:r>
              <a:rPr lang="en-US" sz="800" strike="sngStrike" dirty="0"/>
              <a:t>(button)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0B85974-8F6D-4DBB-BD44-CF5B1F8D59D7}"/>
              </a:ext>
            </a:extLst>
          </p:cNvPr>
          <p:cNvCxnSpPr/>
          <p:nvPr/>
        </p:nvCxnSpPr>
        <p:spPr>
          <a:xfrm flipV="1">
            <a:off x="4138769" y="3268333"/>
            <a:ext cx="812355" cy="151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37D3CD6-7420-4761-96AB-8BC089567C61}"/>
              </a:ext>
            </a:extLst>
          </p:cNvPr>
          <p:cNvSpPr txBox="1"/>
          <p:nvPr/>
        </p:nvSpPr>
        <p:spPr>
          <a:xfrm>
            <a:off x="2516915" y="3730402"/>
            <a:ext cx="1609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SQ.Cherrytown</a:t>
            </a:r>
            <a:endParaRPr lang="en-US" dirty="0"/>
          </a:p>
          <a:p>
            <a:r>
              <a:rPr lang="en-US" dirty="0"/>
              <a:t>Kevin</a:t>
            </a:r>
          </a:p>
          <a:p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dirty="0"/>
              <a:t>SQ)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13A8E7-CFCA-4A15-AF1E-8469BB56F2A3}"/>
              </a:ext>
            </a:extLst>
          </p:cNvPr>
          <p:cNvSpPr txBox="1"/>
          <p:nvPr/>
        </p:nvSpPr>
        <p:spPr>
          <a:xfrm>
            <a:off x="2489159" y="391798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Heidlberg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9CF1A1B-9FC3-476F-97FF-5C4F6E468904}"/>
              </a:ext>
            </a:extLst>
          </p:cNvPr>
          <p:cNvSpPr/>
          <p:nvPr/>
        </p:nvSpPr>
        <p:spPr>
          <a:xfrm>
            <a:off x="4945502" y="3490680"/>
            <a:ext cx="96174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A0992AC-1D8D-4063-A7C4-07F0FC223066}"/>
              </a:ext>
            </a:extLst>
          </p:cNvPr>
          <p:cNvSpPr/>
          <p:nvPr/>
        </p:nvSpPr>
        <p:spPr>
          <a:xfrm>
            <a:off x="6001790" y="3494847"/>
            <a:ext cx="961743" cy="1065391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A40C5C-3061-4A36-8E9B-59639BDE4DC9}"/>
              </a:ext>
            </a:extLst>
          </p:cNvPr>
          <p:cNvSpPr txBox="1"/>
          <p:nvPr/>
        </p:nvSpPr>
        <p:spPr>
          <a:xfrm>
            <a:off x="2873491" y="336441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Kischheim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060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E7712-9006-4AFE-9BC7-AF2839CCB4AC}"/>
              </a:ext>
            </a:extLst>
          </p:cNvPr>
          <p:cNvSpPr/>
          <p:nvPr/>
        </p:nvSpPr>
        <p:spPr>
          <a:xfrm>
            <a:off x="0" y="0"/>
            <a:ext cx="12192000" cy="1102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3C9E4-029A-4874-8EAB-A11E3A6DD332}"/>
              </a:ext>
            </a:extLst>
          </p:cNvPr>
          <p:cNvSpPr/>
          <p:nvPr/>
        </p:nvSpPr>
        <p:spPr>
          <a:xfrm>
            <a:off x="0" y="1062078"/>
            <a:ext cx="12192000" cy="469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36AE5-E1CA-4DB8-8F55-91094806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6" y="1680587"/>
            <a:ext cx="9819048" cy="1742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4CEB4-9BE0-48B8-9C42-788D8F38D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59" y="4379418"/>
            <a:ext cx="898525" cy="11995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9EE76-975B-4B2B-AF43-050C53B8D553}"/>
              </a:ext>
            </a:extLst>
          </p:cNvPr>
          <p:cNvCxnSpPr/>
          <p:nvPr/>
        </p:nvCxnSpPr>
        <p:spPr>
          <a:xfrm flipV="1">
            <a:off x="1465545" y="4246323"/>
            <a:ext cx="2179529" cy="1453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A908422-2B5F-411A-B7FA-871EB31D1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53" y="4517197"/>
            <a:ext cx="911270" cy="9112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8423B7-B700-41D9-B3CC-C3ADFADFC8A4}"/>
              </a:ext>
            </a:extLst>
          </p:cNvPr>
          <p:cNvCxnSpPr/>
          <p:nvPr/>
        </p:nvCxnSpPr>
        <p:spPr>
          <a:xfrm flipV="1">
            <a:off x="3645074" y="4246323"/>
            <a:ext cx="2137775" cy="118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04A3D-4D67-47E4-A53B-96B923CE6C1A}"/>
              </a:ext>
            </a:extLst>
          </p:cNvPr>
          <p:cNvSpPr/>
          <p:nvPr/>
        </p:nvSpPr>
        <p:spPr>
          <a:xfrm>
            <a:off x="3849098" y="4498513"/>
            <a:ext cx="1123735" cy="1080482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8E7F59-26DD-4647-B93A-8A4FA94A6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26" y="3851492"/>
            <a:ext cx="1095698" cy="820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15CAC4-38DC-4ABC-98D2-E3BE186D5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392" y="3746952"/>
            <a:ext cx="1421138" cy="18419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4BFC8-FBB0-4B21-8501-24C51FE46946}"/>
              </a:ext>
            </a:extLst>
          </p:cNvPr>
          <p:cNvSpPr/>
          <p:nvPr/>
        </p:nvSpPr>
        <p:spPr>
          <a:xfrm>
            <a:off x="2122069" y="4297154"/>
            <a:ext cx="1095698" cy="1199576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8E480-50C0-4C17-BB10-DF285191BADF}"/>
              </a:ext>
            </a:extLst>
          </p:cNvPr>
          <p:cNvSpPr txBox="1"/>
          <p:nvPr/>
        </p:nvSpPr>
        <p:spPr>
          <a:xfrm>
            <a:off x="3843117" y="3790782"/>
            <a:ext cx="1135696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err="1">
                <a:solidFill>
                  <a:schemeClr val="bg1"/>
                </a:solidFill>
              </a:rPr>
              <a:t>Auschiwtz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B02C17-5D11-4B3F-BE3B-499B8DFF5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04" y="3826613"/>
            <a:ext cx="1093467" cy="16431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E487B4-2612-4990-B2B0-D7F82A0F48FD}"/>
              </a:ext>
            </a:extLst>
          </p:cNvPr>
          <p:cNvSpPr txBox="1"/>
          <p:nvPr/>
        </p:nvSpPr>
        <p:spPr>
          <a:xfrm>
            <a:off x="5518574" y="5558506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Pets’s</a:t>
            </a:r>
            <a:r>
              <a:rPr lang="en-US" dirty="0"/>
              <a:t> </a:t>
            </a:r>
            <a:r>
              <a:rPr lang="en-US" dirty="0" err="1"/>
              <a:t>nik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2BB4A-F70F-4B06-A447-DF864384F1C2}"/>
              </a:ext>
            </a:extLst>
          </p:cNvPr>
          <p:cNvSpPr txBox="1"/>
          <p:nvPr/>
        </p:nvSpPr>
        <p:spPr>
          <a:xfrm>
            <a:off x="2555309" y="6087649"/>
            <a:ext cx="356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PREA.§187 </a:t>
            </a:r>
            <a:r>
              <a:rPr lang="en-US" strike="sngStrike" dirty="0"/>
              <a:t>pet’s </a:t>
            </a:r>
            <a:r>
              <a:rPr lang="en-US" strike="sngStrike" dirty="0" err="1"/>
              <a:t>st.</a:t>
            </a:r>
            <a:r>
              <a:rPr lang="en-US" strike="sngStrike" dirty="0"/>
              <a:t> nic.st. </a:t>
            </a:r>
            <a:r>
              <a:rPr lang="en-US" strike="sngStrike" dirty="0" err="1"/>
              <a:t>petersson</a:t>
            </a:r>
            <a:endParaRPr lang="en-US" strike="sngStrik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A98C0-0426-47A6-A911-D1945566EA85}"/>
              </a:ext>
            </a:extLst>
          </p:cNvPr>
          <p:cNvSpPr/>
          <p:nvPr/>
        </p:nvSpPr>
        <p:spPr>
          <a:xfrm>
            <a:off x="6931949" y="574196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latin typeface="Roboto"/>
                <a:hlinkClick r:id="rId8"/>
              </a:rPr>
              <a:t>Christof </a:t>
            </a:r>
            <a:r>
              <a:rPr lang="en-US" b="0" i="0" u="none" strike="noStrike" dirty="0" err="1">
                <a:solidFill>
                  <a:srgbClr val="1A0DAB"/>
                </a:solidFill>
                <a:effectLst/>
                <a:latin typeface="Roboto"/>
                <a:hlinkClick r:id="rId8"/>
              </a:rPr>
              <a:t>Florus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B0A84C6-D04E-48AE-ADE7-EFA7306FA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13" y="5428467"/>
            <a:ext cx="869778" cy="12287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3D38604-18A0-4DDF-963F-E4113D29638A}"/>
              </a:ext>
            </a:extLst>
          </p:cNvPr>
          <p:cNvSpPr txBox="1"/>
          <p:nvPr/>
        </p:nvSpPr>
        <p:spPr>
          <a:xfrm>
            <a:off x="6737268" y="5322422"/>
            <a:ext cx="1954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trike="sngStrike" dirty="0"/>
              <a:t>“</a:t>
            </a:r>
            <a:r>
              <a:rPr lang="en-US" sz="4000" strike="sngStrike" dirty="0" err="1"/>
              <a:t>Pistoff</a:t>
            </a:r>
            <a:r>
              <a:rPr lang="en-US" sz="4000" strike="sngStrike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CBDEC8-DFE4-45C2-BACE-275D7A041687}"/>
              </a:ext>
            </a:extLst>
          </p:cNvPr>
          <p:cNvSpPr txBox="1"/>
          <p:nvPr/>
        </p:nvSpPr>
        <p:spPr>
          <a:xfrm>
            <a:off x="2122069" y="5741965"/>
            <a:ext cx="179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</a:t>
            </a:r>
            <a:r>
              <a:rPr lang="en-US" strike="sngStrike" dirty="0" err="1"/>
              <a:t>Pistoff</a:t>
            </a:r>
            <a:r>
              <a:rPr lang="en-US" strike="sngStrike" dirty="0"/>
              <a:t> </a:t>
            </a:r>
            <a:r>
              <a:rPr lang="en-US" strike="sngStrike" dirty="0" err="1"/>
              <a:t>Petsnick</a:t>
            </a:r>
            <a:r>
              <a:rPr lang="en-US" strike="sngStrike" dirty="0"/>
              <a:t>”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0C7C9-B01D-4345-8684-78326EB9AF44}"/>
              </a:ext>
            </a:extLst>
          </p:cNvPr>
          <p:cNvSpPr/>
          <p:nvPr/>
        </p:nvSpPr>
        <p:spPr>
          <a:xfrm>
            <a:off x="9144217" y="4160114"/>
            <a:ext cx="2392254" cy="82071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623A6-4517-4A0A-AE2F-53E337936C65}"/>
              </a:ext>
            </a:extLst>
          </p:cNvPr>
          <p:cNvSpPr/>
          <p:nvPr/>
        </p:nvSpPr>
        <p:spPr>
          <a:xfrm>
            <a:off x="9043792" y="3851492"/>
            <a:ext cx="2274882" cy="820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E0118-DA99-44D8-A83F-A6D8957622F5}"/>
              </a:ext>
            </a:extLst>
          </p:cNvPr>
          <p:cNvSpPr txBox="1"/>
          <p:nvPr/>
        </p:nvSpPr>
        <p:spPr>
          <a:xfrm>
            <a:off x="9444625" y="498083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eal</a:t>
            </a:r>
            <a:endParaRPr lang="en-US" strike="sngStrike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2AC5D3F1-91A3-4B8C-A0F9-2F66C2CFC2F9}"/>
              </a:ext>
            </a:extLst>
          </p:cNvPr>
          <p:cNvSpPr/>
          <p:nvPr/>
        </p:nvSpPr>
        <p:spPr>
          <a:xfrm>
            <a:off x="8329808" y="3958225"/>
            <a:ext cx="496187" cy="707886"/>
          </a:xfrm>
          <a:prstGeom prst="triangle">
            <a:avLst/>
          </a:prstGeom>
          <a:solidFill>
            <a:srgbClr val="FF0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C6208A7-5202-494D-9639-1363CE3020BF}"/>
              </a:ext>
            </a:extLst>
          </p:cNvPr>
          <p:cNvSpPr/>
          <p:nvPr/>
        </p:nvSpPr>
        <p:spPr>
          <a:xfrm>
            <a:off x="8340181" y="3746952"/>
            <a:ext cx="351789" cy="413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AF7605-8761-4507-BF88-E797C809A1B0}"/>
              </a:ext>
            </a:extLst>
          </p:cNvPr>
          <p:cNvSpPr txBox="1"/>
          <p:nvPr/>
        </p:nvSpPr>
        <p:spPr>
          <a:xfrm>
            <a:off x="8016876" y="3634717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Chisto</a:t>
            </a:r>
            <a:r>
              <a:rPr lang="en-US" dirty="0"/>
              <a:t> </a:t>
            </a:r>
            <a:r>
              <a:rPr lang="en-US" dirty="0" err="1"/>
              <a:t>pettnics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0D8025-9380-4E24-82BB-F7A46A9EDA34}"/>
              </a:ext>
            </a:extLst>
          </p:cNvPr>
          <p:cNvCxnSpPr/>
          <p:nvPr/>
        </p:nvCxnSpPr>
        <p:spPr>
          <a:xfrm flipV="1">
            <a:off x="4283901" y="3634717"/>
            <a:ext cx="1012617" cy="150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43E326-D77A-4C76-8F51-A9956F815462}"/>
              </a:ext>
            </a:extLst>
          </p:cNvPr>
          <p:cNvCxnSpPr/>
          <p:nvPr/>
        </p:nvCxnSpPr>
        <p:spPr>
          <a:xfrm>
            <a:off x="5321124" y="3583255"/>
            <a:ext cx="4535767" cy="5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C0E655-EC09-4B84-8DFA-2CC5F105900D}"/>
              </a:ext>
            </a:extLst>
          </p:cNvPr>
          <p:cNvCxnSpPr/>
          <p:nvPr/>
        </p:nvCxnSpPr>
        <p:spPr>
          <a:xfrm>
            <a:off x="9757775" y="3695608"/>
            <a:ext cx="0" cy="177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194A5E-EFC1-42F0-91A8-41B51526FA56}"/>
              </a:ext>
            </a:extLst>
          </p:cNvPr>
          <p:cNvSpPr txBox="1"/>
          <p:nvPr/>
        </p:nvSpPr>
        <p:spPr>
          <a:xfrm>
            <a:off x="9650366" y="5465728"/>
            <a:ext cx="68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E3D4DF-5BB0-477D-BD09-038D7E8B5144}"/>
              </a:ext>
            </a:extLst>
          </p:cNvPr>
          <p:cNvCxnSpPr>
            <a:endCxn id="33" idx="2"/>
          </p:cNvCxnSpPr>
          <p:nvPr/>
        </p:nvCxnSpPr>
        <p:spPr>
          <a:xfrm flipV="1">
            <a:off x="8617026" y="5350162"/>
            <a:ext cx="1059393" cy="130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55518A-BC26-4F5D-8560-173FAA6256FB}"/>
              </a:ext>
            </a:extLst>
          </p:cNvPr>
          <p:cNvSpPr txBox="1"/>
          <p:nvPr/>
        </p:nvSpPr>
        <p:spPr>
          <a:xfrm>
            <a:off x="5962453" y="6560821"/>
            <a:ext cx="39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HOME:MAYREO(DR PETERSSON SAINKT)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72C11C-D542-4A6F-9F9E-614F73D0D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8639" y="5685863"/>
            <a:ext cx="512833" cy="85130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D1B302-76C1-4A8B-BA5A-DD5C1EFD11A3}"/>
              </a:ext>
            </a:extLst>
          </p:cNvPr>
          <p:cNvSpPr txBox="1"/>
          <p:nvPr/>
        </p:nvSpPr>
        <p:spPr>
          <a:xfrm>
            <a:off x="8307184" y="4620287"/>
            <a:ext cx="227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mdma</a:t>
            </a:r>
            <a:r>
              <a:rPr lang="en-US" sz="800" strike="sngStrike" dirty="0"/>
              <a:t>)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65963D22-88EE-42E8-B896-A99DB43CEF8D}"/>
              </a:ext>
            </a:extLst>
          </p:cNvPr>
          <p:cNvSpPr/>
          <p:nvPr/>
        </p:nvSpPr>
        <p:spPr>
          <a:xfrm>
            <a:off x="7979296" y="4079125"/>
            <a:ext cx="360885" cy="5305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5099B7-77C2-4B34-ADAF-06CDDB2DC766}"/>
              </a:ext>
            </a:extLst>
          </p:cNvPr>
          <p:cNvSpPr/>
          <p:nvPr/>
        </p:nvSpPr>
        <p:spPr>
          <a:xfrm>
            <a:off x="7901495" y="3867852"/>
            <a:ext cx="428313" cy="3784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2A7BF7-38B8-4784-93AC-884DF3C7BA00}"/>
              </a:ext>
            </a:extLst>
          </p:cNvPr>
          <p:cNvSpPr txBox="1"/>
          <p:nvPr/>
        </p:nvSpPr>
        <p:spPr>
          <a:xfrm>
            <a:off x="10972800" y="2820473"/>
            <a:ext cx="3330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HOMICE:IS-a-BELL</a:t>
            </a:r>
          </a:p>
          <a:p>
            <a:r>
              <a:rPr lang="en-US" dirty="0"/>
              <a:t>HOCME:SUNSTORE(10c)</a:t>
            </a:r>
          </a:p>
          <a:p>
            <a:r>
              <a:rPr lang="en-US" dirty="0"/>
              <a:t>x/y lake end of lake near </a:t>
            </a:r>
            <a:r>
              <a:rPr lang="en-US" dirty="0" err="1"/>
              <a:t>sanddrill</a:t>
            </a:r>
            <a:endParaRPr lang="en-US" dirty="0"/>
          </a:p>
          <a:p>
            <a:r>
              <a:rPr lang="en-US" strike="sngStrike" dirty="0"/>
              <a:t>Band[crime does not pay]</a:t>
            </a:r>
          </a:p>
        </p:txBody>
      </p:sp>
    </p:spTree>
    <p:extLst>
      <p:ext uri="{BB962C8B-B14F-4D97-AF65-F5344CB8AC3E}">
        <p14:creationId xmlns:p14="http://schemas.microsoft.com/office/powerpoint/2010/main" val="268257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AFE5B-BC36-415C-99B2-7F2266691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9" y="1673796"/>
            <a:ext cx="898525" cy="11995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79E30-5933-4235-AEE6-3BD1143E6A85}"/>
              </a:ext>
            </a:extLst>
          </p:cNvPr>
          <p:cNvCxnSpPr/>
          <p:nvPr/>
        </p:nvCxnSpPr>
        <p:spPr>
          <a:xfrm flipV="1">
            <a:off x="565150" y="3187700"/>
            <a:ext cx="110617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492D3C-1541-4B75-91AF-42B869C2F254}"/>
              </a:ext>
            </a:extLst>
          </p:cNvPr>
          <p:cNvSpPr/>
          <p:nvPr/>
        </p:nvSpPr>
        <p:spPr>
          <a:xfrm>
            <a:off x="0" y="0"/>
            <a:ext cx="12192000" cy="11027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A8F527-A144-4A03-986B-7479C67DD0D1}"/>
              </a:ext>
            </a:extLst>
          </p:cNvPr>
          <p:cNvSpPr/>
          <p:nvPr/>
        </p:nvSpPr>
        <p:spPr>
          <a:xfrm>
            <a:off x="0" y="1062078"/>
            <a:ext cx="12192000" cy="469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6B0934-6A0C-46AA-8E9F-7CD8A6399E15}"/>
              </a:ext>
            </a:extLst>
          </p:cNvPr>
          <p:cNvCxnSpPr/>
          <p:nvPr/>
        </p:nvCxnSpPr>
        <p:spPr>
          <a:xfrm flipV="1">
            <a:off x="889000" y="1397000"/>
            <a:ext cx="2603500" cy="1476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2B7C5-3BE7-4663-A8B3-3AEA8F00B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2" y="3429000"/>
            <a:ext cx="2540283" cy="3323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11E5C7-280F-41FE-9C23-513F81122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25" y="3429000"/>
            <a:ext cx="4620898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E1B017-3FF2-465A-A181-463FD87AB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938" y="3376725"/>
            <a:ext cx="409575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232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custom-tc-ems10@FortWorthPublicLibrary.org</dc:creator>
  <cp:lastModifiedBy>custom-tc-ems10@FortWorthPublicLibrary.org</cp:lastModifiedBy>
  <cp:revision>6</cp:revision>
  <dcterms:created xsi:type="dcterms:W3CDTF">2023-10-18T21:59:37Z</dcterms:created>
  <dcterms:modified xsi:type="dcterms:W3CDTF">2023-10-18T22:37:08Z</dcterms:modified>
</cp:coreProperties>
</file>