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58" r:id="rId5"/>
    <p:sldId id="261" r:id="rId6"/>
    <p:sldId id="262" r:id="rId7"/>
    <p:sldId id="264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35" autoAdjust="0"/>
    <p:restoredTop sz="94660"/>
  </p:normalViewPr>
  <p:slideViewPr>
    <p:cSldViewPr snapToGrid="0">
      <p:cViewPr varScale="1">
        <p:scale>
          <a:sx n="69" d="100"/>
          <a:sy n="69" d="100"/>
        </p:scale>
        <p:origin x="33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16DF5-E83A-41BD-B13B-15C806858F7D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46FDC-4F23-490D-8592-D8D27BB46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3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16DF5-E83A-41BD-B13B-15C806858F7D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46FDC-4F23-490D-8592-D8D27BB46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51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16DF5-E83A-41BD-B13B-15C806858F7D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46FDC-4F23-490D-8592-D8D27BB46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5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16DF5-E83A-41BD-B13B-15C806858F7D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46FDC-4F23-490D-8592-D8D27BB46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564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16DF5-E83A-41BD-B13B-15C806858F7D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46FDC-4F23-490D-8592-D8D27BB46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5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16DF5-E83A-41BD-B13B-15C806858F7D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46FDC-4F23-490D-8592-D8D27BB46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137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16DF5-E83A-41BD-B13B-15C806858F7D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46FDC-4F23-490D-8592-D8D27BB46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8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16DF5-E83A-41BD-B13B-15C806858F7D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46FDC-4F23-490D-8592-D8D27BB46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44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16DF5-E83A-41BD-B13B-15C806858F7D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46FDC-4F23-490D-8592-D8D27BB46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34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16DF5-E83A-41BD-B13B-15C806858F7D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46FDC-4F23-490D-8592-D8D27BB46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07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16DF5-E83A-41BD-B13B-15C806858F7D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46FDC-4F23-490D-8592-D8D27BB46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47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16DF5-E83A-41BD-B13B-15C806858F7D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46FDC-4F23-490D-8592-D8D27BB46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03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18" Type="http://schemas.openxmlformats.org/officeDocument/2006/relationships/image" Target="../media/image15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1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g"/><Relationship Id="rId3" Type="http://schemas.openxmlformats.org/officeDocument/2006/relationships/image" Target="../media/image20.jpg"/><Relationship Id="rId7" Type="http://schemas.openxmlformats.org/officeDocument/2006/relationships/image" Target="../media/image24.png"/><Relationship Id="rId12" Type="http://schemas.openxmlformats.org/officeDocument/2006/relationships/image" Target="../media/image29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11" Type="http://schemas.openxmlformats.org/officeDocument/2006/relationships/image" Target="../media/image28.jp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jpeg"/><Relationship Id="rId9" Type="http://schemas.openxmlformats.org/officeDocument/2006/relationships/image" Target="../media/image26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30.pn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g"/><Relationship Id="rId11" Type="http://schemas.openxmlformats.org/officeDocument/2006/relationships/image" Target="../media/image42.jpeg"/><Relationship Id="rId5" Type="http://schemas.openxmlformats.org/officeDocument/2006/relationships/image" Target="../media/image36.jpeg"/><Relationship Id="rId10" Type="http://schemas.openxmlformats.org/officeDocument/2006/relationships/image" Target="../media/image41.jpg"/><Relationship Id="rId4" Type="http://schemas.openxmlformats.org/officeDocument/2006/relationships/image" Target="../media/image35.jpeg"/><Relationship Id="rId9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7.pn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2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8998972" y="5583650"/>
            <a:ext cx="2691280" cy="1244067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92727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927279"/>
            <a:ext cx="12192000" cy="4013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76518" y="1639114"/>
            <a:ext cx="21162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08:03:11 Start</a:t>
            </a:r>
          </a:p>
          <a:p>
            <a:r>
              <a:rPr lang="en-US" sz="1100" dirty="0" smtClean="0"/>
              <a:t>08:04:00 Web Service Application</a:t>
            </a:r>
            <a:endParaRPr lang="en-US" sz="11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8270" y="2202162"/>
            <a:ext cx="120754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35424" y="2595282"/>
            <a:ext cx="2268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10-23-2023 1D8723.nonPoliceSexAbuse</a:t>
            </a:r>
          </a:p>
          <a:p>
            <a:r>
              <a:rPr lang="en-US" sz="1000" dirty="0"/>
              <a:t>	</a:t>
            </a:r>
            <a:r>
              <a:rPr lang="en-US" sz="1000" dirty="0" smtClean="0"/>
              <a:t>§Stalking</a:t>
            </a:r>
            <a:endParaRPr lang="en-US" sz="1000" dirty="0"/>
          </a:p>
        </p:txBody>
      </p:sp>
      <p:sp>
        <p:nvSpPr>
          <p:cNvPr id="8" name="Rectangle 7"/>
          <p:cNvSpPr/>
          <p:nvPr/>
        </p:nvSpPr>
        <p:spPr>
          <a:xfrm>
            <a:off x="0" y="2795337"/>
            <a:ext cx="1922929" cy="244119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DANIEL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930" y="2797619"/>
            <a:ext cx="487456" cy="48745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8350623" y="2675560"/>
            <a:ext cx="1264024" cy="609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606117" y="2675560"/>
            <a:ext cx="662269" cy="727792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441141" y="2675560"/>
            <a:ext cx="1680882" cy="244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nonPoliceChart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412565" y="2962802"/>
            <a:ext cx="1738033" cy="7673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412565" y="2900956"/>
            <a:ext cx="1775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nonPoliceAudenceLogical</a:t>
            </a:r>
            <a:endParaRPr lang="en-US" sz="12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6669741" y="3285075"/>
            <a:ext cx="0" cy="548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412565" y="3113356"/>
            <a:ext cx="8402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Occurance</a:t>
            </a:r>
            <a:r>
              <a:rPr lang="en-US" sz="800" dirty="0" smtClean="0"/>
              <a:t>(</a:t>
            </a:r>
            <a:r>
              <a:rPr lang="en-US" sz="800" dirty="0" err="1" smtClean="0"/>
              <a:t>ms</a:t>
            </a:r>
            <a:r>
              <a:rPr lang="en-US" sz="800" dirty="0" smtClean="0"/>
              <a:t>)(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345471" y="3773233"/>
            <a:ext cx="19094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The cognitive </a:t>
            </a:r>
            <a:r>
              <a:rPr lang="en-US" sz="800" dirty="0" err="1" smtClean="0"/>
              <a:t>stoage</a:t>
            </a:r>
            <a:r>
              <a:rPr lang="en-US" sz="800" dirty="0" smtClean="0"/>
              <a:t> of </a:t>
            </a:r>
            <a:r>
              <a:rPr lang="en-US" sz="800" dirty="0" err="1" smtClean="0"/>
              <a:t>refences</a:t>
            </a:r>
            <a:r>
              <a:rPr lang="en-US" sz="800" dirty="0" smtClean="0"/>
              <a:t> for reminder on a birthday use a </a:t>
            </a:r>
            <a:r>
              <a:rPr lang="en-US" sz="800" dirty="0" err="1" smtClean="0"/>
              <a:t>nonPolcieChartLogical</a:t>
            </a:r>
            <a:r>
              <a:rPr lang="en-US" sz="800" dirty="0" smtClean="0"/>
              <a:t> for local </a:t>
            </a:r>
            <a:r>
              <a:rPr lang="en-US" sz="800" dirty="0" err="1" smtClean="0"/>
              <a:t>refrence</a:t>
            </a:r>
            <a:r>
              <a:rPr lang="en-US" sz="800" dirty="0" smtClean="0"/>
              <a:t>.</a:t>
            </a:r>
          </a:p>
          <a:p>
            <a:r>
              <a:rPr lang="en-US" sz="800" strike="sngStrike" dirty="0" smtClean="0"/>
              <a:t>“Oh that, Chart (x/y)”</a:t>
            </a:r>
            <a:endParaRPr lang="en-US" sz="800" strike="sngStrike" dirty="0"/>
          </a:p>
        </p:txBody>
      </p:sp>
      <p:sp>
        <p:nvSpPr>
          <p:cNvPr id="23" name="TextBox 22"/>
          <p:cNvSpPr txBox="1"/>
          <p:nvPr/>
        </p:nvSpPr>
        <p:spPr>
          <a:xfrm>
            <a:off x="1414394" y="3268445"/>
            <a:ext cx="50827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1995 </a:t>
            </a:r>
            <a:r>
              <a:rPr lang="en-US" dirty="0" err="1" smtClean="0"/>
              <a:t>Sgb</a:t>
            </a:r>
            <a:r>
              <a:rPr lang="en-US" dirty="0" smtClean="0"/>
              <a:t>. </a:t>
            </a:r>
            <a:r>
              <a:rPr lang="en-US" dirty="0" err="1" smtClean="0"/>
              <a:t>Jugenschutzgesetz</a:t>
            </a:r>
            <a:r>
              <a:rPr lang="en-US" dirty="0" smtClean="0"/>
              <a:t>(Youth Code Violations)</a:t>
            </a:r>
          </a:p>
          <a:p>
            <a:r>
              <a:rPr lang="en-US" dirty="0"/>
              <a:t>	</a:t>
            </a:r>
            <a:r>
              <a:rPr lang="en-US" dirty="0" smtClean="0"/>
              <a:t>Logical at CIVIL COURT 11:OOPM </a:t>
            </a:r>
          </a:p>
          <a:p>
            <a:r>
              <a:rPr lang="en-US" dirty="0"/>
              <a:t>	</a:t>
            </a:r>
            <a:r>
              <a:rPr lang="en-US" dirty="0" err="1" smtClean="0"/>
              <a:t>nonPoliceCamera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002306" y="4191775"/>
            <a:ext cx="7419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nonPoliceSoul.JUDGELogical</a:t>
            </a:r>
            <a:r>
              <a:rPr lang="en-US" dirty="0" smtClean="0"/>
              <a:t>: 5 </a:t>
            </a:r>
            <a:r>
              <a:rPr lang="en-US" dirty="0" err="1" smtClean="0"/>
              <a:t>occurante</a:t>
            </a:r>
            <a:r>
              <a:rPr lang="en-US" dirty="0" smtClean="0"/>
              <a:t> 2-3 second </a:t>
            </a:r>
            <a:r>
              <a:rPr lang="en-US" dirty="0" err="1" smtClean="0"/>
              <a:t>nonPOlcieLogicalRoutes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sz="900" strike="sngStrike" dirty="0" smtClean="0"/>
              <a:t>marx0</a:t>
            </a:r>
            <a:r>
              <a:rPr lang="en-US" dirty="0" smtClean="0"/>
              <a:t> -&gt; </a:t>
            </a:r>
            <a:r>
              <a:rPr lang="en-US" dirty="0" err="1" smtClean="0"/>
              <a:t>nonPolciePrisonLogical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6832712" y="3403352"/>
            <a:ext cx="1517911" cy="788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710472" y="3682743"/>
            <a:ext cx="314186" cy="491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982635" y="3666484"/>
            <a:ext cx="567129" cy="52529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483875" y="3682743"/>
            <a:ext cx="386452" cy="491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9598118" y="3643192"/>
            <a:ext cx="288692" cy="2854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9268386" y="3313411"/>
            <a:ext cx="1278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alcatraz</a:t>
            </a:r>
            <a:r>
              <a:rPr lang="en-US" dirty="0"/>
              <a:t> cell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1241" y="6067989"/>
            <a:ext cx="842706" cy="74948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47134" y="6007071"/>
            <a:ext cx="984016" cy="820647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452840" y="4240985"/>
            <a:ext cx="75194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Yesterday: Royal </a:t>
            </a:r>
            <a:r>
              <a:rPr lang="en-US" dirty="0" err="1" smtClean="0"/>
              <a:t>Famly</a:t>
            </a:r>
            <a:r>
              <a:rPr lang="en-US" dirty="0" smtClean="0"/>
              <a:t> Daniel and </a:t>
            </a:r>
            <a:r>
              <a:rPr lang="en-US" dirty="0" err="1" smtClean="0"/>
              <a:t>Dauther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0.1 §123 </a:t>
            </a:r>
            <a:r>
              <a:rPr lang="en-US" dirty="0" err="1" smtClean="0"/>
              <a:t>Hausfridenbruch</a:t>
            </a:r>
            <a:r>
              <a:rPr lang="en-US" dirty="0" smtClean="0"/>
              <a:t> (</a:t>
            </a:r>
            <a:r>
              <a:rPr lang="en-US" dirty="0" err="1" smtClean="0"/>
              <a:t>tnral</a:t>
            </a:r>
            <a:r>
              <a:rPr lang="en-US" dirty="0" smtClean="0"/>
              <a:t>) Breaking and </a:t>
            </a:r>
            <a:r>
              <a:rPr lang="en-US" dirty="0" err="1" smtClean="0"/>
              <a:t>Entergin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Intervals during Daniel talking about </a:t>
            </a:r>
            <a:r>
              <a:rPr lang="en-US" dirty="0" err="1" smtClean="0"/>
              <a:t>nonPolcieHomelessLiason.</a:t>
            </a:r>
            <a:r>
              <a:rPr lang="en-US" sz="800" strike="sngStrike" dirty="0" err="1" smtClean="0"/>
              <a:t>mar</a:t>
            </a:r>
            <a:r>
              <a:rPr lang="en-US" sz="1200" strike="sngStrike" dirty="0" err="1" smtClean="0"/>
              <a:t>x</a:t>
            </a:r>
            <a:r>
              <a:rPr lang="en-US" sz="1200" dirty="0" smtClean="0"/>
              <a:t> DAY</a:t>
            </a:r>
            <a:endParaRPr lang="en-US" sz="1200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7160" y="2838555"/>
            <a:ext cx="460600" cy="448714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9405977" y="2648898"/>
            <a:ext cx="662269" cy="727792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>
            <a:off x="8406092" y="2750681"/>
            <a:ext cx="1983915" cy="358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586753" y="5620871"/>
            <a:ext cx="3229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nonPoliceVPChiefSuegonLogical</a:t>
            </a:r>
            <a:r>
              <a:rPr lang="en-US" dirty="0" smtClean="0"/>
              <a:t>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-8824" y="3014718"/>
            <a:ext cx="192071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20 Minutes-30 Minutes</a:t>
            </a:r>
          </a:p>
          <a:p>
            <a:r>
              <a:rPr lang="en-US" sz="1100" dirty="0" smtClean="0"/>
              <a:t>0.1 Cognitive Sleeping 3 Hours</a:t>
            </a:r>
          </a:p>
          <a:p>
            <a:r>
              <a:rPr lang="en-US" sz="1100" dirty="0" smtClean="0"/>
              <a:t>5 Minutes Moring</a:t>
            </a:r>
            <a:endParaRPr lang="en-US" sz="1100" dirty="0"/>
          </a:p>
        </p:txBody>
      </p:sp>
      <p:sp>
        <p:nvSpPr>
          <p:cNvPr id="43" name="TextBox 42"/>
          <p:cNvSpPr txBox="1"/>
          <p:nvPr/>
        </p:nvSpPr>
        <p:spPr>
          <a:xfrm>
            <a:off x="6441141" y="3311377"/>
            <a:ext cx="18149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Roth.ibm.dmier.apple.Davidson</a:t>
            </a:r>
            <a:r>
              <a:rPr lang="en-US" sz="800" dirty="0" smtClean="0"/>
              <a:t>[].</a:t>
            </a:r>
            <a:r>
              <a:rPr lang="en-US" sz="800" strike="sngStrike" dirty="0" err="1" smtClean="0"/>
              <a:t>marx</a:t>
            </a:r>
            <a:endParaRPr lang="en-US" sz="800" strike="sngStrike" dirty="0"/>
          </a:p>
        </p:txBody>
      </p:sp>
      <p:sp>
        <p:nvSpPr>
          <p:cNvPr id="46" name="Rectangle 45"/>
          <p:cNvSpPr/>
          <p:nvPr/>
        </p:nvSpPr>
        <p:spPr>
          <a:xfrm>
            <a:off x="6506977" y="5150880"/>
            <a:ext cx="1680882" cy="244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nonPoliceChart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6478401" y="5438122"/>
            <a:ext cx="1738033" cy="7673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>
            <a:off x="6735577" y="5760395"/>
            <a:ext cx="0" cy="548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961855" y="5620871"/>
            <a:ext cx="2903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MLK(</a:t>
            </a:r>
            <a:r>
              <a:rPr lang="en-US" dirty="0" err="1" smtClean="0"/>
              <a:t>nonPoliceStudioLogical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10547134" y="5620871"/>
            <a:ext cx="327192" cy="36933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0705514" y="5620871"/>
            <a:ext cx="351692" cy="19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/>
          <p:cNvSpPr/>
          <p:nvPr/>
        </p:nvSpPr>
        <p:spPr>
          <a:xfrm>
            <a:off x="10410198" y="5393353"/>
            <a:ext cx="370379" cy="399027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/>
          <p:nvPr/>
        </p:nvCxnSpPr>
        <p:spPr>
          <a:xfrm>
            <a:off x="10390007" y="5438122"/>
            <a:ext cx="850079" cy="383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 flipV="1">
            <a:off x="6991643" y="3628748"/>
            <a:ext cx="2492232" cy="1937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 flipV="1">
            <a:off x="7766339" y="3548880"/>
            <a:ext cx="2529919" cy="1968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021476" y="3053101"/>
            <a:ext cx="16097" cy="629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708379" y="2995300"/>
            <a:ext cx="16097" cy="629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7948246" y="3548880"/>
            <a:ext cx="2396366" cy="160200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9971845" y="5156318"/>
            <a:ext cx="25364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x/y </a:t>
            </a:r>
            <a:r>
              <a:rPr lang="en-US" sz="800" dirty="0" err="1" smtClean="0"/>
              <a:t>nonPoliceStogagte</a:t>
            </a:r>
            <a:r>
              <a:rPr lang="en-US" sz="800" dirty="0" smtClean="0"/>
              <a:t>(COGNTIVE) 0.1s</a:t>
            </a:r>
            <a:endParaRPr lang="en-US" sz="800" dirty="0"/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0456" y="2412479"/>
            <a:ext cx="452500" cy="633500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2658666" y="2122655"/>
            <a:ext cx="2177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nonPolcieGoalLogical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4678018" y="2167659"/>
            <a:ext cx="1680882" cy="244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nonPoliceChart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4649442" y="2454901"/>
            <a:ext cx="1738033" cy="7673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/>
          <p:nvPr/>
        </p:nvCxnSpPr>
        <p:spPr>
          <a:xfrm>
            <a:off x="4906618" y="2777174"/>
            <a:ext cx="0" cy="548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4816548" y="2546072"/>
            <a:ext cx="0" cy="631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348028" y="2925465"/>
            <a:ext cx="15135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FEDEAL.DEFAULT 0.1 INTEURPT</a:t>
            </a:r>
            <a:endParaRPr lang="en-US" sz="8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4034037" y="3011459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3:30PM</a:t>
            </a:r>
            <a:endParaRPr lang="en-US" dirty="0"/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4922223" y="2792904"/>
            <a:ext cx="69139" cy="29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4796428" y="3200202"/>
            <a:ext cx="445279" cy="1758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accent6"/>
                </a:solidFill>
              </a:rPr>
              <a:t>0:50</a:t>
            </a:r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710461" y="3074468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8:22AM</a:t>
            </a:r>
            <a:endParaRPr lang="en-US" dirty="0"/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4806773" y="2827706"/>
            <a:ext cx="1468201" cy="31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070792" y="2349195"/>
            <a:ext cx="1156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!</a:t>
            </a:r>
            <a:r>
              <a:rPr lang="en-US" sz="800" dirty="0" err="1" smtClean="0"/>
              <a:t>LEVEL.nonPoliceLogical.nonPoliceChurch</a:t>
            </a:r>
            <a:r>
              <a:rPr lang="en-US" sz="800" dirty="0" smtClean="0"/>
              <a:t> Mary is married </a:t>
            </a:r>
            <a:r>
              <a:rPr lang="en-US" sz="800" dirty="0" err="1" smtClean="0"/>
              <a:t>acutally</a:t>
            </a:r>
            <a:endParaRPr lang="en-US" sz="800" dirty="0"/>
          </a:p>
        </p:txBody>
      </p:sp>
      <p:sp>
        <p:nvSpPr>
          <p:cNvPr id="87" name="Rectangle 86"/>
          <p:cNvSpPr/>
          <p:nvPr/>
        </p:nvSpPr>
        <p:spPr>
          <a:xfrm>
            <a:off x="5813615" y="2468931"/>
            <a:ext cx="439544" cy="215444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800" dirty="0"/>
              <a:t>Note: </a:t>
            </a:r>
          </a:p>
        </p:txBody>
      </p:sp>
      <p:sp>
        <p:nvSpPr>
          <p:cNvPr id="88" name="Rectangle 87"/>
          <p:cNvSpPr/>
          <p:nvPr/>
        </p:nvSpPr>
        <p:spPr>
          <a:xfrm>
            <a:off x="153650" y="6589541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b="1" dirty="0">
                <a:solidFill>
                  <a:srgbClr val="5F6368"/>
                </a:solidFill>
                <a:latin typeface="Roboto"/>
              </a:rPr>
              <a:t>Condoleezza Rice has never been married and has no children</a:t>
            </a:r>
            <a:endParaRPr lang="en-US" sz="800" dirty="0"/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018" y="2306847"/>
            <a:ext cx="336737" cy="336737"/>
          </a:xfrm>
          <a:prstGeom prst="rect">
            <a:avLst/>
          </a:prstGeom>
        </p:spPr>
      </p:pic>
      <p:cxnSp>
        <p:nvCxnSpPr>
          <p:cNvPr id="91" name="Straight Connector 90"/>
          <p:cNvCxnSpPr/>
          <p:nvPr/>
        </p:nvCxnSpPr>
        <p:spPr>
          <a:xfrm>
            <a:off x="1688123" y="4240985"/>
            <a:ext cx="47244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593542" y="5371762"/>
            <a:ext cx="47244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520294" y="6004766"/>
            <a:ext cx="2276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nonPOliceCuptionLogical</a:t>
            </a:r>
            <a:r>
              <a:rPr lang="en-US" sz="800" dirty="0" smtClean="0"/>
              <a:t>( KOCHEMAN 7:30AM, </a:t>
            </a:r>
            <a:r>
              <a:rPr lang="en-US" sz="800" dirty="0" err="1" smtClean="0"/>
              <a:t>Joeb</a:t>
            </a:r>
            <a:r>
              <a:rPr lang="en-US" sz="800" dirty="0" smtClean="0"/>
              <a:t>/</a:t>
            </a:r>
            <a:r>
              <a:rPr lang="en-US" sz="800" dirty="0" err="1" smtClean="0"/>
              <a:t>Joeb</a:t>
            </a:r>
            <a:r>
              <a:rPr lang="en-US" sz="800" dirty="0" smtClean="0"/>
              <a:t> </a:t>
            </a:r>
            <a:r>
              <a:rPr lang="en-US" sz="800" dirty="0" err="1" smtClean="0"/>
              <a:t>nonPOliceTreeLogical</a:t>
            </a:r>
            <a:r>
              <a:rPr lang="en-US" sz="800" dirty="0" smtClean="0"/>
              <a:t>).TEHCNOLOGY</a:t>
            </a:r>
          </a:p>
          <a:p>
            <a:r>
              <a:rPr lang="en-US" sz="800" dirty="0" err="1" smtClean="0"/>
              <a:t>nonPOliceMotyLoigcal.</a:t>
            </a:r>
            <a:r>
              <a:rPr lang="en-US" sz="800" strike="sngStrike" dirty="0" err="1" smtClean="0"/>
              <a:t>marx</a:t>
            </a:r>
            <a:r>
              <a:rPr lang="en-US" sz="800" strike="sngStrike" dirty="0" smtClean="0"/>
              <a:t>(</a:t>
            </a:r>
            <a:r>
              <a:rPr lang="en-US" sz="800" strike="sngStrike" dirty="0" err="1" smtClean="0"/>
              <a:t>rothib.dmail.apple.davins</a:t>
            </a:r>
            <a:endParaRPr lang="en-US" sz="800" strike="sngStrike" dirty="0"/>
          </a:p>
        </p:txBody>
      </p:sp>
      <p:cxnSp>
        <p:nvCxnSpPr>
          <p:cNvPr id="95" name="Straight Connector 94"/>
          <p:cNvCxnSpPr/>
          <p:nvPr/>
        </p:nvCxnSpPr>
        <p:spPr>
          <a:xfrm>
            <a:off x="1414394" y="6007071"/>
            <a:ext cx="49730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9782463" y="2033107"/>
            <a:ext cx="2591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nonPOliceHusbnd.nonPoliceGhost</a:t>
            </a:r>
            <a:r>
              <a:rPr lang="en-US" sz="800" dirty="0" smtClean="0"/>
              <a:t> .</a:t>
            </a:r>
            <a:r>
              <a:rPr lang="en-US" sz="800" strike="sngStrike" dirty="0" smtClean="0"/>
              <a:t>!there</a:t>
            </a:r>
          </a:p>
          <a:p>
            <a:r>
              <a:rPr lang="en-US" sz="800" dirty="0" smtClean="0"/>
              <a:t>assumed(</a:t>
            </a:r>
            <a:r>
              <a:rPr lang="en-US" sz="800" dirty="0" err="1" smtClean="0"/>
              <a:t>cogvnitve</a:t>
            </a:r>
            <a:r>
              <a:rPr lang="en-US" sz="800" dirty="0" smtClean="0"/>
              <a:t> ):0.1 1d8723 </a:t>
            </a:r>
            <a:r>
              <a:rPr lang="en-US" sz="800" strike="sngStrike" dirty="0" err="1" smtClean="0"/>
              <a:t>responsiblty</a:t>
            </a:r>
            <a:r>
              <a:rPr lang="en-US" sz="800" strike="sngStrike" dirty="0" smtClean="0"/>
              <a:t> would not want </a:t>
            </a:r>
            <a:r>
              <a:rPr lang="en-US" sz="800" strike="sngStrike" dirty="0" err="1" smtClean="0"/>
              <a:t>thay</a:t>
            </a:r>
            <a:r>
              <a:rPr lang="en-US" sz="800" strike="sngStrike" dirty="0" smtClean="0"/>
              <a:t> myself</a:t>
            </a:r>
            <a:endParaRPr lang="en-US" sz="800" strike="sngStrike" dirty="0"/>
          </a:p>
        </p:txBody>
      </p:sp>
      <p:sp>
        <p:nvSpPr>
          <p:cNvPr id="97" name="Oval 96"/>
          <p:cNvSpPr/>
          <p:nvPr/>
        </p:nvSpPr>
        <p:spPr>
          <a:xfrm>
            <a:off x="10874326" y="2272013"/>
            <a:ext cx="365760" cy="3232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98" name="Oval 97"/>
          <p:cNvSpPr/>
          <p:nvPr/>
        </p:nvSpPr>
        <p:spPr>
          <a:xfrm>
            <a:off x="10885827" y="2522740"/>
            <a:ext cx="365760" cy="3232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9499111" y="2200791"/>
            <a:ext cx="4972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0.1 fine</a:t>
            </a:r>
            <a:endParaRPr lang="en-US" sz="800" dirty="0"/>
          </a:p>
        </p:txBody>
      </p:sp>
      <p:cxnSp>
        <p:nvCxnSpPr>
          <p:cNvPr id="101" name="Straight Arrow Connector 100"/>
          <p:cNvCxnSpPr>
            <a:stCxn id="99" idx="2"/>
          </p:cNvCxnSpPr>
          <p:nvPr/>
        </p:nvCxnSpPr>
        <p:spPr>
          <a:xfrm flipH="1">
            <a:off x="7941974" y="2416235"/>
            <a:ext cx="1805763" cy="815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9347852" y="2029230"/>
            <a:ext cx="3161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x/y</a:t>
            </a:r>
            <a:endParaRPr lang="en-US" sz="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1557330" y="5071392"/>
            <a:ext cx="4222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nonPoliceRTA.nonPoliceBathroom</a:t>
            </a:r>
            <a:endParaRPr lang="en-US" sz="900" dirty="0" smtClean="0"/>
          </a:p>
          <a:p>
            <a:r>
              <a:rPr lang="en-US" sz="900" dirty="0" smtClean="0"/>
              <a:t>9:00PM </a:t>
            </a:r>
            <a:r>
              <a:rPr lang="en-US" sz="900" dirty="0" err="1" smtClean="0"/>
              <a:t>nonPOliceOfficeLogical</a:t>
            </a:r>
            <a:r>
              <a:rPr lang="en-US" sz="900" dirty="0" smtClean="0"/>
              <a:t> </a:t>
            </a:r>
            <a:r>
              <a:rPr lang="en-US" sz="900" dirty="0" err="1" smtClean="0"/>
              <a:t>nonPOlcieOverlaysesLogical</a:t>
            </a:r>
            <a:r>
              <a:rPr lang="en-US" sz="900" dirty="0" smtClean="0"/>
              <a:t>(</a:t>
            </a:r>
            <a:r>
              <a:rPr lang="en-US" sz="900" dirty="0" err="1" smtClean="0"/>
              <a:t>nonPolceiHelipoterLogcal</a:t>
            </a:r>
            <a:endParaRPr lang="en-US" dirty="0"/>
          </a:p>
        </p:txBody>
      </p:sp>
      <p:sp>
        <p:nvSpPr>
          <p:cNvPr id="104" name="Rectangle 103"/>
          <p:cNvSpPr/>
          <p:nvPr/>
        </p:nvSpPr>
        <p:spPr>
          <a:xfrm>
            <a:off x="195246" y="4113989"/>
            <a:ext cx="1153312" cy="12723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377240" y="4185499"/>
            <a:ext cx="658211" cy="45486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CIVIL COURT</a:t>
            </a:r>
            <a:endParaRPr lang="en-US" sz="1050" dirty="0"/>
          </a:p>
        </p:txBody>
      </p:sp>
      <p:sp>
        <p:nvSpPr>
          <p:cNvPr id="106" name="Rectangle 105"/>
          <p:cNvSpPr/>
          <p:nvPr/>
        </p:nvSpPr>
        <p:spPr>
          <a:xfrm>
            <a:off x="391506" y="5028625"/>
            <a:ext cx="658211" cy="45486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CRIMAN COURT</a:t>
            </a:r>
            <a:endParaRPr lang="en-US" sz="1050" dirty="0"/>
          </a:p>
        </p:txBody>
      </p:sp>
      <p:cxnSp>
        <p:nvCxnSpPr>
          <p:cNvPr id="108" name="Straight Arrow Connector 107"/>
          <p:cNvCxnSpPr>
            <a:endCxn id="105" idx="3"/>
          </p:cNvCxnSpPr>
          <p:nvPr/>
        </p:nvCxnSpPr>
        <p:spPr>
          <a:xfrm flipH="1">
            <a:off x="1035451" y="3785917"/>
            <a:ext cx="1219239" cy="627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2754410" y="5845504"/>
            <a:ext cx="34259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x/y[] 1-2s </a:t>
            </a:r>
            <a:r>
              <a:rPr lang="en-US" sz="800" dirty="0" err="1" smtClean="0"/>
              <a:t>nonPoliceFunerLoicalMiltiary</a:t>
            </a:r>
            <a:r>
              <a:rPr lang="en-US" sz="800" strike="sngStrike" dirty="0" smtClean="0"/>
              <a:t>(to do that </a:t>
            </a:r>
            <a:r>
              <a:rPr lang="en-US" sz="800" strike="sngStrike" dirty="0" err="1" smtClean="0"/>
              <a:t>avg</a:t>
            </a:r>
            <a:r>
              <a:rPr lang="en-US" sz="800" strike="sngStrike" dirty="0" smtClean="0"/>
              <a:t> work and have to back)</a:t>
            </a:r>
            <a:endParaRPr lang="en-US" sz="800" strike="sngStrike" dirty="0"/>
          </a:p>
        </p:txBody>
      </p:sp>
      <p:sp>
        <p:nvSpPr>
          <p:cNvPr id="110" name="Rectangle 109"/>
          <p:cNvSpPr/>
          <p:nvPr/>
        </p:nvSpPr>
        <p:spPr>
          <a:xfrm>
            <a:off x="783431" y="4506122"/>
            <a:ext cx="658211" cy="45486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FAMILY COURT</a:t>
            </a:r>
            <a:endParaRPr lang="en-US" sz="1050" dirty="0"/>
          </a:p>
        </p:txBody>
      </p:sp>
      <p:sp>
        <p:nvSpPr>
          <p:cNvPr id="111" name="Rectangle 110"/>
          <p:cNvSpPr/>
          <p:nvPr/>
        </p:nvSpPr>
        <p:spPr>
          <a:xfrm>
            <a:off x="33062" y="2084069"/>
            <a:ext cx="12158938" cy="4767059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562708" y="2522740"/>
            <a:ext cx="1223889" cy="3049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ITIL</a:t>
            </a:r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556536" y="2933970"/>
            <a:ext cx="1229999" cy="7487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476291" y="3086649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10-24-2023-1</a:t>
            </a:r>
            <a:endParaRPr lang="en-US" dirty="0"/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93552" y="4090671"/>
            <a:ext cx="2162175" cy="2076450"/>
          </a:xfrm>
          <a:prstGeom prst="rect">
            <a:avLst/>
          </a:prstGeom>
        </p:spPr>
      </p:pic>
      <p:pic>
        <p:nvPicPr>
          <p:cNvPr id="116" name="Picture 1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60142" y="4938793"/>
            <a:ext cx="587059" cy="413422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24729" y="4949342"/>
            <a:ext cx="587059" cy="413422"/>
          </a:xfrm>
          <a:prstGeom prst="rect">
            <a:avLst/>
          </a:prstGeom>
        </p:spPr>
      </p:pic>
      <p:sp>
        <p:nvSpPr>
          <p:cNvPr id="118" name="Rectangle 117"/>
          <p:cNvSpPr/>
          <p:nvPr/>
        </p:nvSpPr>
        <p:spPr>
          <a:xfrm>
            <a:off x="3825717" y="5073306"/>
            <a:ext cx="314186" cy="491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4097880" y="5057047"/>
            <a:ext cx="567129" cy="52529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4599120" y="5073306"/>
            <a:ext cx="386452" cy="491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4713363" y="5033755"/>
            <a:ext cx="288692" cy="2854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09173" y="2489136"/>
            <a:ext cx="2000250" cy="1962150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2672650" y="1541596"/>
            <a:ext cx="580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8:37 AM</a:t>
            </a:r>
            <a:endParaRPr lang="en-US" sz="9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282985" y="2902255"/>
            <a:ext cx="5357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8:37 AM</a:t>
            </a:r>
            <a:endParaRPr lang="en-US" sz="800" dirty="0"/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508" y="5064452"/>
            <a:ext cx="868514" cy="636468"/>
          </a:xfrm>
          <a:prstGeom prst="rect">
            <a:avLst/>
          </a:prstGeom>
        </p:spPr>
      </p:pic>
      <p:pic>
        <p:nvPicPr>
          <p:cNvPr id="127" name="Picture 12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249" y="5014002"/>
            <a:ext cx="681137" cy="681137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243612" y="5027622"/>
            <a:ext cx="757275" cy="659562"/>
          </a:xfrm>
          <a:prstGeom prst="rect">
            <a:avLst/>
          </a:prstGeom>
        </p:spPr>
      </p:pic>
      <p:sp>
        <p:nvSpPr>
          <p:cNvPr id="131" name="Rectangle 130"/>
          <p:cNvSpPr/>
          <p:nvPr/>
        </p:nvSpPr>
        <p:spPr>
          <a:xfrm>
            <a:off x="7709019" y="5035924"/>
            <a:ext cx="2315228" cy="705713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8" name="Picture 12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0029" y="4838106"/>
            <a:ext cx="294719" cy="294719"/>
          </a:xfrm>
          <a:prstGeom prst="rect">
            <a:avLst/>
          </a:prstGeom>
        </p:spPr>
      </p:pic>
      <p:graphicFrame>
        <p:nvGraphicFramePr>
          <p:cNvPr id="132" name="Object 1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1411188"/>
              </p:ext>
            </p:extLst>
          </p:nvPr>
        </p:nvGraphicFramePr>
        <p:xfrm>
          <a:off x="4456274" y="3394489"/>
          <a:ext cx="30432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Packager Shell Object" showAsIcon="1" r:id="rId16" imgW="3043440" imgH="532800" progId="Package">
                  <p:embed/>
                </p:oleObj>
              </mc:Choice>
              <mc:Fallback>
                <p:oleObj name="Packager Shell Object" showAsIcon="1" r:id="rId16" imgW="3043440" imgH="532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456274" y="3394489"/>
                        <a:ext cx="3043238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" name="Picture 13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457212" y="3184459"/>
            <a:ext cx="2339767" cy="44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958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1054248" y="5261769"/>
            <a:ext cx="457200" cy="281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92727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927279"/>
            <a:ext cx="12192000" cy="4013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79699" y="1606820"/>
            <a:ext cx="1117690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1987 </a:t>
            </a:r>
            <a:r>
              <a:rPr lang="en-US" dirty="0" err="1" smtClean="0"/>
              <a:t>eval.FEDARL</a:t>
            </a:r>
            <a:r>
              <a:rPr lang="en-US" dirty="0" smtClean="0"/>
              <a:t> HIGH SCHOOL TESTICLE CHECK</a:t>
            </a:r>
          </a:p>
          <a:p>
            <a:r>
              <a:rPr lang="en-US" dirty="0" smtClean="0"/>
              <a:t>1990 	export !PENTGON.EMEA.1D873</a:t>
            </a:r>
          </a:p>
          <a:p>
            <a:r>
              <a:rPr lang="en-US" dirty="0"/>
              <a:t>	</a:t>
            </a:r>
            <a:r>
              <a:rPr lang="en-US" dirty="0" smtClean="0"/>
              <a:t>import PENTAGON.EMEA.1D8723</a:t>
            </a:r>
          </a:p>
          <a:p>
            <a:r>
              <a:rPr lang="en-US" dirty="0" smtClean="0"/>
              <a:t>2005 IBM W/SAM SWAT z/OS Richard </a:t>
            </a:r>
            <a:r>
              <a:rPr lang="en-US" dirty="0" err="1" smtClean="0"/>
              <a:t>Mackler</a:t>
            </a:r>
            <a:r>
              <a:rPr lang="en-US" dirty="0" smtClean="0"/>
              <a:t> FBI:WMD FEDERAL HIGH SCHOOL </a:t>
            </a:r>
            <a:r>
              <a:rPr lang="en-US" dirty="0" err="1" smtClean="0"/>
              <a:t>Testicals</a:t>
            </a:r>
            <a:r>
              <a:rPr lang="en-US" dirty="0" smtClean="0"/>
              <a:t> check</a:t>
            </a:r>
          </a:p>
          <a:p>
            <a:endParaRPr lang="en-US" dirty="0" smtClean="0"/>
          </a:p>
          <a:p>
            <a:r>
              <a:rPr lang="en-US" dirty="0" smtClean="0"/>
              <a:t>2014 Dublin Medical Center	</a:t>
            </a:r>
            <a:r>
              <a:rPr lang="en-US" dirty="0" err="1" smtClean="0"/>
              <a:t>ibm.damiler.labcorp</a:t>
            </a:r>
            <a:r>
              <a:rPr lang="en-US" dirty="0" smtClean="0"/>
              <a:t>  ejaculation at hospital and specimen testing</a:t>
            </a:r>
          </a:p>
          <a:p>
            <a:r>
              <a:rPr lang="en-US" dirty="0"/>
              <a:t>	</a:t>
            </a:r>
            <a:r>
              <a:rPr lang="en-US" dirty="0" smtClean="0"/>
              <a:t>				   </a:t>
            </a:r>
            <a:r>
              <a:rPr lang="en-US" dirty="0" err="1" smtClean="0"/>
              <a:t>testicals</a:t>
            </a:r>
            <a:r>
              <a:rPr lang="en-US" dirty="0" smtClean="0"/>
              <a:t> check !FEDERAL HIGH SCHOOL 01. 3 </a:t>
            </a:r>
            <a:r>
              <a:rPr lang="en-US" dirty="0" err="1" smtClean="0"/>
              <a:t>mintes</a:t>
            </a:r>
            <a:r>
              <a:rPr lang="en-US" dirty="0" smtClean="0"/>
              <a:t> 0.1 fine nurse</a:t>
            </a:r>
          </a:p>
          <a:p>
            <a:r>
              <a:rPr lang="en-US" dirty="0" smtClean="0"/>
              <a:t>2015 Stanford Medical Center 1.5M too few. IPX vasectomy 1992 </a:t>
            </a:r>
            <a:r>
              <a:rPr lang="en-US" dirty="0" err="1" smtClean="0"/>
              <a:t>steve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79699" y="4037428"/>
            <a:ext cx="11551230" cy="28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61365" y="1415820"/>
            <a:ext cx="11497235" cy="2495027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414" y="1532758"/>
            <a:ext cx="413465" cy="353418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2076225" y="4815027"/>
            <a:ext cx="1237129" cy="1169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874084" y="4533731"/>
            <a:ext cx="1237129" cy="1169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61365" y="4246911"/>
            <a:ext cx="1237129" cy="1169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61365" y="5118678"/>
            <a:ext cx="1237129" cy="1169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rot="19978627">
            <a:off x="793825" y="4900035"/>
            <a:ext cx="551329" cy="10454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807283" y="4120331"/>
            <a:ext cx="108234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0:30-0:32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07283" y="4320973"/>
            <a:ext cx="2299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nonPoliceGhostLogical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101377" y="4376979"/>
            <a:ext cx="108234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0:32-0:46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4347968" y="4647192"/>
            <a:ext cx="1439645" cy="13377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106823" y="4052764"/>
            <a:ext cx="19119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nonPolcieElevaton</a:t>
            </a:r>
            <a:endParaRPr lang="en-US" dirty="0" smtClean="0"/>
          </a:p>
          <a:p>
            <a:r>
              <a:rPr lang="en-US" dirty="0" smtClean="0"/>
              <a:t>JUDGE &amp; REDHAIR</a:t>
            </a:r>
          </a:p>
          <a:p>
            <a:r>
              <a:rPr lang="en-US" dirty="0" smtClean="0"/>
              <a:t>Logical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8229070" y="5504521"/>
            <a:ext cx="457200" cy="281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336187" y="4489663"/>
            <a:ext cx="1237129" cy="1169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336187" y="5361430"/>
            <a:ext cx="1237129" cy="1169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 rot="19978627">
            <a:off x="7968647" y="5142787"/>
            <a:ext cx="551329" cy="10454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425628" y="5155193"/>
            <a:ext cx="2299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nonPoliceGhostLogical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461600" y="4043165"/>
            <a:ext cx="2299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nonPoliceGhostLogical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899382" y="5773337"/>
            <a:ext cx="1051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0%-&gt;25%</a:t>
            </a:r>
          </a:p>
          <a:p>
            <a:r>
              <a:rPr lang="en-US" dirty="0" smtClean="0"/>
              <a:t>JUDGE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794744" y="4407151"/>
            <a:ext cx="1170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25%-100%</a:t>
            </a:r>
          </a:p>
          <a:p>
            <a:r>
              <a:rPr lang="en-US" dirty="0" smtClean="0"/>
              <a:t>JUDGE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382" y="6391575"/>
            <a:ext cx="439786" cy="523047"/>
          </a:xfrm>
          <a:prstGeom prst="rect">
            <a:avLst/>
          </a:prstGeom>
        </p:spPr>
      </p:pic>
      <p:sp>
        <p:nvSpPr>
          <p:cNvPr id="30" name="Oval 29"/>
          <p:cNvSpPr/>
          <p:nvPr/>
        </p:nvSpPr>
        <p:spPr>
          <a:xfrm>
            <a:off x="2841273" y="4712862"/>
            <a:ext cx="1275487" cy="32134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8852775" y="4709270"/>
            <a:ext cx="1237129" cy="1169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9370897" y="4622954"/>
            <a:ext cx="992369" cy="4299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1484828" y="4104995"/>
            <a:ext cx="582796" cy="8533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1456352" y="4986598"/>
            <a:ext cx="1064730" cy="123638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10410020" y="4120331"/>
            <a:ext cx="0" cy="2708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106823" y="4092196"/>
            <a:ext cx="0" cy="2708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870935" y="3305908"/>
            <a:ext cx="872265" cy="1615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84053" y="2688620"/>
            <a:ext cx="6080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WW2.CVPA.ITIL</a:t>
            </a:r>
            <a:r>
              <a:rPr lang="en-US" dirty="0" smtClean="0"/>
              <a:t> 10-24-2023-2</a:t>
            </a:r>
          </a:p>
          <a:p>
            <a:r>
              <a:rPr lang="en-US" dirty="0" smtClean="0"/>
              <a:t>HOMCIE:MAYOR </a:t>
            </a:r>
            <a:r>
              <a:rPr lang="en-US" strike="sngStrike" dirty="0" smtClean="0"/>
              <a:t>did she fart </a:t>
            </a:r>
            <a:r>
              <a:rPr lang="en-US" dirty="0" smtClean="0"/>
              <a:t>HOCME:JESES WW2.AUSCHEIWTZ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226496" y="2899481"/>
            <a:ext cx="25394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0.1 IMPORT </a:t>
            </a:r>
            <a:r>
              <a:rPr lang="en-US" sz="800" strike="sngStrike" dirty="0" err="1" smtClean="0"/>
              <a:t>ibm</a:t>
            </a:r>
            <a:r>
              <a:rPr lang="en-US" sz="800" dirty="0" err="1" smtClean="0"/>
              <a:t>.FIB:WMD</a:t>
            </a:r>
            <a:r>
              <a:rPr lang="en-US" sz="800" dirty="0" smtClean="0"/>
              <a:t> SCHOOLS </a:t>
            </a:r>
            <a:r>
              <a:rPr lang="en-US" sz="800" strike="sngStrike" dirty="0" smtClean="0"/>
              <a:t>twitter sandy carter</a:t>
            </a:r>
            <a:endParaRPr lang="en-US" sz="800" strike="sngStrike" dirty="0"/>
          </a:p>
        </p:txBody>
      </p:sp>
      <p:sp>
        <p:nvSpPr>
          <p:cNvPr id="42" name="Rectangle 41"/>
          <p:cNvSpPr/>
          <p:nvPr/>
        </p:nvSpPr>
        <p:spPr>
          <a:xfrm>
            <a:off x="-1" y="2504049"/>
            <a:ext cx="3348111" cy="21691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dirty="0" err="1" smtClean="0"/>
              <a:t>Saikt</a:t>
            </a:r>
            <a:r>
              <a:rPr lang="en-US" dirty="0" smtClean="0"/>
              <a:t> </a:t>
            </a:r>
            <a:r>
              <a:rPr lang="en-US" dirty="0" err="1" smtClean="0"/>
              <a:t>Petersson</a:t>
            </a:r>
            <a:r>
              <a:rPr lang="en-US" dirty="0" smtClean="0"/>
              <a:t> -</a:t>
            </a:r>
            <a:r>
              <a:rPr lang="en-US" strike="sngStrike" dirty="0" err="1" smtClean="0"/>
              <a:t>Ording</a:t>
            </a:r>
            <a:endParaRPr lang="en-US" strike="sngStrike" dirty="0"/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492369" y="2377440"/>
            <a:ext cx="1519311" cy="343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796068" y="5483204"/>
            <a:ext cx="1237129" cy="1169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0246724" y="4336379"/>
            <a:ext cx="1237129" cy="1169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0616783" y="4076348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marx0</a:t>
            </a:r>
            <a:endParaRPr lang="en-US" strike="sngStrike" dirty="0"/>
          </a:p>
        </p:txBody>
      </p:sp>
      <p:sp>
        <p:nvSpPr>
          <p:cNvPr id="48" name="TextBox 47"/>
          <p:cNvSpPr txBox="1"/>
          <p:nvPr/>
        </p:nvSpPr>
        <p:spPr>
          <a:xfrm>
            <a:off x="-60699" y="4008797"/>
            <a:ext cx="2340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nonPOlcieGhsot.avg.</a:t>
            </a:r>
            <a:r>
              <a:rPr lang="en-US" sz="800" strike="sngStrike" dirty="0" err="1" smtClean="0"/>
              <a:t>marx</a:t>
            </a:r>
            <a:endParaRPr lang="en-US" sz="800" strike="sngStrike" dirty="0"/>
          </a:p>
        </p:txBody>
      </p:sp>
      <p:sp>
        <p:nvSpPr>
          <p:cNvPr id="49" name="Oval 48"/>
          <p:cNvSpPr/>
          <p:nvPr/>
        </p:nvSpPr>
        <p:spPr>
          <a:xfrm>
            <a:off x="10187226" y="5261769"/>
            <a:ext cx="1237129" cy="1169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9672166" y="3838286"/>
            <a:ext cx="2087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nonPOlcieMother20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10805790" y="2278966"/>
            <a:ext cx="1025139" cy="1026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0864178" y="3275786"/>
            <a:ext cx="1237129" cy="1169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0485425" y="2313744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Oracel:rollback</a:t>
            </a:r>
            <a:endParaRPr lang="en-US" sz="900" dirty="0" smtClean="0"/>
          </a:p>
          <a:p>
            <a:r>
              <a:rPr lang="en-US" sz="900" dirty="0" err="1" smtClean="0"/>
              <a:t>nonPolcieMexicoLogical</a:t>
            </a:r>
            <a:endParaRPr lang="en-US" sz="900" dirty="0"/>
          </a:p>
        </p:txBody>
      </p:sp>
      <p:sp>
        <p:nvSpPr>
          <p:cNvPr id="54" name="Rectangle 53"/>
          <p:cNvSpPr/>
          <p:nvPr/>
        </p:nvSpPr>
        <p:spPr>
          <a:xfrm>
            <a:off x="129228" y="3965615"/>
            <a:ext cx="11933544" cy="2719274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374346" y="4385094"/>
            <a:ext cx="356354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cap="all" dirty="0" smtClean="0">
                <a:solidFill>
                  <a:srgbClr val="333333"/>
                </a:solidFill>
                <a:latin typeface="Lato"/>
              </a:rPr>
              <a:t>TRAUMA(</a:t>
            </a:r>
            <a:r>
              <a:rPr lang="en-US" sz="1400" b="1" cap="all" dirty="0" err="1" smtClean="0">
                <a:solidFill>
                  <a:srgbClr val="333333"/>
                </a:solidFill>
                <a:latin typeface="Lato"/>
              </a:rPr>
              <a:t>tranl</a:t>
            </a:r>
            <a:r>
              <a:rPr lang="en-US" sz="1400" b="1" cap="all" dirty="0" smtClean="0">
                <a:solidFill>
                  <a:srgbClr val="333333"/>
                </a:solidFill>
                <a:latin typeface="Lato"/>
              </a:rPr>
              <a:t>) DREAM (a)</a:t>
            </a:r>
          </a:p>
          <a:p>
            <a:r>
              <a:rPr lang="en-US" sz="1400" b="1" i="0" u="none" strike="noStrike" cap="all" dirty="0" smtClean="0">
                <a:solidFill>
                  <a:srgbClr val="333333"/>
                </a:solidFill>
                <a:effectLst/>
                <a:latin typeface="Lato"/>
              </a:rPr>
              <a:t>DURATION 0.50min</a:t>
            </a:r>
          </a:p>
          <a:p>
            <a:r>
              <a:rPr lang="en-US" sz="1400" b="1" cap="all" dirty="0" smtClean="0">
                <a:solidFill>
                  <a:srgbClr val="333333"/>
                </a:solidFill>
                <a:latin typeface="Lato"/>
              </a:rPr>
              <a:t>0.1[] FINE TRAUMA(</a:t>
            </a:r>
            <a:r>
              <a:rPr lang="en-US" sz="1400" b="1" cap="all" dirty="0" err="1" smtClean="0">
                <a:solidFill>
                  <a:srgbClr val="333333"/>
                </a:solidFill>
                <a:latin typeface="Lato"/>
              </a:rPr>
              <a:t>tranl</a:t>
            </a:r>
            <a:r>
              <a:rPr lang="en-US" sz="1400" b="1" cap="all" dirty="0" smtClean="0">
                <a:solidFill>
                  <a:srgbClr val="333333"/>
                </a:solidFill>
                <a:latin typeface="Lato"/>
              </a:rPr>
              <a:t>) DREAM( a)</a:t>
            </a:r>
            <a:endParaRPr lang="en-US" sz="1400" b="1" i="0" u="none" strike="noStrike" cap="all" dirty="0" smtClean="0">
              <a:solidFill>
                <a:srgbClr val="333333"/>
              </a:solidFill>
              <a:effectLst/>
              <a:latin typeface="Lato"/>
            </a:endParaRPr>
          </a:p>
          <a:p>
            <a:r>
              <a:rPr lang="en-US" sz="1400" b="1" cap="all" dirty="0" smtClean="0">
                <a:solidFill>
                  <a:srgbClr val="333333"/>
                </a:solidFill>
                <a:latin typeface="Lato"/>
              </a:rPr>
              <a:t>DURAIOTN 12 Hours 3:30pm 9:06am</a:t>
            </a:r>
            <a:endParaRPr lang="en-US" sz="1400" b="1" i="0" u="none" strike="noStrike" cap="all" dirty="0">
              <a:solidFill>
                <a:srgbClr val="333333"/>
              </a:solidFill>
              <a:effectLst/>
              <a:latin typeface="Lato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788024" y="4461621"/>
            <a:ext cx="7510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nonPoliceFindLogical.nonPoliceTaxonony</a:t>
            </a:r>
            <a:r>
              <a:rPr lang="en-US" dirty="0" smtClean="0"/>
              <a:t>: SVU.CPVA: what happened at work?</a:t>
            </a:r>
          </a:p>
          <a:p>
            <a:r>
              <a:rPr lang="en-US" dirty="0"/>
              <a:t>	</a:t>
            </a:r>
            <a:r>
              <a:rPr lang="en-US" dirty="0" smtClean="0"/>
              <a:t>				do you do that?</a:t>
            </a:r>
            <a:endParaRPr lang="en-US" dirty="0"/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6429" y="4820758"/>
            <a:ext cx="1140667" cy="1905157"/>
          </a:xfrm>
          <a:prstGeom prst="rect">
            <a:avLst/>
          </a:prstGeom>
        </p:spPr>
      </p:pic>
      <p:sp>
        <p:nvSpPr>
          <p:cNvPr id="58" name="Rectangle 57"/>
          <p:cNvSpPr/>
          <p:nvPr/>
        </p:nvSpPr>
        <p:spPr>
          <a:xfrm>
            <a:off x="9309087" y="5244889"/>
            <a:ext cx="294127" cy="5227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9581250" y="5244888"/>
            <a:ext cx="567129" cy="52277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0082490" y="5244889"/>
            <a:ext cx="386452" cy="5227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10143742" y="5271596"/>
            <a:ext cx="288692" cy="2854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74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13" y="3354789"/>
            <a:ext cx="1095238" cy="96190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92727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927279"/>
            <a:ext cx="12192000" cy="4013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92990" y="2177235"/>
            <a:ext cx="2206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ceo</a:t>
            </a:r>
            <a:r>
              <a:rPr lang="en-US" dirty="0"/>
              <a:t> </a:t>
            </a:r>
            <a:r>
              <a:rPr lang="en-US" dirty="0" err="1"/>
              <a:t>damiloer</a:t>
            </a:r>
            <a:r>
              <a:rPr lang="en-US" dirty="0"/>
              <a:t> ag 2000</a:t>
            </a:r>
          </a:p>
        </p:txBody>
      </p:sp>
      <p:sp>
        <p:nvSpPr>
          <p:cNvPr id="3" name="Rectangle 2"/>
          <p:cNvSpPr/>
          <p:nvPr/>
        </p:nvSpPr>
        <p:spPr>
          <a:xfrm>
            <a:off x="1570578" y="2546567"/>
            <a:ext cx="2955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dr</a:t>
            </a:r>
            <a:r>
              <a:rPr lang="en-US" dirty="0"/>
              <a:t> </a:t>
            </a:r>
            <a:r>
              <a:rPr lang="en-US" dirty="0" err="1"/>
              <a:t>zahn</a:t>
            </a:r>
            <a:r>
              <a:rPr lang="en-US" dirty="0"/>
              <a:t> </a:t>
            </a:r>
            <a:r>
              <a:rPr lang="en-US" dirty="0" err="1"/>
              <a:t>ceo</a:t>
            </a:r>
            <a:r>
              <a:rPr lang="en-US" dirty="0"/>
              <a:t> </a:t>
            </a:r>
            <a:r>
              <a:rPr lang="en-US" dirty="0" err="1"/>
              <a:t>damiloer</a:t>
            </a:r>
            <a:r>
              <a:rPr lang="en-US" dirty="0"/>
              <a:t> ag 2000</a:t>
            </a:r>
          </a:p>
        </p:txBody>
      </p:sp>
      <p:sp>
        <p:nvSpPr>
          <p:cNvPr id="6" name="Rectangle 5"/>
          <p:cNvSpPr/>
          <p:nvPr/>
        </p:nvSpPr>
        <p:spPr>
          <a:xfrm>
            <a:off x="11045390" y="1522467"/>
            <a:ext cx="1146610" cy="401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6142" y="1577070"/>
            <a:ext cx="4805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b="1" dirty="0" smtClean="0"/>
              <a:t>Joachim</a:t>
            </a:r>
            <a:r>
              <a:rPr lang="en-US" dirty="0" smtClean="0"/>
              <a:t> Zahn(</a:t>
            </a:r>
            <a:r>
              <a:rPr lang="en-US" dirty="0" err="1" smtClean="0"/>
              <a:t>tranlaste</a:t>
            </a:r>
            <a:r>
              <a:rPr lang="en-US" dirty="0" smtClean="0"/>
              <a:t> </a:t>
            </a:r>
            <a:r>
              <a:rPr lang="en-US" dirty="0" err="1" smtClean="0"/>
              <a:t>Denstis</a:t>
            </a:r>
            <a:r>
              <a:rPr lang="en-US" dirty="0" smtClean="0"/>
              <a:t>)</a:t>
            </a:r>
          </a:p>
          <a:p>
            <a:r>
              <a:rPr lang="en-US" dirty="0" smtClean="0"/>
              <a:t>Apartment Renter and Dentist: Name &lt;unknown&gt;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70578" y="3385171"/>
            <a:ext cx="19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 err="1" smtClean="0"/>
              <a:t>Dr</a:t>
            </a:r>
            <a:r>
              <a:rPr lang="en-US" b="1" strike="sngStrike" dirty="0" smtClean="0"/>
              <a:t> Joachim </a:t>
            </a:r>
            <a:r>
              <a:rPr lang="en-US" strike="sngStrike" dirty="0" smtClean="0"/>
              <a:t>(“Joe”)</a:t>
            </a:r>
            <a:endParaRPr lang="en-US" strike="sngStrike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946" y="1615821"/>
            <a:ext cx="827868" cy="827868"/>
          </a:xfrm>
          <a:prstGeom prst="rect">
            <a:avLst/>
          </a:prstGeom>
        </p:spPr>
      </p:pic>
      <p:pic>
        <p:nvPicPr>
          <p:cNvPr id="1026" name="Picture 2" descr="Dr. Joachim Fisah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945" y="3159889"/>
            <a:ext cx="891921" cy="59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2039" y="3126299"/>
            <a:ext cx="1038852" cy="887075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V="1">
            <a:off x="7093866" y="2954651"/>
            <a:ext cx="1291563" cy="1155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503458" y="3065087"/>
            <a:ext cx="1248462" cy="1096077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325348" y="1559504"/>
            <a:ext cx="4749724" cy="135639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22" y="1723163"/>
            <a:ext cx="802948" cy="802948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50918" y="1566082"/>
            <a:ext cx="1047556" cy="135639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75054" y="3159888"/>
            <a:ext cx="1047556" cy="135639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309282" y="1854558"/>
            <a:ext cx="497542" cy="692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145865" y="1559504"/>
            <a:ext cx="1357593" cy="1298122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141848" y="3088459"/>
            <a:ext cx="1248462" cy="1096077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492905" y="3120733"/>
            <a:ext cx="4631766" cy="136955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0" y="4604224"/>
            <a:ext cx="3348111" cy="21691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trike="sngStrike" dirty="0"/>
          </a:p>
        </p:txBody>
      </p:sp>
      <p:sp>
        <p:nvSpPr>
          <p:cNvPr id="22" name="TextBox 21"/>
          <p:cNvSpPr txBox="1"/>
          <p:nvPr/>
        </p:nvSpPr>
        <p:spPr>
          <a:xfrm>
            <a:off x="281302" y="4572391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MEDICAL CENTER ST PETER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11" y="4949166"/>
            <a:ext cx="664770" cy="67584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690" y="5014843"/>
            <a:ext cx="764669" cy="57276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152" y="4999524"/>
            <a:ext cx="838803" cy="612358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50918" y="5878237"/>
            <a:ext cx="120410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6306671" y="1900235"/>
            <a:ext cx="618564" cy="543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559539" y="1730740"/>
            <a:ext cx="49042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strike="sngStrike" dirty="0" smtClean="0"/>
              <a:t>Broke Window of Studio in Advance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strike="sngStrike" dirty="0" smtClean="0"/>
              <a:t>Dentist </a:t>
            </a:r>
            <a:r>
              <a:rPr lang="en-US" sz="1400" strike="sngStrike" dirty="0" err="1" smtClean="0"/>
              <a:t>Appoitnt</a:t>
            </a:r>
            <a:r>
              <a:rPr lang="en-US" sz="1400" strike="sngStrike" dirty="0" smtClean="0"/>
              <a:t> </a:t>
            </a:r>
            <a:r>
              <a:rPr lang="en-US" sz="1400" strike="sngStrike" dirty="0" err="1" smtClean="0"/>
              <a:t>Hagsfeld</a:t>
            </a:r>
            <a:r>
              <a:rPr lang="en-US" sz="1400" strike="sngStrike" dirty="0" smtClean="0"/>
              <a:t> </a:t>
            </a:r>
            <a:r>
              <a:rPr lang="en-US" sz="1400" dirty="0" smtClean="0"/>
              <a:t>FBI:WMD </a:t>
            </a:r>
            <a:r>
              <a:rPr lang="en-US" sz="1400" strike="sngStrike" dirty="0" smtClean="0"/>
              <a:t>drill bit root canal removal student 50 or 100 without a drill bit</a:t>
            </a:r>
            <a:endParaRPr lang="en-US" sz="1400" strike="sngStrike" dirty="0"/>
          </a:p>
        </p:txBody>
      </p:sp>
      <p:sp>
        <p:nvSpPr>
          <p:cNvPr id="37" name="Rectangle 36"/>
          <p:cNvSpPr/>
          <p:nvPr/>
        </p:nvSpPr>
        <p:spPr>
          <a:xfrm>
            <a:off x="7560763" y="1551501"/>
            <a:ext cx="3317908" cy="1298122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1618695" y="2216182"/>
            <a:ext cx="5261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!LEVEL:</a:t>
            </a:r>
            <a:endParaRPr lang="en-US" sz="900" dirty="0"/>
          </a:p>
        </p:txBody>
      </p:sp>
      <p:sp>
        <p:nvSpPr>
          <p:cNvPr id="38" name="TextBox 37"/>
          <p:cNvSpPr txBox="1"/>
          <p:nvPr/>
        </p:nvSpPr>
        <p:spPr>
          <a:xfrm>
            <a:off x="11205460" y="2200573"/>
            <a:ext cx="417102" cy="215444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800" dirty="0" smtClean="0"/>
              <a:t>Note:</a:t>
            </a:r>
            <a:endParaRPr lang="en-US" sz="800" dirty="0"/>
          </a:p>
        </p:txBody>
      </p:sp>
      <p:cxnSp>
        <p:nvCxnSpPr>
          <p:cNvPr id="40" name="Straight Connector 39"/>
          <p:cNvCxnSpPr/>
          <p:nvPr/>
        </p:nvCxnSpPr>
        <p:spPr>
          <a:xfrm flipH="1" flipV="1">
            <a:off x="11618695" y="2029755"/>
            <a:ext cx="526106" cy="43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36086" y="4985350"/>
            <a:ext cx="449970" cy="648577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3005418" y="4795764"/>
            <a:ext cx="8851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nonPoliceLogical</a:t>
            </a:r>
            <a:endParaRPr 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7731465" y="5246007"/>
            <a:ext cx="2910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9:20 1HR 20Minutes $200/</a:t>
            </a:r>
            <a:r>
              <a:rPr lang="en-US" dirty="0" err="1" smtClean="0"/>
              <a:t>hr</a:t>
            </a:r>
            <a:endParaRPr lang="en-US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273" y="4676609"/>
            <a:ext cx="1521081" cy="651892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302" y="4384235"/>
            <a:ext cx="1516174" cy="64978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915" y="4523333"/>
            <a:ext cx="1516174" cy="649789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381" y="4596218"/>
            <a:ext cx="1516174" cy="649789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674696" y="5894079"/>
            <a:ext cx="1130897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/>
          </a:p>
          <a:p>
            <a:r>
              <a:rPr lang="en-US" sz="1000" b="1" dirty="0" smtClean="0"/>
              <a:t>41.INT.IPX </a:t>
            </a:r>
            <a:r>
              <a:rPr lang="en-US" sz="1000" dirty="0" smtClean="0"/>
              <a:t> </a:t>
            </a:r>
            <a:r>
              <a:rPr lang="en-US" sz="1000" dirty="0" err="1" smtClean="0"/>
              <a:t>PREA.nonPoliceLnagie</a:t>
            </a:r>
            <a:r>
              <a:rPr lang="en-US" sz="1000" dirty="0" smtClean="0"/>
              <a:t>(Asshole). Tell you father this </a:t>
            </a:r>
            <a:r>
              <a:rPr lang="en-US" sz="1000" dirty="0" err="1" smtClean="0"/>
              <a:t>german</a:t>
            </a:r>
            <a:r>
              <a:rPr lang="en-US" sz="1000" dirty="0" smtClean="0"/>
              <a:t> “</a:t>
            </a:r>
            <a:r>
              <a:rPr lang="en-US" sz="1000" dirty="0" err="1" smtClean="0"/>
              <a:t>archloch</a:t>
            </a:r>
            <a:r>
              <a:rPr lang="en-US" sz="1000" dirty="0" smtClean="0"/>
              <a:t>” Davis, </a:t>
            </a:r>
            <a:r>
              <a:rPr lang="en-US" sz="1000" dirty="0" err="1" smtClean="0"/>
              <a:t>Califonria</a:t>
            </a:r>
            <a:r>
              <a:rPr lang="en-US" sz="1000" dirty="0" smtClean="0"/>
              <a:t> 1990</a:t>
            </a:r>
          </a:p>
          <a:p>
            <a:r>
              <a:rPr lang="en-US" sz="1000" dirty="0" smtClean="0"/>
              <a:t>INT.IPX  </a:t>
            </a:r>
            <a:r>
              <a:rPr lang="en-US" sz="1000" dirty="0" err="1" smtClean="0"/>
              <a:t>PREA.nonPOcleiLangie</a:t>
            </a:r>
            <a:r>
              <a:rPr lang="en-US" sz="1000" dirty="0" smtClean="0"/>
              <a:t>(Hello Daddy you are an </a:t>
            </a:r>
            <a:r>
              <a:rPr lang="en-US" sz="1000" dirty="0" err="1" smtClean="0"/>
              <a:t>Arschloch</a:t>
            </a:r>
            <a:r>
              <a:rPr lang="en-US" sz="1000" dirty="0" smtClean="0"/>
              <a:t>). Do you know what that means? </a:t>
            </a:r>
            <a:r>
              <a:rPr lang="en-US" sz="1000" dirty="0" err="1" smtClean="0"/>
              <a:t>Buthole</a:t>
            </a:r>
            <a:r>
              <a:rPr lang="en-US" sz="1000" dirty="0" smtClean="0"/>
              <a:t>, Asshole</a:t>
            </a:r>
          </a:p>
          <a:p>
            <a:r>
              <a:rPr lang="en-US" sz="1000" dirty="0" smtClean="0"/>
              <a:t>RHIEN-MAIN,FRAKFURT 1990</a:t>
            </a:r>
          </a:p>
          <a:p>
            <a:r>
              <a:rPr lang="en-US" sz="1000" dirty="0" smtClean="0"/>
              <a:t>INT.IPX-&gt;FRA:SFO</a:t>
            </a:r>
            <a:endParaRPr 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6958101" y="5942616"/>
            <a:ext cx="523389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INT.IPX </a:t>
            </a:r>
            <a:r>
              <a:rPr lang="en-US" sz="800" strike="sngStrike" dirty="0" smtClean="0"/>
              <a:t>I am here at the dorm </a:t>
            </a:r>
            <a:r>
              <a:rPr lang="en-US" sz="800" strike="sngStrike" dirty="0" err="1" smtClean="0"/>
              <a:t>monestary</a:t>
            </a:r>
            <a:r>
              <a:rPr lang="en-US" sz="800" strike="sngStrike" dirty="0" smtClean="0"/>
              <a:t> on the phone with my mother. I </a:t>
            </a:r>
            <a:r>
              <a:rPr lang="en-US" sz="800" strike="sngStrike" dirty="0" err="1" smtClean="0"/>
              <a:t>talke</a:t>
            </a:r>
            <a:r>
              <a:rPr lang="en-US" sz="800" strike="sngStrike" dirty="0" smtClean="0"/>
              <a:t> to Brad or Free and it was odd wiring because of the plants(as interest or hobby questioning)</a:t>
            </a:r>
          </a:p>
          <a:p>
            <a:r>
              <a:rPr lang="en-US" sz="800" strike="sngStrike" dirty="0" smtClean="0"/>
              <a:t>0.1 The </a:t>
            </a:r>
            <a:r>
              <a:rPr lang="en-US" sz="800" strike="sngStrike" dirty="0" err="1" smtClean="0"/>
              <a:t>errection</a:t>
            </a:r>
            <a:r>
              <a:rPr lang="en-US" dirty="0" smtClean="0"/>
              <a:t>. 	</a:t>
            </a:r>
            <a:r>
              <a:rPr lang="en-US" strike="sngStrike" dirty="0" smtClean="0"/>
              <a:t>Free</a:t>
            </a:r>
            <a:r>
              <a:rPr lang="en-US" dirty="0" smtClean="0"/>
              <a:t> </a:t>
            </a:r>
          </a:p>
          <a:p>
            <a:r>
              <a:rPr lang="en-US" strike="sngStrike" dirty="0" smtClean="0"/>
              <a:t>“Plants</a:t>
            </a:r>
            <a:r>
              <a:rPr lang="en-US" dirty="0" smtClean="0"/>
              <a:t>” </a:t>
            </a:r>
            <a:r>
              <a:rPr lang="en-US" sz="1100" dirty="0" err="1" smtClean="0"/>
              <a:t>TIMOTHY:tiboroun</a:t>
            </a:r>
            <a:endParaRPr lang="en-US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8916567" y="6613126"/>
            <a:ext cx="1770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Wells Fargo Matt</a:t>
            </a:r>
            <a:endParaRPr lang="en-US" dirty="0"/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8250891" y="6656171"/>
            <a:ext cx="2124577" cy="332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419351" y="6568419"/>
            <a:ext cx="744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!AYSO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6951275" y="5922945"/>
            <a:ext cx="5193526" cy="95052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88347" y="5960311"/>
            <a:ext cx="6236887" cy="85444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6951275" y="5901053"/>
            <a:ext cx="2369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COURT WATER PLANTS</a:t>
            </a:r>
            <a:endParaRPr lang="en-US" b="1" dirty="0"/>
          </a:p>
        </p:txBody>
      </p:sp>
      <p:sp>
        <p:nvSpPr>
          <p:cNvPr id="57" name="Rectangle 56"/>
          <p:cNvSpPr/>
          <p:nvPr/>
        </p:nvSpPr>
        <p:spPr>
          <a:xfrm>
            <a:off x="756515" y="5998441"/>
            <a:ext cx="686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PREA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30090" y="5915645"/>
            <a:ext cx="1243436" cy="14742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Joeb</a:t>
            </a:r>
            <a:r>
              <a:rPr lang="en-US" sz="1000" dirty="0" smtClean="0"/>
              <a:t>/</a:t>
            </a:r>
            <a:r>
              <a:rPr lang="en-US" sz="1000" dirty="0" err="1" smtClean="0"/>
              <a:t>Joeb</a:t>
            </a:r>
            <a:endParaRPr lang="en-US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9920" y="6147851"/>
            <a:ext cx="1330814" cy="215444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St Rita </a:t>
            </a:r>
            <a:r>
              <a:rPr lang="en-US" sz="800" dirty="0" err="1" smtClean="0">
                <a:solidFill>
                  <a:schemeClr val="bg1"/>
                </a:solidFill>
              </a:rPr>
              <a:t>Prision</a:t>
            </a:r>
            <a:r>
              <a:rPr lang="en-US" sz="800" dirty="0" smtClean="0">
                <a:solidFill>
                  <a:schemeClr val="bg1"/>
                </a:solidFill>
              </a:rPr>
              <a:t> Arrest </a:t>
            </a:r>
            <a:r>
              <a:rPr lang="en-US" sz="800" dirty="0" err="1" smtClean="0">
                <a:solidFill>
                  <a:schemeClr val="bg1"/>
                </a:solidFill>
              </a:rPr>
              <a:t>Famliy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0" y="6286839"/>
            <a:ext cx="32111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Assuemd</a:t>
            </a:r>
            <a:r>
              <a:rPr lang="en-US" sz="800" dirty="0" smtClean="0"/>
              <a:t>: Friction </a:t>
            </a:r>
            <a:r>
              <a:rPr lang="en-US" sz="800" dirty="0" err="1" smtClean="0"/>
              <a:t>nonPolcieRoutesLogical</a:t>
            </a:r>
            <a:r>
              <a:rPr lang="en-US" sz="800" dirty="0" smtClean="0"/>
              <a:t> Daniel, </a:t>
            </a:r>
            <a:r>
              <a:rPr lang="en-US" sz="800" dirty="0" err="1" smtClean="0"/>
              <a:t>motocyels</a:t>
            </a:r>
            <a:r>
              <a:rPr lang="en-US" sz="800" dirty="0" smtClean="0"/>
              <a:t>, KOCHMAN</a:t>
            </a:r>
            <a:endParaRPr lang="en-US" sz="800" dirty="0"/>
          </a:p>
        </p:txBody>
      </p:sp>
      <p:cxnSp>
        <p:nvCxnSpPr>
          <p:cNvPr id="63" name="Straight Connector 62"/>
          <p:cNvCxnSpPr/>
          <p:nvPr/>
        </p:nvCxnSpPr>
        <p:spPr>
          <a:xfrm flipV="1">
            <a:off x="150918" y="6386521"/>
            <a:ext cx="407135" cy="79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Connector 1024"/>
          <p:cNvCxnSpPr/>
          <p:nvPr/>
        </p:nvCxnSpPr>
        <p:spPr>
          <a:xfrm flipV="1">
            <a:off x="84437" y="2987201"/>
            <a:ext cx="11899234" cy="66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175054" y="4377969"/>
            <a:ext cx="11899234" cy="66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5177118" y="4434483"/>
            <a:ext cx="1916748" cy="1386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803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2727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927279"/>
            <a:ext cx="12192000" cy="4013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02" y="1498601"/>
            <a:ext cx="2162175" cy="20764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38946" y="1564355"/>
            <a:ext cx="1680882" cy="244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nonPoliceChart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81954" y="1838398"/>
            <a:ext cx="1738033" cy="7673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767546" y="2173870"/>
            <a:ext cx="0" cy="548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677476" y="1942768"/>
            <a:ext cx="0" cy="631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783151" y="2189600"/>
            <a:ext cx="69139" cy="29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657356" y="2596898"/>
            <a:ext cx="445279" cy="1758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accent6"/>
                </a:solidFill>
              </a:rPr>
              <a:t>0:50</a:t>
            </a:r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71389" y="247116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8:22AM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667701" y="2224402"/>
            <a:ext cx="1468201" cy="31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674543" y="1865627"/>
            <a:ext cx="439544" cy="215444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800" dirty="0"/>
              <a:t>Note: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11724" y="4354102"/>
            <a:ext cx="15687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policemd.com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86" y="4354102"/>
            <a:ext cx="564013" cy="597726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765615" y="4345625"/>
            <a:ext cx="13702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cap="all" dirty="0">
                <a:solidFill>
                  <a:srgbClr val="333333"/>
                </a:solidFill>
                <a:latin typeface="Lato"/>
              </a:rPr>
              <a:t>TRAUMA/BURN SURGEON, INVENTOR,</a:t>
            </a:r>
            <a:br>
              <a:rPr lang="en-US" sz="800" b="1" cap="all" dirty="0">
                <a:solidFill>
                  <a:srgbClr val="333333"/>
                </a:solidFill>
                <a:latin typeface="Lato"/>
              </a:rPr>
            </a:br>
            <a:r>
              <a:rPr lang="en-US" sz="800" b="1" cap="all" dirty="0">
                <a:solidFill>
                  <a:srgbClr val="333333"/>
                </a:solidFill>
                <a:latin typeface="Lato"/>
              </a:rPr>
              <a:t>RESEARCHER, AUTHOR</a:t>
            </a:r>
            <a:endParaRPr lang="en-US" sz="800" b="1" i="0" u="none" strike="noStrike" cap="all" dirty="0">
              <a:solidFill>
                <a:srgbClr val="333333"/>
              </a:solidFill>
              <a:effectLst/>
              <a:latin typeface="Lato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678018" y="4345625"/>
            <a:ext cx="563689" cy="377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721026" y="4652965"/>
            <a:ext cx="563689" cy="377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721026" y="4135902"/>
            <a:ext cx="14702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DREAM(Germ: </a:t>
            </a:r>
            <a:r>
              <a:rPr lang="en-US" sz="1100" dirty="0" err="1" smtClean="0"/>
              <a:t>Traum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sp>
        <p:nvSpPr>
          <p:cNvPr id="29" name="Cloud 28"/>
          <p:cNvSpPr/>
          <p:nvPr/>
        </p:nvSpPr>
        <p:spPr>
          <a:xfrm>
            <a:off x="4921624" y="2605706"/>
            <a:ext cx="2178423" cy="1508607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005719" y="2870245"/>
            <a:ext cx="2691280" cy="1244067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988" y="3354584"/>
            <a:ext cx="842706" cy="74948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881" y="3293666"/>
            <a:ext cx="984016" cy="82064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968602" y="2907466"/>
            <a:ext cx="2903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MLK(</a:t>
            </a:r>
            <a:r>
              <a:rPr lang="en-US" dirty="0" err="1" smtClean="0"/>
              <a:t>nonPoliceStudioLogical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6553881" y="2907466"/>
            <a:ext cx="327192" cy="36933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712261" y="2907466"/>
            <a:ext cx="351692" cy="19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>
            <a:off x="6416945" y="2679948"/>
            <a:ext cx="370379" cy="399027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6396754" y="2724717"/>
            <a:ext cx="850079" cy="383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454863" y="1447682"/>
            <a:ext cx="90430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1994 KING.8</a:t>
            </a:r>
            <a:r>
              <a:rPr lang="en-US" baseline="30000" dirty="0" smtClean="0"/>
              <a:t>th</a:t>
            </a:r>
            <a:endParaRPr lang="en-US" dirty="0" smtClean="0"/>
          </a:p>
          <a:p>
            <a:r>
              <a:rPr lang="en-US" dirty="0" smtClean="0"/>
              <a:t>0.01 fine 0.1[] St. Peter-</a:t>
            </a:r>
            <a:r>
              <a:rPr lang="en-US" dirty="0" err="1" smtClean="0"/>
              <a:t>Ording</a:t>
            </a:r>
            <a:r>
              <a:rPr lang="en-US" dirty="0" smtClean="0"/>
              <a:t> </a:t>
            </a:r>
            <a:r>
              <a:rPr lang="en-US" dirty="0" err="1" smtClean="0"/>
              <a:t>Dr</a:t>
            </a:r>
            <a:r>
              <a:rPr lang="en-US" dirty="0" smtClean="0"/>
              <a:t> Auschwitz HOMCEI:AMYRO</a:t>
            </a:r>
          </a:p>
          <a:p>
            <a:r>
              <a:rPr lang="en-US" dirty="0"/>
              <a:t>	</a:t>
            </a:r>
            <a:r>
              <a:rPr lang="en-US" dirty="0" smtClean="0"/>
              <a:t>Joes Brother Medical, Joes Father Mayor St. Peter</a:t>
            </a:r>
          </a:p>
          <a:p>
            <a:r>
              <a:rPr lang="en-US" dirty="0" smtClean="0"/>
              <a:t>1999 </a:t>
            </a:r>
            <a:r>
              <a:rPr lang="en-US" dirty="0"/>
              <a:t>	</a:t>
            </a:r>
            <a:r>
              <a:rPr lang="en-US" dirty="0" smtClean="0"/>
              <a:t>Sandy </a:t>
            </a:r>
            <a:r>
              <a:rPr lang="en-US" dirty="0" err="1" smtClean="0"/>
              <a:t>Funiss</a:t>
            </a:r>
            <a:r>
              <a:rPr lang="en-US" dirty="0" smtClean="0"/>
              <a:t>(AUSCHEITZ) Arian </a:t>
            </a:r>
            <a:r>
              <a:rPr lang="en-US" dirty="0" err="1" smtClean="0"/>
              <a:t>Johe</a:t>
            </a:r>
            <a:r>
              <a:rPr lang="en-US" dirty="0" smtClean="0"/>
              <a:t> IPX:HOCME:MAOYR blond American 5.5 IPX.INT</a:t>
            </a:r>
          </a:p>
          <a:p>
            <a:r>
              <a:rPr lang="en-US" dirty="0"/>
              <a:t>	</a:t>
            </a:r>
            <a:r>
              <a:rPr lang="en-US" sz="800" strike="sngStrike" dirty="0" err="1" smtClean="0"/>
              <a:t>phil</a:t>
            </a:r>
            <a:r>
              <a:rPr lang="en-US" sz="800" strike="sngStrike" dirty="0" smtClean="0"/>
              <a:t>/</a:t>
            </a:r>
            <a:r>
              <a:rPr lang="en-US" sz="800" strike="sngStrike" dirty="0" err="1" smtClean="0"/>
              <a:t>kimf</a:t>
            </a:r>
            <a:r>
              <a:rPr lang="en-US" sz="800" strike="sngStrike" dirty="0" smtClean="0"/>
              <a:t> fart did she fart? </a:t>
            </a:r>
            <a:r>
              <a:rPr lang="en-US" dirty="0" smtClean="0"/>
              <a:t>Backup 41.HOCME:JEUE</a:t>
            </a:r>
            <a:r>
              <a:rPr lang="en-US" sz="800" strike="sngStrike" dirty="0" smtClean="0"/>
              <a:t>(</a:t>
            </a:r>
            <a:r>
              <a:rPr lang="en-US" sz="800" strike="sngStrike" dirty="0" err="1" smtClean="0"/>
              <a:t>chrisit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nees</a:t>
            </a:r>
            <a:r>
              <a:rPr lang="en-US" sz="800" strike="sngStrike" dirty="0" smtClean="0"/>
              <a:t>) my grandfather WW2 how to </a:t>
            </a:r>
            <a:r>
              <a:rPr lang="en-US" sz="800" strike="sngStrike" dirty="0" err="1" smtClean="0"/>
              <a:t>gasys</a:t>
            </a:r>
            <a:r>
              <a:rPr lang="en-US" sz="800" strike="sngStrike" dirty="0" smtClean="0"/>
              <a:t> fart</a:t>
            </a:r>
            <a:endParaRPr lang="en-US" sz="800" strike="sngStrike" dirty="0"/>
          </a:p>
        </p:txBody>
      </p:sp>
      <p:sp>
        <p:nvSpPr>
          <p:cNvPr id="31" name="TextBox 30"/>
          <p:cNvSpPr txBox="1"/>
          <p:nvPr/>
        </p:nvSpPr>
        <p:spPr>
          <a:xfrm>
            <a:off x="8412480" y="3314019"/>
            <a:ext cx="4685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1987 </a:t>
            </a:r>
            <a:r>
              <a:rPr lang="en-US" strike="sngStrike" dirty="0" err="1" smtClean="0"/>
              <a:t>phil</a:t>
            </a:r>
            <a:r>
              <a:rPr lang="en-US" strike="sngStrike" dirty="0" smtClean="0"/>
              <a:t>/</a:t>
            </a:r>
            <a:r>
              <a:rPr lang="en-US" strike="sngStrike" dirty="0" err="1" smtClean="0"/>
              <a:t>kim</a:t>
            </a:r>
            <a:r>
              <a:rPr lang="en-US" strike="sngStrike" dirty="0" smtClean="0"/>
              <a:t> fart; grandfather farts 3-4 per day</a:t>
            </a:r>
          </a:p>
          <a:p>
            <a:r>
              <a:rPr lang="en-US" dirty="0" smtClean="0"/>
              <a:t>FBI:WMD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8335486" y="3000649"/>
            <a:ext cx="439254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FBI:WMD:ATOMBOBM:NAVY:KOREAN:WAR(</a:t>
            </a:r>
            <a:r>
              <a:rPr lang="en-US" sz="800" strike="sngStrike" dirty="0" err="1" smtClean="0"/>
              <a:t>ms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mirrosecond</a:t>
            </a:r>
            <a:r>
              <a:rPr lang="en-US" sz="800" dirty="0" smtClean="0"/>
              <a:t> WAR IN VIET NAME(PAUL </a:t>
            </a:r>
            <a:r>
              <a:rPr lang="en-US" sz="800" strike="sngStrike" dirty="0" smtClean="0"/>
              <a:t>microsecond)</a:t>
            </a:r>
            <a:endParaRPr lang="en-US" sz="800" strike="sngStrike" dirty="0"/>
          </a:p>
        </p:txBody>
      </p:sp>
      <p:sp>
        <p:nvSpPr>
          <p:cNvPr id="33" name="Rectangle 32"/>
          <p:cNvSpPr/>
          <p:nvPr/>
        </p:nvSpPr>
        <p:spPr>
          <a:xfrm>
            <a:off x="5563850" y="1391052"/>
            <a:ext cx="8771127" cy="234345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522346" y="1770115"/>
            <a:ext cx="1922929" cy="244119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DANIEL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513522" y="1989496"/>
            <a:ext cx="192071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20 Minutes-30 Minutes</a:t>
            </a:r>
          </a:p>
          <a:p>
            <a:r>
              <a:rPr lang="en-US" sz="1100" dirty="0" smtClean="0"/>
              <a:t>0.1 Cognitive Sleeping 3 Hours</a:t>
            </a:r>
          </a:p>
          <a:p>
            <a:r>
              <a:rPr lang="en-US" sz="1100" dirty="0" smtClean="0"/>
              <a:t>5 Minutes Moring</a:t>
            </a:r>
            <a:endParaRPr lang="en-US" sz="1100" dirty="0"/>
          </a:p>
        </p:txBody>
      </p:sp>
      <p:sp>
        <p:nvSpPr>
          <p:cNvPr id="36" name="Rectangle 35"/>
          <p:cNvSpPr/>
          <p:nvPr/>
        </p:nvSpPr>
        <p:spPr>
          <a:xfrm>
            <a:off x="7085054" y="1497518"/>
            <a:ext cx="1223889" cy="3049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ITIL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7078882" y="1908748"/>
            <a:ext cx="1229999" cy="7487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998637" y="2061427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10-24-2023-2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805331" y="1877033"/>
            <a:ext cx="5357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8:37 AM</a:t>
            </a:r>
            <a:endParaRPr lang="en-US" sz="800" dirty="0"/>
          </a:p>
        </p:txBody>
      </p:sp>
      <p:sp>
        <p:nvSpPr>
          <p:cNvPr id="41" name="Rectangle 40"/>
          <p:cNvSpPr/>
          <p:nvPr/>
        </p:nvSpPr>
        <p:spPr>
          <a:xfrm>
            <a:off x="5667988" y="3173896"/>
            <a:ext cx="8771127" cy="234345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9681" y="3416437"/>
            <a:ext cx="2000250" cy="196215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33243" y="3782738"/>
            <a:ext cx="452500" cy="63350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0981453" y="3492914"/>
            <a:ext cx="2177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nonPolcieGoalLogical</a:t>
            </a:r>
            <a:endParaRPr lang="en-US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13229405" y="4147433"/>
            <a:ext cx="0" cy="548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3139335" y="3916331"/>
            <a:ext cx="0" cy="631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1670815" y="4295724"/>
            <a:ext cx="15135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FEDEAL.DEFAULT 0.1 INTEURPT</a:t>
            </a:r>
            <a:endParaRPr lang="en-US" sz="8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2356824" y="4381718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3:30PM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13245010" y="4163163"/>
            <a:ext cx="69139" cy="29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4805" y="3677106"/>
            <a:ext cx="336737" cy="336737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0176" y="3293666"/>
            <a:ext cx="2162175" cy="207645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66766" y="4141788"/>
            <a:ext cx="587059" cy="413422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31353" y="4152337"/>
            <a:ext cx="587059" cy="413422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10532341" y="4276301"/>
            <a:ext cx="314186" cy="491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0804504" y="4260042"/>
            <a:ext cx="567129" cy="52529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1305744" y="4276301"/>
            <a:ext cx="386452" cy="491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1419987" y="4236750"/>
            <a:ext cx="288692" cy="2854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/>
          <p:nvPr/>
        </p:nvCxnSpPr>
        <p:spPr>
          <a:xfrm>
            <a:off x="829994" y="4104070"/>
            <a:ext cx="389103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86986" y="5497246"/>
            <a:ext cx="11405014" cy="201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861845" y="5619770"/>
            <a:ext cx="1630047" cy="321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!CERTIFIED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613772" y="5595770"/>
            <a:ext cx="385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!BSc. Computer Science and Economics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875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2727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927279"/>
            <a:ext cx="12192000" cy="4013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518987" y="2790027"/>
            <a:ext cx="457200" cy="281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26104" y="1775169"/>
            <a:ext cx="1237129" cy="1169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6104" y="2646936"/>
            <a:ext cx="1237129" cy="1169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9978627">
            <a:off x="1258564" y="2428293"/>
            <a:ext cx="551329" cy="10454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51517" y="1328671"/>
            <a:ext cx="2299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nonPoliceGhostLogical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84661" y="1692657"/>
            <a:ext cx="1170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25%-100%</a:t>
            </a:r>
          </a:p>
          <a:p>
            <a:r>
              <a:rPr lang="en-US" dirty="0" smtClean="0"/>
              <a:t>JUDGE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142692" y="1994776"/>
            <a:ext cx="1237129" cy="1169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660814" y="1908460"/>
            <a:ext cx="992369" cy="4299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085985" y="2768710"/>
            <a:ext cx="1237129" cy="1169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599004" y="2530395"/>
            <a:ext cx="294127" cy="5227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058823" y="1986038"/>
            <a:ext cx="2608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0:34 </a:t>
            </a:r>
            <a:r>
              <a:rPr lang="en-US" strike="sngStrike" dirty="0" smtClean="0"/>
              <a:t>I will give you a hand</a:t>
            </a:r>
            <a:endParaRPr lang="en-US" strike="sngStrike" dirty="0"/>
          </a:p>
        </p:txBody>
      </p:sp>
      <p:sp>
        <p:nvSpPr>
          <p:cNvPr id="3" name="TextBox 2"/>
          <p:cNvSpPr txBox="1"/>
          <p:nvPr/>
        </p:nvSpPr>
        <p:spPr>
          <a:xfrm>
            <a:off x="4058823" y="2355370"/>
            <a:ext cx="84180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1990 NEW YOUR </a:t>
            </a:r>
            <a:r>
              <a:rPr lang="en-US" strike="sngStrike" dirty="0" smtClean="0"/>
              <a:t>Bowling Joe, Joe </a:t>
            </a:r>
            <a:r>
              <a:rPr lang="en-US" strike="sngStrike" dirty="0" err="1" smtClean="0"/>
              <a:t>thorws</a:t>
            </a:r>
            <a:r>
              <a:rPr lang="en-US" strike="sngStrike" dirty="0" smtClean="0"/>
              <a:t> bowling ball before the pins are sorted at gate</a:t>
            </a:r>
          </a:p>
          <a:p>
            <a:r>
              <a:rPr lang="en-US" dirty="0" smtClean="0"/>
              <a:t>2000 WAR washing </a:t>
            </a:r>
            <a:r>
              <a:rPr lang="en-US" dirty="0" err="1" smtClean="0"/>
              <a:t>salong</a:t>
            </a:r>
            <a:endParaRPr lang="en-US" dirty="0" smtClean="0"/>
          </a:p>
          <a:p>
            <a:r>
              <a:rPr lang="en-US" dirty="0" smtClean="0"/>
              <a:t>NSA(Africa/German Gita </a:t>
            </a:r>
            <a:r>
              <a:rPr lang="en-US" dirty="0" err="1" smtClean="0"/>
              <a:t>Girlfreind</a:t>
            </a:r>
            <a:r>
              <a:rPr lang="en-US" dirty="0" smtClean="0"/>
              <a:t>)	bowling not at POST at </a:t>
            </a:r>
            <a:r>
              <a:rPr lang="en-US" dirty="0" err="1" smtClean="0"/>
              <a:t>german</a:t>
            </a:r>
            <a:r>
              <a:rPr lang="en-US" dirty="0" smtClean="0"/>
              <a:t> </a:t>
            </a:r>
            <a:r>
              <a:rPr lang="en-US" dirty="0" err="1" smtClean="0"/>
              <a:t>iminatat</a:t>
            </a:r>
            <a:endParaRPr lang="en-US" dirty="0" smtClean="0"/>
          </a:p>
          <a:p>
            <a:r>
              <a:rPr lang="en-US" dirty="0" smtClean="0"/>
              <a:t>IPX San </a:t>
            </a:r>
            <a:r>
              <a:rPr lang="en-US" dirty="0" err="1" smtClean="0"/>
              <a:t>Fanci</a:t>
            </a:r>
            <a:r>
              <a:rPr lang="en-US" dirty="0" smtClean="0"/>
              <a:t>, INTENET 2005</a:t>
            </a:r>
          </a:p>
          <a:p>
            <a:r>
              <a:rPr lang="en-US" dirty="0" smtClean="0"/>
              <a:t>2000 INTENENT(56k modem) </a:t>
            </a:r>
            <a:r>
              <a:rPr lang="en-US" dirty="0" err="1" smtClean="0"/>
              <a:t>Redhair</a:t>
            </a:r>
            <a:r>
              <a:rPr lang="en-US" dirty="0" smtClean="0"/>
              <a:t> </a:t>
            </a:r>
            <a:r>
              <a:rPr lang="en-US" dirty="0" err="1" smtClean="0"/>
              <a:t>nonPlcieSexAbuse.nonPoliceComputerTVLogical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5078437" y="1908460"/>
            <a:ext cx="773723" cy="621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570672" y="3868250"/>
            <a:ext cx="2546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nonPoliceOverlaysLogical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1631941" y="5596173"/>
            <a:ext cx="457200" cy="281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39058" y="4581315"/>
            <a:ext cx="1237129" cy="1169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39058" y="5453082"/>
            <a:ext cx="1237129" cy="1169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 rot="19978627">
            <a:off x="1371518" y="5234439"/>
            <a:ext cx="551329" cy="10454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94857" y="4424508"/>
            <a:ext cx="1584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25%-100%</a:t>
            </a:r>
          </a:p>
          <a:p>
            <a:r>
              <a:rPr lang="en-US" dirty="0" smtClean="0"/>
              <a:t>JUDGE-&gt;</a:t>
            </a:r>
            <a:r>
              <a:rPr lang="en-US" strike="sngStrike" dirty="0" smtClean="0"/>
              <a:t>marx0</a:t>
            </a:r>
            <a:endParaRPr lang="en-US" strike="sngStrike" dirty="0"/>
          </a:p>
        </p:txBody>
      </p:sp>
      <p:sp>
        <p:nvSpPr>
          <p:cNvPr id="39" name="Oval 38"/>
          <p:cNvSpPr/>
          <p:nvPr/>
        </p:nvSpPr>
        <p:spPr>
          <a:xfrm>
            <a:off x="4382917" y="5435933"/>
            <a:ext cx="457200" cy="281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490034" y="4421075"/>
            <a:ext cx="1237129" cy="1169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490034" y="5292842"/>
            <a:ext cx="1237129" cy="1169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 rot="19978627">
            <a:off x="4122494" y="5074199"/>
            <a:ext cx="551329" cy="10454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948591" y="4338563"/>
            <a:ext cx="1584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25%-100%</a:t>
            </a:r>
          </a:p>
          <a:p>
            <a:r>
              <a:rPr lang="en-US" dirty="0" smtClean="0"/>
              <a:t>JUDGE-&gt;</a:t>
            </a:r>
            <a:r>
              <a:rPr lang="en-US" strike="sngStrike" dirty="0" smtClean="0"/>
              <a:t>marx0</a:t>
            </a:r>
            <a:endParaRPr lang="en-US" strike="sngStrike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033" y="4264264"/>
            <a:ext cx="2257143" cy="2123810"/>
          </a:xfrm>
          <a:prstGeom prst="rect">
            <a:avLst/>
          </a:prstGeom>
          <a:solidFill>
            <a:srgbClr val="000000">
              <a:alpha val="20000"/>
            </a:srgbClr>
          </a:solidFill>
        </p:spPr>
      </p:pic>
      <p:sp>
        <p:nvSpPr>
          <p:cNvPr id="44" name="Oval 43"/>
          <p:cNvSpPr/>
          <p:nvPr/>
        </p:nvSpPr>
        <p:spPr>
          <a:xfrm>
            <a:off x="7203908" y="5483801"/>
            <a:ext cx="457200" cy="281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311025" y="4468943"/>
            <a:ext cx="1237129" cy="1169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311025" y="5340710"/>
            <a:ext cx="1237129" cy="1169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 rot="19978627">
            <a:off x="6943485" y="5122067"/>
            <a:ext cx="551329" cy="10454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6769582" y="4386431"/>
            <a:ext cx="1170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25%-100%</a:t>
            </a:r>
          </a:p>
          <a:p>
            <a:r>
              <a:rPr lang="en-US" dirty="0" smtClean="0"/>
              <a:t>JUDGE-</a:t>
            </a:r>
            <a:endParaRPr lang="en-US" strike="sngStrike" dirty="0"/>
          </a:p>
        </p:txBody>
      </p:sp>
      <p:sp>
        <p:nvSpPr>
          <p:cNvPr id="49" name="Oval 48"/>
          <p:cNvSpPr/>
          <p:nvPr/>
        </p:nvSpPr>
        <p:spPr>
          <a:xfrm>
            <a:off x="8687095" y="4566776"/>
            <a:ext cx="1237129" cy="1169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9205217" y="4480460"/>
            <a:ext cx="992369" cy="4299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8630388" y="5340710"/>
            <a:ext cx="1237129" cy="1169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9143407" y="5102395"/>
            <a:ext cx="294127" cy="5227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829" y="4562704"/>
            <a:ext cx="2257143" cy="2123810"/>
          </a:xfrm>
          <a:prstGeom prst="rect">
            <a:avLst/>
          </a:prstGeom>
          <a:solidFill>
            <a:srgbClr val="000000">
              <a:alpha val="20000"/>
            </a:srgbClr>
          </a:solidFill>
        </p:spPr>
      </p:pic>
      <p:cxnSp>
        <p:nvCxnSpPr>
          <p:cNvPr id="55" name="Straight Connector 54"/>
          <p:cNvCxnSpPr/>
          <p:nvPr/>
        </p:nvCxnSpPr>
        <p:spPr>
          <a:xfrm flipV="1">
            <a:off x="468241" y="3930719"/>
            <a:ext cx="11685563" cy="47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208642" y="1362172"/>
            <a:ext cx="11983357" cy="2544337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4398158" y="2355370"/>
            <a:ext cx="2371424" cy="738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362962" y="1448246"/>
            <a:ext cx="1184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cap="all" dirty="0">
                <a:solidFill>
                  <a:srgbClr val="333333"/>
                </a:solidFill>
                <a:latin typeface="Lato"/>
              </a:rPr>
              <a:t>TRAUMA</a:t>
            </a:r>
            <a:endParaRPr lang="en-US" b="1" i="0" u="none" strike="noStrike" cap="all" dirty="0">
              <a:solidFill>
                <a:srgbClr val="333333"/>
              </a:solidFill>
              <a:effectLst/>
              <a:latin typeface="Lato"/>
            </a:endParaRP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7748" y="1809443"/>
            <a:ext cx="2376652" cy="165415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009039" y="4346338"/>
            <a:ext cx="59824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0:50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19343" y="4144824"/>
            <a:ext cx="11983357" cy="2544337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51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Picture 15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301" y="4469241"/>
            <a:ext cx="477540" cy="29284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92727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927279"/>
            <a:ext cx="12192000" cy="4013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107" name="Oval 106"/>
          <p:cNvSpPr/>
          <p:nvPr/>
        </p:nvSpPr>
        <p:spPr>
          <a:xfrm>
            <a:off x="1518987" y="2790027"/>
            <a:ext cx="457200" cy="281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626104" y="1775169"/>
            <a:ext cx="1237129" cy="1169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626104" y="2646936"/>
            <a:ext cx="1237129" cy="1169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 rot="19978627">
            <a:off x="1258564" y="2428293"/>
            <a:ext cx="551329" cy="10454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751517" y="1328671"/>
            <a:ext cx="2299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nonPoliceGhostLogical</a:t>
            </a:r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1084661" y="1692657"/>
            <a:ext cx="41117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 fine 100% </a:t>
            </a:r>
            <a:r>
              <a:rPr lang="en-US" dirty="0"/>
              <a:t>JUDGE</a:t>
            </a:r>
            <a:endParaRPr lang="en-US" dirty="0" smtClean="0"/>
          </a:p>
          <a:p>
            <a:r>
              <a:rPr lang="en-US" dirty="0" smtClean="0"/>
              <a:t>0.09 fine </a:t>
            </a:r>
            <a:r>
              <a:rPr lang="en-US" dirty="0" err="1" smtClean="0"/>
              <a:t>nonPOlcieGhostLogical.avg</a:t>
            </a:r>
            <a:r>
              <a:rPr lang="en-US" dirty="0" smtClean="0"/>
              <a:t>(soul)</a:t>
            </a:r>
          </a:p>
          <a:p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255174" y="2790027"/>
            <a:ext cx="393897" cy="39692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944906" y="2646936"/>
            <a:ext cx="1479176" cy="60725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3684494" y="2378253"/>
            <a:ext cx="835143" cy="5256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2407574" y="2942427"/>
            <a:ext cx="393897" cy="39692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2559974" y="3094827"/>
            <a:ext cx="393897" cy="39692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H="1" flipV="1">
            <a:off x="2159068" y="2790027"/>
            <a:ext cx="1332960" cy="100652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2"/>
          </p:cNvCxnSpPr>
          <p:nvPr/>
        </p:nvCxnSpPr>
        <p:spPr>
          <a:xfrm flipV="1">
            <a:off x="2944906" y="2903941"/>
            <a:ext cx="585517" cy="46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159068" y="4128247"/>
            <a:ext cx="1762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nonPoliceDeploy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166816" y="4128247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1995 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5916706" y="4128247"/>
            <a:ext cx="145228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 I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166816" y="4581782"/>
            <a:ext cx="3410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VIRGINAI MARY “</a:t>
            </a:r>
            <a:r>
              <a:rPr lang="en-US" strike="sngStrike" dirty="0" smtClean="0"/>
              <a:t>Bathroom Toilet”</a:t>
            </a:r>
            <a:endParaRPr lang="en-US" strike="sngStrike" dirty="0"/>
          </a:p>
        </p:txBody>
      </p:sp>
      <p:sp>
        <p:nvSpPr>
          <p:cNvPr id="44" name="TextBox 43"/>
          <p:cNvSpPr txBox="1"/>
          <p:nvPr/>
        </p:nvSpPr>
        <p:spPr>
          <a:xfrm>
            <a:off x="8081682" y="4497579"/>
            <a:ext cx="4544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♥LACE he did what in the toilet</a:t>
            </a:r>
          </a:p>
          <a:p>
            <a:r>
              <a:rPr lang="en-US" strike="sngStrike" dirty="0" smtClean="0"/>
              <a:t>Steve: he had a used condom. </a:t>
            </a:r>
            <a:r>
              <a:rPr lang="en-US" dirty="0" smtClean="0"/>
              <a:t>!VIRINGA MARY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8978147" y="4971695"/>
            <a:ext cx="284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Backyard at </a:t>
            </a:r>
            <a:r>
              <a:rPr lang="en-US" dirty="0" smtClean="0"/>
              <a:t>MILITAYR:FENCE</a:t>
            </a:r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11645152" y="4096187"/>
            <a:ext cx="304417" cy="3904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11645152" y="4497579"/>
            <a:ext cx="304417" cy="3097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 flipV="1">
            <a:off x="8081682" y="4818280"/>
            <a:ext cx="4202128" cy="42503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1051153" y="5332249"/>
            <a:ext cx="10898416" cy="8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751517" y="3816830"/>
            <a:ext cx="11297048" cy="123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751517" y="5990813"/>
            <a:ext cx="11225206" cy="37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/>
          <p:cNvSpPr/>
          <p:nvPr/>
        </p:nvSpPr>
        <p:spPr>
          <a:xfrm flipV="1">
            <a:off x="585080" y="1393118"/>
            <a:ext cx="4497908" cy="2423712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10676965" y="1393119"/>
            <a:ext cx="1515035" cy="4470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W. 1</a:t>
            </a:r>
            <a:r>
              <a:rPr lang="en-US" baseline="30000" dirty="0" smtClean="0"/>
              <a:t>st</a:t>
            </a:r>
            <a:r>
              <a:rPr lang="en-US" dirty="0" smtClean="0"/>
              <a:t> Street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-47478" y="1996698"/>
            <a:ext cx="673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3:31PM</a:t>
            </a:r>
            <a:endParaRPr lang="en-US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33688" y="1795443"/>
            <a:ext cx="479462" cy="2462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OCT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-63555" y="1595306"/>
            <a:ext cx="7168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10-23-2023</a:t>
            </a:r>
            <a:endParaRPr lang="en-US" sz="900" dirty="0"/>
          </a:p>
        </p:txBody>
      </p:sp>
      <p:sp>
        <p:nvSpPr>
          <p:cNvPr id="81" name="Rectangle 80"/>
          <p:cNvSpPr/>
          <p:nvPr/>
        </p:nvSpPr>
        <p:spPr>
          <a:xfrm>
            <a:off x="779868" y="3997161"/>
            <a:ext cx="1793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nonPoliceDeploy</a:t>
            </a:r>
            <a:endParaRPr 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5872058" y="2378253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10-24-2023/5</a:t>
            </a:r>
            <a:endParaRPr lang="en-US" dirty="0"/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971" y="5435668"/>
            <a:ext cx="490485" cy="412181"/>
          </a:xfrm>
          <a:prstGeom prst="rect">
            <a:avLst/>
          </a:prstGeom>
        </p:spPr>
      </p:pic>
      <p:cxnSp>
        <p:nvCxnSpPr>
          <p:cNvPr id="100" name="Straight Connector 99"/>
          <p:cNvCxnSpPr/>
          <p:nvPr/>
        </p:nvCxnSpPr>
        <p:spPr>
          <a:xfrm flipH="1" flipV="1">
            <a:off x="8858971" y="5435668"/>
            <a:ext cx="836358" cy="561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7" name="Picture 1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4791" y="5497438"/>
            <a:ext cx="401076" cy="280306"/>
          </a:xfrm>
          <a:prstGeom prst="rect">
            <a:avLst/>
          </a:prstGeom>
        </p:spPr>
      </p:pic>
      <p:pic>
        <p:nvPicPr>
          <p:cNvPr id="148" name="Picture 14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991" y="5452307"/>
            <a:ext cx="465652" cy="325437"/>
          </a:xfrm>
          <a:prstGeom prst="rect">
            <a:avLst/>
          </a:prstGeom>
        </p:spPr>
      </p:pic>
      <p:pic>
        <p:nvPicPr>
          <p:cNvPr id="151" name="Picture 15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080" y="5405384"/>
            <a:ext cx="735810" cy="359882"/>
          </a:xfrm>
          <a:prstGeom prst="rect">
            <a:avLst/>
          </a:prstGeom>
        </p:spPr>
      </p:pic>
      <p:cxnSp>
        <p:nvCxnSpPr>
          <p:cNvPr id="150" name="Straight Connector 149"/>
          <p:cNvCxnSpPr/>
          <p:nvPr/>
        </p:nvCxnSpPr>
        <p:spPr>
          <a:xfrm flipV="1">
            <a:off x="8713694" y="5429958"/>
            <a:ext cx="2879633" cy="3477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680604" y="5378984"/>
            <a:ext cx="3365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10-24-2023/45 </a:t>
            </a:r>
            <a:r>
              <a:rPr lang="en-US" sz="800" dirty="0"/>
              <a:t>https://app.box.com/file/1342253790670</a:t>
            </a:r>
            <a:endParaRPr lang="en-US" sz="800" dirty="0" smtClean="0"/>
          </a:p>
          <a:p>
            <a:r>
              <a:rPr lang="en-US" dirty="0" smtClean="0"/>
              <a:t>Reason:  </a:t>
            </a:r>
            <a:r>
              <a:rPr lang="en-US" dirty="0" err="1" smtClean="0"/>
              <a:t>nonPoliceDeploy</a:t>
            </a:r>
            <a:endParaRPr lang="en-US" dirty="0"/>
          </a:p>
        </p:txBody>
      </p:sp>
      <p:sp>
        <p:nvSpPr>
          <p:cNvPr id="154" name="Rectangle 153"/>
          <p:cNvSpPr/>
          <p:nvPr/>
        </p:nvSpPr>
        <p:spPr>
          <a:xfrm flipV="1">
            <a:off x="8549832" y="5372281"/>
            <a:ext cx="3555969" cy="50257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Box 156"/>
          <p:cNvSpPr txBox="1"/>
          <p:nvPr/>
        </p:nvSpPr>
        <p:spPr>
          <a:xfrm>
            <a:off x="24377" y="4353272"/>
            <a:ext cx="752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09:53PM</a:t>
            </a:r>
            <a:endParaRPr lang="en-US" sz="1200" dirty="0"/>
          </a:p>
        </p:txBody>
      </p:sp>
      <p:sp>
        <p:nvSpPr>
          <p:cNvPr id="158" name="TextBox 157"/>
          <p:cNvSpPr txBox="1"/>
          <p:nvPr/>
        </p:nvSpPr>
        <p:spPr>
          <a:xfrm>
            <a:off x="105543" y="4152017"/>
            <a:ext cx="479462" cy="2462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OCT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8300" y="3951880"/>
            <a:ext cx="7168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10-24-2023</a:t>
            </a:r>
            <a:endParaRPr lang="en-US" sz="900" dirty="0"/>
          </a:p>
        </p:txBody>
      </p:sp>
      <p:cxnSp>
        <p:nvCxnSpPr>
          <p:cNvPr id="161" name="Straight Arrow Connector 160"/>
          <p:cNvCxnSpPr>
            <a:endCxn id="45" idx="2"/>
          </p:cNvCxnSpPr>
          <p:nvPr/>
        </p:nvCxnSpPr>
        <p:spPr>
          <a:xfrm>
            <a:off x="10260106" y="4762088"/>
            <a:ext cx="141476" cy="578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8512694" y="5789898"/>
            <a:ext cx="1627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Roth</a:t>
            </a:r>
            <a:r>
              <a:rPr lang="en-US" sz="800" strike="sngStrike" dirty="0" smtClean="0"/>
              <a:t>(Harold </a:t>
            </a:r>
            <a:r>
              <a:rPr lang="en-US" sz="800" strike="sngStrike" dirty="0" err="1" smtClean="0"/>
              <a:t>german</a:t>
            </a:r>
            <a:r>
              <a:rPr lang="en-US" sz="800" strike="sngStrike" dirty="0" smtClean="0"/>
              <a:t>)</a:t>
            </a:r>
            <a:r>
              <a:rPr lang="en-US" sz="800" dirty="0" smtClean="0"/>
              <a:t>.</a:t>
            </a:r>
            <a:r>
              <a:rPr lang="en-US" sz="800" dirty="0" err="1" smtClean="0"/>
              <a:t>ibm.damiler</a:t>
            </a:r>
            <a:r>
              <a:rPr lang="en-US" sz="800" dirty="0" smtClean="0"/>
              <a:t>.</a:t>
            </a:r>
            <a:endParaRPr lang="en-US" sz="800" dirty="0"/>
          </a:p>
        </p:txBody>
      </p:sp>
      <p:pic>
        <p:nvPicPr>
          <p:cNvPr id="163" name="Picture 16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98060" y="5529695"/>
            <a:ext cx="227081" cy="239439"/>
          </a:xfrm>
          <a:prstGeom prst="rect">
            <a:avLst/>
          </a:prstGeom>
        </p:spPr>
      </p:pic>
      <p:cxnSp>
        <p:nvCxnSpPr>
          <p:cNvPr id="165" name="Straight Connector 164"/>
          <p:cNvCxnSpPr/>
          <p:nvPr/>
        </p:nvCxnSpPr>
        <p:spPr>
          <a:xfrm flipV="1">
            <a:off x="7816071" y="5452307"/>
            <a:ext cx="733761" cy="538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6276364" y="5703335"/>
            <a:ext cx="3368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1994 PENTAGON LARRY CONDOM</a:t>
            </a:r>
            <a:endParaRPr lang="en-US" dirty="0"/>
          </a:p>
        </p:txBody>
      </p:sp>
      <p:pic>
        <p:nvPicPr>
          <p:cNvPr id="168" name="Picture 16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581" y="5373642"/>
            <a:ext cx="458640" cy="572729"/>
          </a:xfrm>
          <a:prstGeom prst="rect">
            <a:avLst/>
          </a:prstGeom>
        </p:spPr>
      </p:pic>
      <p:pic>
        <p:nvPicPr>
          <p:cNvPr id="169" name="Picture 16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91496" y="5347613"/>
            <a:ext cx="522230" cy="781468"/>
          </a:xfrm>
          <a:prstGeom prst="rect">
            <a:avLst/>
          </a:prstGeom>
        </p:spPr>
      </p:pic>
      <p:sp>
        <p:nvSpPr>
          <p:cNvPr id="170" name="TextBox 169"/>
          <p:cNvSpPr txBox="1"/>
          <p:nvPr/>
        </p:nvSpPr>
        <p:spPr>
          <a:xfrm>
            <a:off x="4588601" y="5332249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US" sz="800" strike="sngStrike" dirty="0"/>
          </a:p>
        </p:txBody>
      </p:sp>
      <p:pic>
        <p:nvPicPr>
          <p:cNvPr id="171" name="Picture 17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753" y="5596924"/>
            <a:ext cx="527797" cy="527797"/>
          </a:xfrm>
          <a:prstGeom prst="rect">
            <a:avLst/>
          </a:prstGeom>
        </p:spPr>
      </p:pic>
      <p:sp>
        <p:nvSpPr>
          <p:cNvPr id="172" name="TextBox 171"/>
          <p:cNvSpPr txBox="1"/>
          <p:nvPr/>
        </p:nvSpPr>
        <p:spPr>
          <a:xfrm>
            <a:off x="4889224" y="5384310"/>
            <a:ext cx="9957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(fc)</a:t>
            </a:r>
            <a:r>
              <a:rPr lang="en-US" sz="800" strike="sngStrike" dirty="0" err="1" smtClean="0"/>
              <a:t>Pay.apple.touch</a:t>
            </a:r>
            <a:endParaRPr lang="en-US" sz="800" strike="sngStrike" dirty="0"/>
          </a:p>
        </p:txBody>
      </p:sp>
      <p:sp>
        <p:nvSpPr>
          <p:cNvPr id="173" name="TextBox 172"/>
          <p:cNvSpPr txBox="1"/>
          <p:nvPr/>
        </p:nvSpPr>
        <p:spPr>
          <a:xfrm>
            <a:off x="4561118" y="5183288"/>
            <a:ext cx="1447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Windows Director, !AVABILITY</a:t>
            </a:r>
            <a:endParaRPr lang="en-US" sz="800" dirty="0"/>
          </a:p>
        </p:txBody>
      </p:sp>
      <p:sp>
        <p:nvSpPr>
          <p:cNvPr id="174" name="Rectangle 173"/>
          <p:cNvSpPr/>
          <p:nvPr/>
        </p:nvSpPr>
        <p:spPr>
          <a:xfrm flipV="1">
            <a:off x="8096238" y="5349573"/>
            <a:ext cx="393063" cy="484964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Straight Connector 175"/>
          <p:cNvCxnSpPr/>
          <p:nvPr/>
        </p:nvCxnSpPr>
        <p:spPr>
          <a:xfrm>
            <a:off x="8978147" y="5452307"/>
            <a:ext cx="2236700" cy="207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7" name="Picture 17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385" y="5893866"/>
            <a:ext cx="341028" cy="512474"/>
          </a:xfrm>
          <a:prstGeom prst="rect">
            <a:avLst/>
          </a:prstGeom>
        </p:spPr>
      </p:pic>
      <p:cxnSp>
        <p:nvCxnSpPr>
          <p:cNvPr id="179" name="Straight Arrow Connector 178"/>
          <p:cNvCxnSpPr>
            <a:stCxn id="177" idx="0"/>
          </p:cNvCxnSpPr>
          <p:nvPr/>
        </p:nvCxnSpPr>
        <p:spPr>
          <a:xfrm flipH="1" flipV="1">
            <a:off x="11335871" y="5637591"/>
            <a:ext cx="122028" cy="256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10909618" y="6406340"/>
            <a:ext cx="1000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1x Kitchen Cleaning</a:t>
            </a:r>
          </a:p>
          <a:p>
            <a:r>
              <a:rPr lang="en-US" sz="800" dirty="0" smtClean="0"/>
              <a:t>10DM for 12k /m</a:t>
            </a:r>
            <a:endParaRPr lang="en-US" sz="800" dirty="0"/>
          </a:p>
        </p:txBody>
      </p:sp>
      <p:sp>
        <p:nvSpPr>
          <p:cNvPr id="181" name="Rectangle 180"/>
          <p:cNvSpPr/>
          <p:nvPr/>
        </p:nvSpPr>
        <p:spPr>
          <a:xfrm flipV="1">
            <a:off x="10909618" y="5887064"/>
            <a:ext cx="1180176" cy="85783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3" name="Straight Connector 182"/>
          <p:cNvCxnSpPr/>
          <p:nvPr/>
        </p:nvCxnSpPr>
        <p:spPr>
          <a:xfrm flipH="1" flipV="1">
            <a:off x="11066929" y="6025315"/>
            <a:ext cx="843284" cy="719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tangle 184"/>
          <p:cNvSpPr/>
          <p:nvPr/>
        </p:nvSpPr>
        <p:spPr>
          <a:xfrm>
            <a:off x="5082988" y="4919993"/>
            <a:ext cx="681593" cy="24520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Mona Lisa</a:t>
            </a:r>
            <a:endParaRPr lang="en-US" sz="800" dirty="0"/>
          </a:p>
        </p:txBody>
      </p:sp>
      <p:cxnSp>
        <p:nvCxnSpPr>
          <p:cNvPr id="187" name="Straight Arrow Connector 186"/>
          <p:cNvCxnSpPr/>
          <p:nvPr/>
        </p:nvCxnSpPr>
        <p:spPr>
          <a:xfrm flipH="1">
            <a:off x="5916706" y="4818280"/>
            <a:ext cx="359658" cy="212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3985392" y="5046699"/>
            <a:ext cx="33249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HOMICIDE:NANA .</a:t>
            </a:r>
            <a:r>
              <a:rPr lang="en-US" sz="800" dirty="0" err="1" smtClean="0"/>
              <a:t>Joeb</a:t>
            </a:r>
            <a:r>
              <a:rPr lang="en-US" sz="800" dirty="0" smtClean="0"/>
              <a:t>/</a:t>
            </a:r>
            <a:r>
              <a:rPr lang="en-US" sz="800" dirty="0" err="1" smtClean="0"/>
              <a:t>Joeb.Dr</a:t>
            </a:r>
            <a:r>
              <a:rPr lang="en-US" sz="800" dirty="0" smtClean="0"/>
              <a:t>. </a:t>
            </a:r>
            <a:r>
              <a:rPr lang="en-US" sz="800" dirty="0" err="1" smtClean="0"/>
              <a:t>phil</a:t>
            </a:r>
            <a:r>
              <a:rPr lang="en-US" sz="800" dirty="0" smtClean="0"/>
              <a:t>/</a:t>
            </a:r>
            <a:r>
              <a:rPr lang="en-US" sz="800" dirty="0" err="1" smtClean="0"/>
              <a:t>kim</a:t>
            </a:r>
            <a:r>
              <a:rPr lang="en-US" sz="800" dirty="0" smtClean="0"/>
              <a:t> Venice </a:t>
            </a:r>
            <a:r>
              <a:rPr lang="en-US" sz="800" dirty="0" err="1" smtClean="0"/>
              <a:t>Marrige</a:t>
            </a:r>
            <a:r>
              <a:rPr lang="en-US" sz="800" dirty="0"/>
              <a:t> </a:t>
            </a:r>
            <a:r>
              <a:rPr lang="en-US" sz="800" dirty="0" smtClean="0"/>
              <a:t>“Bathroom toilet”</a:t>
            </a:r>
          </a:p>
        </p:txBody>
      </p:sp>
      <p:sp>
        <p:nvSpPr>
          <p:cNvPr id="146" name="Rectangle 145"/>
          <p:cNvSpPr/>
          <p:nvPr/>
        </p:nvSpPr>
        <p:spPr>
          <a:xfrm flipV="1">
            <a:off x="735826" y="4067296"/>
            <a:ext cx="11328430" cy="1210182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46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7643542" y="3621289"/>
            <a:ext cx="2178424" cy="1636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92727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927279"/>
            <a:ext cx="12192000" cy="4013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673" y="1730063"/>
            <a:ext cx="923644" cy="923644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2115673" y="1730063"/>
            <a:ext cx="1367117" cy="632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638" y="1730063"/>
            <a:ext cx="845203" cy="8306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3170" y="167704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2009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034990" y="1730063"/>
            <a:ext cx="1125069" cy="830693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Dr. Joachim Fisah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208" y="1848102"/>
            <a:ext cx="891921" cy="59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3284272" y="1693690"/>
            <a:ext cx="1125069" cy="830693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>
            <a:off x="2169856" y="1328671"/>
            <a:ext cx="481851" cy="55422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314631" y="1924371"/>
            <a:ext cx="192302" cy="4740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034990" y="1423937"/>
            <a:ext cx="1447800" cy="1100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28895" y="2745367"/>
            <a:ext cx="11396940" cy="52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514436" y="5727791"/>
            <a:ext cx="11396940" cy="52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21563" y="1861402"/>
            <a:ext cx="148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§</a:t>
            </a:r>
            <a:r>
              <a:rPr lang="en-US" dirty="0" err="1" smtClean="0"/>
              <a:t>Grundgesetz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979024" y="1693690"/>
            <a:ext cx="1344705" cy="7490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979024" y="1513214"/>
            <a:ext cx="1344706" cy="3413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913000" y="1507558"/>
            <a:ext cx="14767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Bundegerichtshof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926604" y="2423354"/>
            <a:ext cx="17988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§Theft.000.avg.nonPolicScreen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6913000" y="2560756"/>
            <a:ext cx="1050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ID:US:CA:SV::INT:DE</a:t>
            </a:r>
            <a:endParaRPr lang="en-US" sz="800" b="1" dirty="0"/>
          </a:p>
        </p:txBody>
      </p:sp>
      <p:sp>
        <p:nvSpPr>
          <p:cNvPr id="38" name="Oval 37"/>
          <p:cNvSpPr/>
          <p:nvPr/>
        </p:nvSpPr>
        <p:spPr>
          <a:xfrm>
            <a:off x="11553342" y="3061097"/>
            <a:ext cx="304417" cy="3904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11553342" y="3462489"/>
            <a:ext cx="304417" cy="3097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981638" y="4095925"/>
            <a:ext cx="10898416" cy="8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 flipV="1">
            <a:off x="863570" y="5576426"/>
            <a:ext cx="11328430" cy="1210182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84696" y="2889784"/>
            <a:ext cx="1793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nonPoliceDeploy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-67433" y="3318182"/>
            <a:ext cx="752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09:53PM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13733" y="3116927"/>
            <a:ext cx="479462" cy="2462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OCT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-83510" y="2916790"/>
            <a:ext cx="7168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10-24-2023</a:t>
            </a:r>
            <a:endParaRPr lang="en-US" sz="900" dirty="0"/>
          </a:p>
        </p:txBody>
      </p:sp>
      <p:sp>
        <p:nvSpPr>
          <p:cNvPr id="50" name="TextBox 49"/>
          <p:cNvSpPr txBox="1"/>
          <p:nvPr/>
        </p:nvSpPr>
        <p:spPr>
          <a:xfrm>
            <a:off x="1223889" y="4515049"/>
            <a:ext cx="145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nonPolcieRTA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581608" y="5268923"/>
            <a:ext cx="39052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0.1 St. </a:t>
            </a:r>
            <a:r>
              <a:rPr lang="en-US" sz="800" dirty="0" err="1" smtClean="0"/>
              <a:t>Nick.FIELED</a:t>
            </a:r>
            <a:r>
              <a:rPr lang="en-US" sz="800" dirty="0" smtClean="0"/>
              <a:t> ID:CA </a:t>
            </a:r>
            <a:r>
              <a:rPr lang="en-US" sz="800" strike="sngStrike" dirty="0" smtClean="0"/>
              <a:t>grass then hemp</a:t>
            </a:r>
            <a:r>
              <a:rPr lang="en-US" sz="800" dirty="0" smtClean="0"/>
              <a:t> KOCEMAN </a:t>
            </a:r>
            <a:r>
              <a:rPr lang="en-US" sz="800" dirty="0" err="1" smtClean="0"/>
              <a:t>gary</a:t>
            </a:r>
            <a:r>
              <a:rPr lang="en-US" sz="800" dirty="0" smtClean="0"/>
              <a:t> hemp pant/41.WAR white pant</a:t>
            </a:r>
            <a:endParaRPr 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5450026" y="4755096"/>
            <a:ext cx="36749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Ibm.lapcorp.iSoa</a:t>
            </a:r>
            <a:r>
              <a:rPr lang="en-US" dirty="0" smtClean="0"/>
              <a:t> CIVIL CODE</a:t>
            </a:r>
          </a:p>
          <a:p>
            <a:r>
              <a:rPr lang="en-US" dirty="0"/>
              <a:t>	</a:t>
            </a:r>
            <a:r>
              <a:rPr lang="en-US" dirty="0" smtClean="0"/>
              <a:t>	.</a:t>
            </a:r>
            <a:r>
              <a:rPr lang="en-US" dirty="0" err="1" smtClean="0"/>
              <a:t>nonPlcieRTA</a:t>
            </a:r>
            <a:r>
              <a:rPr lang="en-US" dirty="0" smtClean="0"/>
              <a:t>(0.1)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 flipV="1">
            <a:off x="3165160" y="5069528"/>
            <a:ext cx="4060335" cy="103092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1199582" y="4786351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Schedule: 11-25-2025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373584" y="4397603"/>
            <a:ext cx="6604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ONSITE: COMPLETED </a:t>
            </a:r>
            <a:r>
              <a:rPr lang="en-US" sz="800" strike="sngStrike" dirty="0" smtClean="0"/>
              <a:t>(</a:t>
            </a:r>
            <a:r>
              <a:rPr lang="en-US" sz="800" strike="sngStrike" dirty="0" err="1" smtClean="0"/>
              <a:t>glu,ueber,facebook</a:t>
            </a:r>
            <a:r>
              <a:rPr lang="en-US" sz="800" strike="sngStrike" dirty="0" smtClean="0"/>
              <a:t>) onsite sex at home logical</a:t>
            </a:r>
          </a:p>
          <a:p>
            <a:r>
              <a:rPr lang="en-US" dirty="0" smtClean="0"/>
              <a:t>OFFSITE: FOSTE CITY POLICE, WIFE, GIRLFRINED ONSITE: BATHROOM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145004" y="4173118"/>
            <a:ext cx="2128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$4,000 </a:t>
            </a:r>
            <a:r>
              <a:rPr lang="en-US" strike="sngStrike" dirty="0" err="1" smtClean="0"/>
              <a:t>unkown</a:t>
            </a:r>
            <a:r>
              <a:rPr lang="en-US" strike="sngStrike" dirty="0" smtClean="0"/>
              <a:t> rent.</a:t>
            </a:r>
            <a:endParaRPr lang="en-US" strike="sngStrike" dirty="0"/>
          </a:p>
        </p:txBody>
      </p:sp>
      <p:sp>
        <p:nvSpPr>
          <p:cNvPr id="56" name="Rectangle 55"/>
          <p:cNvSpPr/>
          <p:nvPr/>
        </p:nvSpPr>
        <p:spPr>
          <a:xfrm>
            <a:off x="8245447" y="4718690"/>
            <a:ext cx="570990" cy="215444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sz="800" strike="sngStrike" dirty="0" err="1">
                <a:solidFill>
                  <a:schemeClr val="bg1"/>
                </a:solidFill>
              </a:rPr>
              <a:t>facebook</a:t>
            </a:r>
            <a:endParaRPr lang="en-US" sz="800" strike="sngStrike" dirty="0">
              <a:solidFill>
                <a:schemeClr val="bg1"/>
              </a:solidFill>
            </a:endParaRP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6206" y="3765932"/>
            <a:ext cx="397705" cy="552368"/>
          </a:xfrm>
          <a:prstGeom prst="rect">
            <a:avLst/>
          </a:prstGeom>
        </p:spPr>
      </p:pic>
      <p:sp>
        <p:nvSpPr>
          <p:cNvPr id="64" name="Rectangle 63"/>
          <p:cNvSpPr/>
          <p:nvPr/>
        </p:nvSpPr>
        <p:spPr>
          <a:xfrm>
            <a:off x="8616206" y="3731333"/>
            <a:ext cx="314186" cy="491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8888369" y="3715074"/>
            <a:ext cx="567129" cy="52529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9389609" y="3731333"/>
            <a:ext cx="386452" cy="491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9503852" y="3691782"/>
            <a:ext cx="288692" cy="2854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7624482" y="3256301"/>
            <a:ext cx="2178424" cy="3388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 flipV="1">
            <a:off x="1404239" y="6099169"/>
            <a:ext cx="11149650" cy="139237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0545" y="3825326"/>
            <a:ext cx="576438" cy="578912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90502" y="3824439"/>
            <a:ext cx="541631" cy="68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455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2727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927279"/>
            <a:ext cx="12192000" cy="4013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0447" y="1592948"/>
            <a:ext cx="4532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Windows Director, !AVABILITY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542" y="2255950"/>
            <a:ext cx="1327669" cy="19867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43" y="4854906"/>
            <a:ext cx="1327668" cy="132766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32443" y="2010257"/>
            <a:ext cx="2681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Roth</a:t>
            </a:r>
            <a:r>
              <a:rPr lang="en-US" sz="1400" strike="sngStrike" dirty="0" smtClean="0"/>
              <a:t>(Harold </a:t>
            </a:r>
            <a:r>
              <a:rPr lang="en-US" sz="1400" strike="sngStrike" dirty="0" err="1" smtClean="0"/>
              <a:t>german</a:t>
            </a:r>
            <a:r>
              <a:rPr lang="en-US" sz="1400" strike="sngStrike" dirty="0" smtClean="0"/>
              <a:t>)</a:t>
            </a:r>
            <a:r>
              <a:rPr lang="en-US" sz="1400" dirty="0" smtClean="0"/>
              <a:t>.</a:t>
            </a:r>
            <a:r>
              <a:rPr lang="en-US" sz="1400" dirty="0" err="1" smtClean="0"/>
              <a:t>ibm.damiler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3041" y="2398681"/>
            <a:ext cx="2000250" cy="19621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8676" y="2735343"/>
            <a:ext cx="2000250" cy="196215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902388" y="2398681"/>
            <a:ext cx="44151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A82D00"/>
                </a:solidFill>
                <a:latin typeface="Lucida Console" panose="020B0609040504020204" pitchFamily="49" charset="0"/>
              </a:rPr>
              <a:t>$Form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New-Object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System.Windows.Forms.Form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606118" y="3379756"/>
            <a:ext cx="27834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</a:t>
            </a:r>
          </a:p>
          <a:p>
            <a:endParaRPr lang="en-US" dirty="0"/>
          </a:p>
          <a:p>
            <a:r>
              <a:rPr lang="en-US" dirty="0" smtClean="0"/>
              <a:t>New-</a:t>
            </a:r>
            <a:r>
              <a:rPr lang="en-US" dirty="0" err="1" smtClean="0"/>
              <a:t>WebServiceProxy</a:t>
            </a:r>
            <a:r>
              <a:rPr lang="en-US" dirty="0" smtClean="0"/>
              <a:t> –</a:t>
            </a:r>
            <a:r>
              <a:rPr lang="en-US" dirty="0" err="1" smtClean="0"/>
              <a:t>uri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21" y="1540233"/>
            <a:ext cx="11983357" cy="310311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08643" y="4695575"/>
            <a:ext cx="11983357" cy="2075259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806824" y="3379756"/>
            <a:ext cx="97718" cy="133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55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69" y="1556703"/>
            <a:ext cx="905381" cy="90538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92727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7279"/>
            <a:ext cx="12192000" cy="4013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74812" y="2636895"/>
            <a:ext cx="11842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766482" y="1556703"/>
            <a:ext cx="968189" cy="621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66483" y="1556703"/>
            <a:ext cx="739868" cy="90538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186" y="1565333"/>
            <a:ext cx="896752" cy="89675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0555941" y="1328671"/>
            <a:ext cx="1636059" cy="58081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W. 1</a:t>
            </a:r>
            <a:r>
              <a:rPr lang="en-US" baseline="30000" dirty="0" smtClean="0"/>
              <a:t>st</a:t>
            </a:r>
            <a:r>
              <a:rPr lang="en-US" dirty="0" smtClean="0"/>
              <a:t> Street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74812" y="3501989"/>
            <a:ext cx="11842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275" y="187141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1986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460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950</Words>
  <Application>Microsoft Office PowerPoint</Application>
  <PresentationFormat>Widescreen</PresentationFormat>
  <Paragraphs>241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Lucida Console</vt:lpstr>
      <vt:lpstr>Roboto</vt:lpstr>
      <vt:lpstr>Office Theme</vt:lpstr>
      <vt:lpstr>Packager Shell 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Tarrant County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User_Kiosk_LL_Public</dc:creator>
  <cp:lastModifiedBy>User_Kiosk_LL_Public</cp:lastModifiedBy>
  <cp:revision>19</cp:revision>
  <dcterms:created xsi:type="dcterms:W3CDTF">2023-10-20T17:09:16Z</dcterms:created>
  <dcterms:modified xsi:type="dcterms:W3CDTF">2023-10-24T18:18:08Z</dcterms:modified>
</cp:coreProperties>
</file>