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A008-18C7-4783-82E8-FC440639C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AA9F8-3FCC-46D4-89C9-B09BC2F7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871E-7783-4408-A8FC-2A0CD5EC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D9FA7-212D-4B77-B8DB-52E845B1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8835-6186-4D60-BC1E-F212989A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1D63-BF67-4CD7-971D-665DEBA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E2942-6FA8-4946-BBE0-3B7F565EB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457C-BF70-41CE-9D84-6001DFD1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A967-932D-436E-9F1D-2C5D622F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AE0D-1662-49E2-9968-4894A9F0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D9F67-87E0-4511-B03E-B5D776755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17039-2A5B-4F49-BC61-5D069DD0F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87DE-70DF-4761-96BC-1048744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AD78-C4C0-4A86-B584-6707CFC9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6E00-1994-4129-80DB-12E330D9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588A-C5C5-4164-ABDE-2DAAF7CC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2A22-8447-4F1B-B2DE-E154AE69D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B162-8A0C-4960-A249-CBF02DE0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1BC8-61BF-47B3-A22A-F090AE7B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5CFA-3EB5-4A06-BA1F-039F51DA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6E0B-E59F-4DB3-B90D-CE247AD59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49FCA-84BF-48E5-AAD2-8185B80C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2FC50-926A-4F2C-A6AF-E700088B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6DA9-3987-4F54-87BA-42BCCEB7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54731-F3F5-4CA8-B24F-C4F0B340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4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4717-57D8-444F-AD67-1908F324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B360-E93E-4934-B0BD-B687B01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607A7-508D-4BB9-8333-3E76770A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2A21-4805-40DE-ABB0-F9E8BD46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D15BA-8A78-4496-A715-A9C66F8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F972-7068-40FB-8464-9E0B0EB9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3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CAF5-9676-43C1-9A52-3AAE9A506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8FB92-111A-406D-A2A2-733ADD8BF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0B94-00AB-4D81-B93D-7F059EE1A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24010-A104-471F-B45E-03204C06F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7223B-F5D3-473D-806A-B56FCA69D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6DF8A-B97B-4B31-8469-D3B342E9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53C2B-7C3B-4543-97B8-3B3308B5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6A251-1EDA-4A1A-9D94-033DA698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DD63-612F-41D8-B090-52698FDD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464A0-D3E3-44BA-83D0-9DCA4376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5331A-C4A8-425A-8FF8-8A248362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869B4-FDC9-48B4-954A-8F7DF6B8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B8659-8D54-4450-A65E-F5F1E41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4239C-BEB6-4C3E-BED4-BBE5A97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90697-698A-470D-B24F-D6D1CEDB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2D2-8C9D-466E-8907-27B2F64A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4EB11-D47C-49A1-8107-626C0936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E8FAB-5868-498D-8490-96367C395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7A7F3-4D6D-4FC6-AA9B-430C839A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8E4D-8998-4B11-8C03-C52B9B41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667C7-1FF2-4149-9B50-B2FB514A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2087-E7CA-4110-B131-310B59E9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2BD2-F98B-4850-B308-15389447E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332AB-1FC3-4E3A-9CB8-79BD9316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92DCC-E400-45AC-AB3F-16033959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D94EA-4CE0-4BDE-BDCF-452F7BF6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1FC5-E3C7-4703-95B0-46BE5243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133AD-EC99-47A3-AF21-2F1620EE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C3E7-A242-45B4-AA60-3EED5546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6AB5F-C151-4AFC-A177-31D6D8399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CAF3-2D26-441E-948F-D12BFCB57E6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87DA-818F-4E77-920D-B3053B2E9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88DA6-0E09-48FE-A705-D6F617419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950A-0F1B-4BA2-B26E-B343FE008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image" Target="../media/image63.jpg"/><Relationship Id="rId12" Type="http://schemas.openxmlformats.org/officeDocument/2006/relationships/image" Target="../media/image49.jpg"/><Relationship Id="rId17" Type="http://schemas.openxmlformats.org/officeDocument/2006/relationships/image" Target="../media/image72.jpg"/><Relationship Id="rId2" Type="http://schemas.openxmlformats.org/officeDocument/2006/relationships/image" Target="../media/image59.jpg"/><Relationship Id="rId16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7.png"/><Relationship Id="rId5" Type="http://schemas.openxmlformats.org/officeDocument/2006/relationships/image" Target="../media/image32.jpg"/><Relationship Id="rId15" Type="http://schemas.openxmlformats.org/officeDocument/2006/relationships/image" Target="../media/image70.png"/><Relationship Id="rId10" Type="http://schemas.openxmlformats.org/officeDocument/2006/relationships/image" Target="../media/image66.jpg"/><Relationship Id="rId4" Type="http://schemas.openxmlformats.org/officeDocument/2006/relationships/image" Target="../media/image61.jpg"/><Relationship Id="rId9" Type="http://schemas.openxmlformats.org/officeDocument/2006/relationships/image" Target="../media/image65.png"/><Relationship Id="rId14" Type="http://schemas.openxmlformats.org/officeDocument/2006/relationships/image" Target="../media/image6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13.jpg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3.jpg"/><Relationship Id="rId3" Type="http://schemas.openxmlformats.org/officeDocument/2006/relationships/image" Target="../media/image23.jpg"/><Relationship Id="rId7" Type="http://schemas.openxmlformats.org/officeDocument/2006/relationships/image" Target="../media/image37.png"/><Relationship Id="rId12" Type="http://schemas.openxmlformats.org/officeDocument/2006/relationships/image" Target="../media/image4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11" Type="http://schemas.openxmlformats.org/officeDocument/2006/relationships/image" Target="../media/image41.jpg"/><Relationship Id="rId5" Type="http://schemas.openxmlformats.org/officeDocument/2006/relationships/image" Target="../media/image35.jp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jp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g"/><Relationship Id="rId3" Type="http://schemas.openxmlformats.org/officeDocument/2006/relationships/image" Target="../media/image53.png"/><Relationship Id="rId7" Type="http://schemas.openxmlformats.org/officeDocument/2006/relationships/image" Target="../media/image4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jpg"/><Relationship Id="rId4" Type="http://schemas.openxmlformats.org/officeDocument/2006/relationships/image" Target="../media/image54.jpg"/><Relationship Id="rId9" Type="http://schemas.openxmlformats.org/officeDocument/2006/relationships/image" Target="../media/image5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092C31-8B00-400C-975A-241BB783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48" y="1653909"/>
            <a:ext cx="2533650" cy="2181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64ECA-8B7B-4341-A0E2-EF42325C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97" y="2158733"/>
            <a:ext cx="711202" cy="1226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A409-6675-4EC3-8B23-DE4262254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58" y="2158733"/>
            <a:ext cx="1171575" cy="1171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502D710-BC4C-49DC-8201-D78844AF155B}"/>
              </a:ext>
            </a:extLst>
          </p:cNvPr>
          <p:cNvSpPr/>
          <p:nvPr/>
        </p:nvSpPr>
        <p:spPr>
          <a:xfrm>
            <a:off x="5537201" y="1814511"/>
            <a:ext cx="6654800" cy="161448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St. Dr. Dr. PETERSSON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06D1D-3D18-47E5-8783-0CFD971708A0}"/>
              </a:ext>
            </a:extLst>
          </p:cNvPr>
          <p:cNvCxnSpPr/>
          <p:nvPr/>
        </p:nvCxnSpPr>
        <p:spPr>
          <a:xfrm>
            <a:off x="3166533" y="2387600"/>
            <a:ext cx="2523067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FE913-B2AB-41EF-AA73-F613338F0326}"/>
              </a:ext>
            </a:extLst>
          </p:cNvPr>
          <p:cNvSpPr/>
          <p:nvPr/>
        </p:nvSpPr>
        <p:spPr>
          <a:xfrm>
            <a:off x="3149600" y="1814511"/>
            <a:ext cx="2260599" cy="161448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FBD838-66D9-4556-A839-EDA0489A1A0B}"/>
              </a:ext>
            </a:extLst>
          </p:cNvPr>
          <p:cNvCxnSpPr/>
          <p:nvPr/>
        </p:nvCxnSpPr>
        <p:spPr>
          <a:xfrm flipV="1">
            <a:off x="3417358" y="1653909"/>
            <a:ext cx="1171575" cy="247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CF1138-762F-476F-A931-2FDAFC74B371}"/>
              </a:ext>
            </a:extLst>
          </p:cNvPr>
          <p:cNvCxnSpPr/>
          <p:nvPr/>
        </p:nvCxnSpPr>
        <p:spPr>
          <a:xfrm flipH="1" flipV="1">
            <a:off x="4394197" y="1309687"/>
            <a:ext cx="1143004" cy="216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A88836-96C6-4A99-916F-21BFB746374B}"/>
              </a:ext>
            </a:extLst>
          </p:cNvPr>
          <p:cNvSpPr txBox="1"/>
          <p:nvPr/>
        </p:nvSpPr>
        <p:spPr>
          <a:xfrm>
            <a:off x="6185264" y="1974067"/>
            <a:ext cx="6575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3DD15C-E697-414D-9F79-3808BC73B361}"/>
              </a:ext>
            </a:extLst>
          </p:cNvPr>
          <p:cNvCxnSpPr/>
          <p:nvPr/>
        </p:nvCxnSpPr>
        <p:spPr>
          <a:xfrm flipV="1">
            <a:off x="6514040" y="1653909"/>
            <a:ext cx="0" cy="149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C801C3F-3629-48B1-8BFC-354D06169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25" y="4382821"/>
            <a:ext cx="1809750" cy="21621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F7B9AB-7052-48DA-922F-148BF1BBE2C5}"/>
              </a:ext>
            </a:extLst>
          </p:cNvPr>
          <p:cNvCxnSpPr/>
          <p:nvPr/>
        </p:nvCxnSpPr>
        <p:spPr>
          <a:xfrm>
            <a:off x="336548" y="4013200"/>
            <a:ext cx="11567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842A8A4-A024-44FE-A30E-7D6E482BC6FD}"/>
              </a:ext>
            </a:extLst>
          </p:cNvPr>
          <p:cNvSpPr/>
          <p:nvPr/>
        </p:nvSpPr>
        <p:spPr>
          <a:xfrm>
            <a:off x="2915624" y="4276741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42424"/>
                </a:solidFill>
                <a:effectLst/>
                <a:latin typeface="Open Sans"/>
              </a:rPr>
              <a:t>1883.</a:t>
            </a:r>
            <a:endParaRPr lang="en-US" b="0" i="0" dirty="0">
              <a:solidFill>
                <a:srgbClr val="242424"/>
              </a:solidFill>
              <a:effectLst/>
              <a:latin typeface="Open San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64FED6-B2DF-4518-A3A9-4E2E08635265}"/>
              </a:ext>
            </a:extLst>
          </p:cNvPr>
          <p:cNvSpPr/>
          <p:nvPr/>
        </p:nvSpPr>
        <p:spPr>
          <a:xfrm>
            <a:off x="2870198" y="4672592"/>
            <a:ext cx="3937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Open Sans"/>
              </a:rPr>
              <a:t>Ivan--IV,--Czar of Russia,--1530-1584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781E9A-A39C-4569-B7F4-B83255EF2AE5}"/>
              </a:ext>
            </a:extLst>
          </p:cNvPr>
          <p:cNvCxnSpPr/>
          <p:nvPr/>
        </p:nvCxnSpPr>
        <p:spPr>
          <a:xfrm flipV="1">
            <a:off x="4394197" y="4646073"/>
            <a:ext cx="1791067" cy="552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935E5B-2968-4F16-8BDF-EA5FDFF62FD1}"/>
              </a:ext>
            </a:extLst>
          </p:cNvPr>
          <p:cNvCxnSpPr/>
          <p:nvPr/>
        </p:nvCxnSpPr>
        <p:spPr>
          <a:xfrm flipV="1">
            <a:off x="3166533" y="3835134"/>
            <a:ext cx="836612" cy="64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9158299-2E0E-4369-AD0A-96406A4B9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37" y="4597401"/>
            <a:ext cx="1204464" cy="14197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9A8A2E-A599-4905-8996-A15BA51C5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76" y="4613633"/>
            <a:ext cx="1419756" cy="141975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E4F615-AE01-4FDF-9BBC-0703623BDD09}"/>
              </a:ext>
            </a:extLst>
          </p:cNvPr>
          <p:cNvCxnSpPr/>
          <p:nvPr/>
        </p:nvCxnSpPr>
        <p:spPr>
          <a:xfrm flipV="1">
            <a:off x="9601200" y="4646073"/>
            <a:ext cx="1094932" cy="137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8DA02F-8ED7-4678-B8F3-BAFEC1544F50}"/>
              </a:ext>
            </a:extLst>
          </p:cNvPr>
          <p:cNvCxnSpPr/>
          <p:nvPr/>
        </p:nvCxnSpPr>
        <p:spPr>
          <a:xfrm flipV="1">
            <a:off x="7735543" y="4724917"/>
            <a:ext cx="1094932" cy="137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A8E20DBC-7953-4C1E-B759-EF03EA156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975" y="4672592"/>
            <a:ext cx="1374829" cy="102979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F3202C-F634-4726-95D7-2A79A8A2728D}"/>
              </a:ext>
            </a:extLst>
          </p:cNvPr>
          <p:cNvCxnSpPr/>
          <p:nvPr/>
        </p:nvCxnSpPr>
        <p:spPr>
          <a:xfrm>
            <a:off x="10566400" y="4276741"/>
            <a:ext cx="1218998" cy="1819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664DF-B69D-4971-B082-66088274279A}"/>
              </a:ext>
            </a:extLst>
          </p:cNvPr>
          <p:cNvSpPr/>
          <p:nvPr/>
        </p:nvSpPr>
        <p:spPr>
          <a:xfrm>
            <a:off x="10485975" y="4554164"/>
            <a:ext cx="1491226" cy="161448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F4362F-9DD9-48FF-ADCD-3E9445150C53}"/>
              </a:ext>
            </a:extLst>
          </p:cNvPr>
          <p:cNvSpPr/>
          <p:nvPr/>
        </p:nvSpPr>
        <p:spPr>
          <a:xfrm>
            <a:off x="8864601" y="4475955"/>
            <a:ext cx="1491226" cy="161448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A8A1B0-EA3E-4CF0-89D9-4142E46C252F}"/>
              </a:ext>
            </a:extLst>
          </p:cNvPr>
          <p:cNvSpPr/>
          <p:nvPr/>
        </p:nvSpPr>
        <p:spPr>
          <a:xfrm>
            <a:off x="7323629" y="4475955"/>
            <a:ext cx="1491226" cy="161448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756D9C-5FEA-4881-9D50-89FF12583D18}"/>
              </a:ext>
            </a:extLst>
          </p:cNvPr>
          <p:cNvSpPr txBox="1"/>
          <p:nvPr/>
        </p:nvSpPr>
        <p:spPr>
          <a:xfrm>
            <a:off x="3584839" y="5702387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Alex / </a:t>
            </a:r>
            <a:r>
              <a:rPr lang="en-US" strike="sngStrike" dirty="0" err="1"/>
              <a:t>ivan</a:t>
            </a:r>
            <a:r>
              <a:rPr lang="en-US" strike="sngStrike" dirty="0"/>
              <a:t> ich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56FF4C-887D-4CB4-AC39-DCF5290112FC}"/>
              </a:ext>
            </a:extLst>
          </p:cNvPr>
          <p:cNvSpPr txBox="1"/>
          <p:nvPr/>
        </p:nvSpPr>
        <p:spPr>
          <a:xfrm>
            <a:off x="3322947" y="536140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</a:t>
            </a:r>
            <a:r>
              <a:rPr lang="en-US" strike="sngStrike" dirty="0"/>
              <a:t>(ich)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4536FCD-D8CF-4B3A-B00D-735599D2C13A}"/>
              </a:ext>
            </a:extLst>
          </p:cNvPr>
          <p:cNvCxnSpPr>
            <a:stCxn id="46" idx="3"/>
          </p:cNvCxnSpPr>
          <p:nvPr/>
        </p:nvCxnSpPr>
        <p:spPr>
          <a:xfrm flipH="1" flipV="1">
            <a:off x="4003145" y="5546074"/>
            <a:ext cx="1070756" cy="34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2A74D9-627A-4C6A-AA3F-35A98379FC4F}"/>
              </a:ext>
            </a:extLst>
          </p:cNvPr>
          <p:cNvCxnSpPr/>
          <p:nvPr/>
        </p:nvCxnSpPr>
        <p:spPr>
          <a:xfrm flipV="1">
            <a:off x="6767405" y="4039720"/>
            <a:ext cx="2562943" cy="154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311803-9FCC-4240-8667-8238A173F7A0}"/>
              </a:ext>
            </a:extLst>
          </p:cNvPr>
          <p:cNvCxnSpPr/>
          <p:nvPr/>
        </p:nvCxnSpPr>
        <p:spPr>
          <a:xfrm flipV="1">
            <a:off x="3192799" y="4672592"/>
            <a:ext cx="2429767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2051F55-E37F-4E15-83D2-3C760A933A0C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4FB023-9B26-4F40-8484-F59A45E91ABF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D7CB6A-1B38-449A-9A94-62C8817FD30E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399805-809A-48B7-91C6-5BF7BA809209}"/>
              </a:ext>
            </a:extLst>
          </p:cNvPr>
          <p:cNvSpPr txBox="1"/>
          <p:nvPr/>
        </p:nvSpPr>
        <p:spPr>
          <a:xfrm>
            <a:off x="2915624" y="130968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299B3-B909-4DA5-A0E3-2266B5054945}"/>
              </a:ext>
            </a:extLst>
          </p:cNvPr>
          <p:cNvSpPr txBox="1"/>
          <p:nvPr/>
        </p:nvSpPr>
        <p:spPr>
          <a:xfrm>
            <a:off x="3917192" y="6107972"/>
            <a:ext cx="4884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Alex(</a:t>
            </a:r>
            <a:r>
              <a:rPr lang="en-US" strike="sngStrike" dirty="0" err="1"/>
              <a:t>ander</a:t>
            </a:r>
            <a:r>
              <a:rPr lang="en-US" strike="sngStrike" dirty="0"/>
              <a:t>) </a:t>
            </a:r>
            <a:r>
              <a:rPr lang="en-US" strike="sngStrike" dirty="0" err="1"/>
              <a:t>stahl</a:t>
            </a:r>
            <a:r>
              <a:rPr lang="en-US" strike="sngStrike" dirty="0"/>
              <a:t> – sex with sister</a:t>
            </a:r>
            <a:r>
              <a:rPr lang="en-US" dirty="0"/>
              <a:t>, </a:t>
            </a:r>
            <a:r>
              <a:rPr lang="en-US" sz="800" strike="sngStrike" dirty="0"/>
              <a:t>blacks in social </a:t>
            </a:r>
            <a:r>
              <a:rPr lang="en-US" sz="800" strike="sngStrike" dirty="0" err="1"/>
              <a:t>seucity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apmetns</a:t>
            </a:r>
            <a:endParaRPr lang="en-US" sz="800" strike="sngStrike" dirty="0"/>
          </a:p>
          <a:p>
            <a:r>
              <a:rPr lang="en-US" dirty="0"/>
              <a:t>			      </a:t>
            </a:r>
            <a:r>
              <a:rPr lang="en-US" sz="800" strike="sngStrike" dirty="0"/>
              <a:t> Russian sin social </a:t>
            </a:r>
            <a:r>
              <a:rPr lang="en-US" sz="800" strike="sngStrike" dirty="0" err="1"/>
              <a:t>scety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appemtns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alex</a:t>
            </a:r>
            <a:endParaRPr lang="en-US" sz="800" strike="sngStrik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AF9D7-6678-4C1A-B375-2D9D63F48945}"/>
              </a:ext>
            </a:extLst>
          </p:cNvPr>
          <p:cNvSpPr txBox="1"/>
          <p:nvPr/>
        </p:nvSpPr>
        <p:spPr>
          <a:xfrm>
            <a:off x="3341778" y="611047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02ECE-47E2-4558-ADF5-D92D8CC5C9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03" y="6120114"/>
            <a:ext cx="386192" cy="3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1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6FB8440-7E43-4D57-90CA-C1142576B0FC}"/>
              </a:ext>
            </a:extLst>
          </p:cNvPr>
          <p:cNvSpPr/>
          <p:nvPr/>
        </p:nvSpPr>
        <p:spPr>
          <a:xfrm>
            <a:off x="2193857" y="3940328"/>
            <a:ext cx="2069698" cy="12279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42803-E7CC-4174-9F39-393A0FA0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06" y="2713928"/>
            <a:ext cx="2115439" cy="1152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C3400-BDDC-45B3-9537-8489DC316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838" y="2840538"/>
            <a:ext cx="807721" cy="807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8FE83-78C8-46BF-9CD9-651DFD9853D6}"/>
              </a:ext>
            </a:extLst>
          </p:cNvPr>
          <p:cNvSpPr txBox="1"/>
          <p:nvPr/>
        </p:nvSpPr>
        <p:spPr>
          <a:xfrm>
            <a:off x="4773150" y="2598887"/>
            <a:ext cx="349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Avg.AVAAIBLITY</a:t>
            </a:r>
            <a:r>
              <a:rPr lang="en-US" sz="800" strike="sngStrike" dirty="0"/>
              <a:t>( I will </a:t>
            </a:r>
            <a:r>
              <a:rPr lang="en-US" sz="800" strike="sngStrike" dirty="0" err="1"/>
              <a:t>aso</a:t>
            </a:r>
            <a:r>
              <a:rPr lang="en-US" sz="800" strike="sngStrike" dirty="0"/>
              <a:t> take 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kadiaon</a:t>
            </a:r>
            <a:r>
              <a:rPr lang="en-US" sz="800" strike="sngStrike" dirty="0"/>
              <a:t> and any money)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628287-F760-4F37-B475-F639AA8B2808}"/>
              </a:ext>
            </a:extLst>
          </p:cNvPr>
          <p:cNvSpPr/>
          <p:nvPr/>
        </p:nvSpPr>
        <p:spPr>
          <a:xfrm>
            <a:off x="4915836" y="2840538"/>
            <a:ext cx="962468" cy="80772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882D4-68F5-4B36-95FE-C684EDC41C51}"/>
              </a:ext>
            </a:extLst>
          </p:cNvPr>
          <p:cNvCxnSpPr/>
          <p:nvPr/>
        </p:nvCxnSpPr>
        <p:spPr>
          <a:xfrm flipV="1">
            <a:off x="4795092" y="3022026"/>
            <a:ext cx="1083212" cy="422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749C6E8-7C8C-49D2-8B31-C9F0B2CD5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347" y="2840538"/>
            <a:ext cx="807722" cy="11410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A6EADB-BFDC-4189-94B7-36BC661C7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32" y="2879151"/>
            <a:ext cx="1155762" cy="769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3D024A-5B63-4868-93CB-7C0330249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421" y="2879151"/>
            <a:ext cx="1155762" cy="76910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03C5C1-E137-484B-B4AB-840C422CEF46}"/>
              </a:ext>
            </a:extLst>
          </p:cNvPr>
          <p:cNvCxnSpPr/>
          <p:nvPr/>
        </p:nvCxnSpPr>
        <p:spPr>
          <a:xfrm flipV="1">
            <a:off x="7566427" y="2840538"/>
            <a:ext cx="2003567" cy="80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04FC269-44D8-4B2A-BBEC-894DBBEDE2DD}"/>
              </a:ext>
            </a:extLst>
          </p:cNvPr>
          <p:cNvSpPr/>
          <p:nvPr/>
        </p:nvSpPr>
        <p:spPr>
          <a:xfrm>
            <a:off x="3820546" y="3263705"/>
            <a:ext cx="1722125" cy="194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4D8325-E9FF-48DE-98CE-B66EF57922C3}"/>
              </a:ext>
            </a:extLst>
          </p:cNvPr>
          <p:cNvSpPr/>
          <p:nvPr/>
        </p:nvSpPr>
        <p:spPr>
          <a:xfrm>
            <a:off x="3767207" y="4607170"/>
            <a:ext cx="1722125" cy="194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0C053-B043-4BF0-94A4-FDB89C9B3DA8}"/>
              </a:ext>
            </a:extLst>
          </p:cNvPr>
          <p:cNvSpPr/>
          <p:nvPr/>
        </p:nvSpPr>
        <p:spPr>
          <a:xfrm>
            <a:off x="1243817" y="3210255"/>
            <a:ext cx="1722125" cy="194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EDAFE2-1EAD-4AB2-9216-BAD7CB9D9453}"/>
              </a:ext>
            </a:extLst>
          </p:cNvPr>
          <p:cNvSpPr/>
          <p:nvPr/>
        </p:nvSpPr>
        <p:spPr>
          <a:xfrm>
            <a:off x="1157350" y="4721140"/>
            <a:ext cx="1722125" cy="1946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AE4C2-FA08-4FD5-8325-EC81F8E76463}"/>
              </a:ext>
            </a:extLst>
          </p:cNvPr>
          <p:cNvSpPr txBox="1"/>
          <p:nvPr/>
        </p:nvSpPr>
        <p:spPr>
          <a:xfrm>
            <a:off x="422031" y="278838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59D916-D5B4-4813-AB90-E256B6AA75E0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35F2E-7D02-4388-B83A-13461A5AC4D3}"/>
              </a:ext>
            </a:extLst>
          </p:cNvPr>
          <p:cNvSpPr txBox="1"/>
          <p:nvPr/>
        </p:nvSpPr>
        <p:spPr>
          <a:xfrm>
            <a:off x="5728079" y="613788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DF6AA1-6953-4196-B1CC-1B50329FA16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28B0280-B302-40B6-8110-45D9506F8B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52" y="1849871"/>
            <a:ext cx="1155762" cy="76910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6E9A2E-8AE1-4F60-8210-21CE7ED8C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156" y="1863865"/>
            <a:ext cx="1336936" cy="74868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46E0C5-B997-4E8F-B82C-287C19735197}"/>
              </a:ext>
            </a:extLst>
          </p:cNvPr>
          <p:cNvSpPr txBox="1"/>
          <p:nvPr/>
        </p:nvSpPr>
        <p:spPr>
          <a:xfrm>
            <a:off x="5162103" y="2017725"/>
            <a:ext cx="407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VRIGIN.</a:t>
            </a:r>
            <a:r>
              <a:rPr lang="en-US" b="1" dirty="0" err="1"/>
              <a:t>KOCEMAN</a:t>
            </a:r>
            <a:r>
              <a:rPr lang="en-US" dirty="0" err="1"/>
              <a:t>.</a:t>
            </a:r>
            <a:r>
              <a:rPr lang="en-US" sz="800" strike="sngStrike" dirty="0" err="1"/>
              <a:t>son</a:t>
            </a:r>
            <a:r>
              <a:rPr lang="en-US" sz="800" strike="sngStrike" dirty="0"/>
              <a:t> of </a:t>
            </a:r>
            <a:r>
              <a:rPr lang="en-US" sz="800" strike="sngStrike" dirty="0" err="1"/>
              <a:t>eli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elison</a:t>
            </a:r>
            <a:r>
              <a:rPr lang="en-US" sz="800" strike="sngStrike" dirty="0"/>
              <a:t>).favors(</a:t>
            </a:r>
            <a:r>
              <a:rPr lang="en-US" sz="800" strike="sngStrike" dirty="0" err="1"/>
              <a:t>Handjob</a:t>
            </a:r>
            <a:r>
              <a:rPr lang="en-US" sz="800" strike="sngStrike" dirty="0"/>
              <a:t> library</a:t>
            </a:r>
            <a:r>
              <a:rPr lang="en-US" dirty="0"/>
              <a:t>).911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553E7-6D7E-4A87-9444-7F57282E58F1}"/>
              </a:ext>
            </a:extLst>
          </p:cNvPr>
          <p:cNvSpPr txBox="1"/>
          <p:nvPr/>
        </p:nvSpPr>
        <p:spPr>
          <a:xfrm>
            <a:off x="6874825" y="1814764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HOMCEI:LUX:</a:t>
            </a:r>
            <a:r>
              <a:rPr lang="en-US" sz="800" strike="sngStrike" dirty="0" err="1"/>
              <a:t>belajio</a:t>
            </a:r>
            <a:endParaRPr lang="en-US" sz="800" strike="sngStrike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4D74A-5F78-4B04-BF88-0748B537EF8A}"/>
              </a:ext>
            </a:extLst>
          </p:cNvPr>
          <p:cNvCxnSpPr/>
          <p:nvPr/>
        </p:nvCxnSpPr>
        <p:spPr>
          <a:xfrm>
            <a:off x="1856195" y="2017725"/>
            <a:ext cx="4023360" cy="3693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31CBF4-BB6F-414E-AEEF-66A1ADE2DE74}"/>
              </a:ext>
            </a:extLst>
          </p:cNvPr>
          <p:cNvCxnSpPr/>
          <p:nvPr/>
        </p:nvCxnSpPr>
        <p:spPr>
          <a:xfrm>
            <a:off x="1573591" y="2713928"/>
            <a:ext cx="9374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2B226-08F4-42DF-9A4B-3BB5A0C46BA5}"/>
              </a:ext>
            </a:extLst>
          </p:cNvPr>
          <p:cNvCxnSpPr/>
          <p:nvPr/>
        </p:nvCxnSpPr>
        <p:spPr>
          <a:xfrm flipV="1">
            <a:off x="6241133" y="2957372"/>
            <a:ext cx="1325294" cy="8174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2580D59-099E-44D5-A6E9-88018FC0FF95}"/>
              </a:ext>
            </a:extLst>
          </p:cNvPr>
          <p:cNvSpPr/>
          <p:nvPr/>
        </p:nvSpPr>
        <p:spPr>
          <a:xfrm>
            <a:off x="6485780" y="2840537"/>
            <a:ext cx="807721" cy="114106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AE673F-4571-43F1-A487-DA4AC070308E}"/>
              </a:ext>
            </a:extLst>
          </p:cNvPr>
          <p:cNvSpPr/>
          <p:nvPr/>
        </p:nvSpPr>
        <p:spPr>
          <a:xfrm>
            <a:off x="2446834" y="2693172"/>
            <a:ext cx="2167370" cy="128842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7A02DA-8BE9-42DF-B5B1-F2B0DD3BABB3}"/>
              </a:ext>
            </a:extLst>
          </p:cNvPr>
          <p:cNvCxnSpPr/>
          <p:nvPr/>
        </p:nvCxnSpPr>
        <p:spPr>
          <a:xfrm flipV="1">
            <a:off x="2658794" y="2693172"/>
            <a:ext cx="1575581" cy="1667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46D69A6-51B8-4DB3-8CAE-ABA314D9B8D9}"/>
              </a:ext>
            </a:extLst>
          </p:cNvPr>
          <p:cNvSpPr txBox="1"/>
          <p:nvPr/>
        </p:nvSpPr>
        <p:spPr>
          <a:xfrm>
            <a:off x="422031" y="4360985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2008</a:t>
            </a:r>
          </a:p>
          <a:p>
            <a:r>
              <a:rPr lang="en-US" dirty="0"/>
              <a:t>101 Market 8</a:t>
            </a:r>
            <a:r>
              <a:rPr lang="en-US" baseline="30000" dirty="0"/>
              <a:t>th</a:t>
            </a:r>
            <a:r>
              <a:rPr lang="en-US" dirty="0"/>
              <a:t> Floor 2</a:t>
            </a:r>
            <a:r>
              <a:rPr lang="en-US" baseline="30000" dirty="0"/>
              <a:t>nd(</a:t>
            </a:r>
            <a:r>
              <a:rPr lang="en-US" baseline="30000" dirty="0" err="1"/>
              <a:t>th</a:t>
            </a:r>
            <a:r>
              <a:rPr lang="en-US" baseline="30000" dirty="0"/>
              <a:t> floor IT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302A146-1ACF-4D6B-AD2E-9B785F6CC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7056" y="4319492"/>
            <a:ext cx="1733333" cy="217142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0709DCD-C5C5-482F-B0D9-C08A3D4EF328}"/>
              </a:ext>
            </a:extLst>
          </p:cNvPr>
          <p:cNvSpPr/>
          <p:nvPr/>
        </p:nvSpPr>
        <p:spPr>
          <a:xfrm>
            <a:off x="8848578" y="4237197"/>
            <a:ext cx="1116196" cy="4839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8BC34D-175F-4808-95FE-585D54DF9EB3}"/>
              </a:ext>
            </a:extLst>
          </p:cNvPr>
          <p:cNvSpPr/>
          <p:nvPr/>
        </p:nvSpPr>
        <p:spPr>
          <a:xfrm flipH="1">
            <a:off x="9569994" y="5022265"/>
            <a:ext cx="20035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strike="sngStrike" dirty="0"/>
              <a:t>The first </a:t>
            </a:r>
            <a:r>
              <a:rPr lang="en-US" sz="800" b="1" strike="sngStrike" dirty="0"/>
              <a:t>Maya</a:t>
            </a:r>
            <a:r>
              <a:rPr lang="en-US" sz="800" strike="sngStrike" dirty="0"/>
              <a:t> cities developed around 750 </a:t>
            </a:r>
            <a:r>
              <a:rPr lang="en-US" sz="800" b="1" strike="sngStrike" dirty="0"/>
              <a:t>BC</a:t>
            </a:r>
            <a:r>
              <a:rPr lang="en-US" sz="800" strike="sngStrike" dirty="0"/>
              <a:t>, and by 500 </a:t>
            </a:r>
            <a:r>
              <a:rPr lang="en-US" sz="800" b="1" strike="sngStrike" dirty="0"/>
              <a:t>BC</a:t>
            </a:r>
            <a:endParaRPr lang="en-US" sz="800" strike="sngStrik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59425C-029F-417C-A0F0-503CFC584CF9}"/>
              </a:ext>
            </a:extLst>
          </p:cNvPr>
          <p:cNvSpPr/>
          <p:nvPr/>
        </p:nvSpPr>
        <p:spPr>
          <a:xfrm>
            <a:off x="1937840" y="1732982"/>
            <a:ext cx="7625508" cy="94920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CA2BF1-C19E-444D-8E6C-C6E8281217CC}"/>
              </a:ext>
            </a:extLst>
          </p:cNvPr>
          <p:cNvSpPr txBox="1"/>
          <p:nvPr/>
        </p:nvSpPr>
        <p:spPr>
          <a:xfrm>
            <a:off x="3615397" y="1237137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MAINSTREET(G.MLK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visaroom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womens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brest</a:t>
            </a:r>
            <a:r>
              <a:rPr lang="en-US" sz="800" strike="sngStrike" dirty="0"/>
              <a:t> feed, Jason shake room</a:t>
            </a:r>
            <a:r>
              <a:rPr lang="en-US" dirty="0"/>
              <a:t>)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01754C-B41A-45F0-8EAD-09E45BF3E36D}"/>
              </a:ext>
            </a:extLst>
          </p:cNvPr>
          <p:cNvCxnSpPr/>
          <p:nvPr/>
        </p:nvCxnSpPr>
        <p:spPr>
          <a:xfrm>
            <a:off x="1983545" y="2968219"/>
            <a:ext cx="2932291" cy="46078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CA72E-0968-41A8-A457-AF6C49D99233}"/>
              </a:ext>
            </a:extLst>
          </p:cNvPr>
          <p:cNvSpPr/>
          <p:nvPr/>
        </p:nvSpPr>
        <p:spPr>
          <a:xfrm>
            <a:off x="422031" y="1849871"/>
            <a:ext cx="1026285" cy="53718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RED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218EFE-258F-4BD2-BC27-B3C8CCD4CEE3}"/>
              </a:ext>
            </a:extLst>
          </p:cNvPr>
          <p:cNvSpPr/>
          <p:nvPr/>
        </p:nvSpPr>
        <p:spPr>
          <a:xfrm>
            <a:off x="522167" y="1186907"/>
            <a:ext cx="1026285" cy="5371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BLUE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36D7378-A2F4-40AF-A4AF-4DEFDDCDEF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0" y="1152871"/>
            <a:ext cx="535901" cy="53590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4B4AA2-3280-4A5F-BAA7-7960DC20F7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887" y="1148459"/>
            <a:ext cx="547294" cy="41132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37AE931-6D6D-4B26-BFAC-7734D8FD5A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4" y="1151035"/>
            <a:ext cx="677654" cy="44735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4BC9E4-6060-4A58-8B25-29601393C11D}"/>
              </a:ext>
            </a:extLst>
          </p:cNvPr>
          <p:cNvCxnSpPr/>
          <p:nvPr/>
        </p:nvCxnSpPr>
        <p:spPr>
          <a:xfrm>
            <a:off x="7293501" y="1186907"/>
            <a:ext cx="785680" cy="372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EC3FF23-9D19-4212-A2B5-1631E610DC8F}"/>
              </a:ext>
            </a:extLst>
          </p:cNvPr>
          <p:cNvSpPr/>
          <p:nvPr/>
        </p:nvSpPr>
        <p:spPr>
          <a:xfrm>
            <a:off x="7566427" y="1168602"/>
            <a:ext cx="511176" cy="50621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D8C1A7-335C-412C-A419-8C562607F929}"/>
              </a:ext>
            </a:extLst>
          </p:cNvPr>
          <p:cNvSpPr txBox="1"/>
          <p:nvPr/>
        </p:nvSpPr>
        <p:spPr>
          <a:xfrm>
            <a:off x="8736139" y="1163509"/>
            <a:ext cx="246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I have </a:t>
            </a:r>
            <a:r>
              <a:rPr lang="en-US" sz="800" strike="sngStrike" dirty="0" err="1"/>
              <a:t>mtv</a:t>
            </a:r>
            <a:r>
              <a:rPr lang="en-US" sz="800" strike="sngStrike" dirty="0"/>
              <a:t> in my and may date brad(</a:t>
            </a:r>
            <a:r>
              <a:rPr lang="en-US" sz="800" strike="sngStrike" dirty="0" err="1"/>
              <a:t>ly</a:t>
            </a:r>
            <a:r>
              <a:rPr lang="en-US" sz="800" strike="sngStrike" dirty="0"/>
              <a:t>) Johnson City </a:t>
            </a:r>
            <a:r>
              <a:rPr lang="en-US" sz="800" strike="sngStrike" dirty="0" err="1"/>
              <a:t>Kiffer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tnral</a:t>
            </a:r>
            <a:r>
              <a:rPr lang="en-US" sz="800" strike="sngStrike" dirty="0"/>
              <a:t>) dope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D0F7DD-7551-45B4-90E1-CD6C45ECCDBD}"/>
              </a:ext>
            </a:extLst>
          </p:cNvPr>
          <p:cNvCxnSpPr/>
          <p:nvPr/>
        </p:nvCxnSpPr>
        <p:spPr>
          <a:xfrm flipH="1" flipV="1">
            <a:off x="8620389" y="1237137"/>
            <a:ext cx="228189" cy="1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5AF17C3-8E84-4D66-980F-A10F4E8AECEA}"/>
              </a:ext>
            </a:extLst>
          </p:cNvPr>
          <p:cNvSpPr/>
          <p:nvPr/>
        </p:nvSpPr>
        <p:spPr>
          <a:xfrm>
            <a:off x="2021359" y="1448600"/>
            <a:ext cx="7625508" cy="47803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B3509-D5E1-4037-ABAE-FDB07C8B5402}"/>
              </a:ext>
            </a:extLst>
          </p:cNvPr>
          <p:cNvSpPr txBox="1"/>
          <p:nvPr/>
        </p:nvSpPr>
        <p:spPr>
          <a:xfrm>
            <a:off x="2832164" y="2713927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</a:t>
            </a:r>
            <a:r>
              <a:rPr lang="en-US" strike="sngStrike" dirty="0" err="1"/>
              <a:t>Questoins</a:t>
            </a:r>
            <a:endParaRPr lang="en-US" strike="sngStrike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60D612A-88A9-4862-A570-F39541E56EC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71873" y="1943587"/>
            <a:ext cx="792700" cy="74315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E6EF2D4-F8F9-4F81-9153-1C5F00AD9739}"/>
              </a:ext>
            </a:extLst>
          </p:cNvPr>
          <p:cNvSpPr/>
          <p:nvPr/>
        </p:nvSpPr>
        <p:spPr>
          <a:xfrm>
            <a:off x="5776865" y="2049748"/>
            <a:ext cx="1184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KOCEMAN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271891B-C7E0-43AD-952F-D57B0D4B6AD9}"/>
              </a:ext>
            </a:extLst>
          </p:cNvPr>
          <p:cNvCxnSpPr/>
          <p:nvPr/>
        </p:nvCxnSpPr>
        <p:spPr>
          <a:xfrm flipV="1">
            <a:off x="3615397" y="2100911"/>
            <a:ext cx="1627348" cy="25940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DE60878-4574-4E39-ABFF-6BB444594A00}"/>
              </a:ext>
            </a:extLst>
          </p:cNvPr>
          <p:cNvSpPr/>
          <p:nvPr/>
        </p:nvSpPr>
        <p:spPr>
          <a:xfrm>
            <a:off x="2776" y="1198456"/>
            <a:ext cx="11947189" cy="546966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8149901-1831-4F41-87A6-7C76DFC527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99" y="2344817"/>
            <a:ext cx="1313514" cy="131351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D897DD2-0A93-469F-992F-7D709A8819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79" y="1147666"/>
            <a:ext cx="535901" cy="56785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6028AF1-6337-4A7E-82FD-3ABCA5CEA0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34" y="2492941"/>
            <a:ext cx="1068001" cy="1068001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D60A94E-9F91-4F70-82C7-FF6C9CA1BE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31" y="2509922"/>
            <a:ext cx="1059653" cy="114349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3901B3B1-043A-4A25-A353-ADD80B0F722D}"/>
              </a:ext>
            </a:extLst>
          </p:cNvPr>
          <p:cNvSpPr/>
          <p:nvPr/>
        </p:nvSpPr>
        <p:spPr>
          <a:xfrm>
            <a:off x="4030227" y="2528367"/>
            <a:ext cx="1158514" cy="125725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70F44-4D20-420C-8392-D94880D2A0FC}"/>
              </a:ext>
            </a:extLst>
          </p:cNvPr>
          <p:cNvSpPr/>
          <p:nvPr/>
        </p:nvSpPr>
        <p:spPr>
          <a:xfrm>
            <a:off x="5350195" y="2471486"/>
            <a:ext cx="1158514" cy="125725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2550C588-4798-4ABA-80DD-14ABD74627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49" y="1146347"/>
            <a:ext cx="627935" cy="62793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9BDCB81-473C-422B-BBC1-3BACC2E760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38" y="2578899"/>
            <a:ext cx="1214750" cy="128718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FCDE7990-C2BC-4FCD-8BC7-C5B9960BBF51}"/>
              </a:ext>
            </a:extLst>
          </p:cNvPr>
          <p:cNvSpPr txBox="1"/>
          <p:nvPr/>
        </p:nvSpPr>
        <p:spPr>
          <a:xfrm>
            <a:off x="4224689" y="2165313"/>
            <a:ext cx="248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HOMCE:MAYOR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0CEDE8F0-1F52-4B18-A988-FBE790FF1C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48428" y="2478972"/>
            <a:ext cx="1788321" cy="166718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E57B417-0DBA-46E7-B02A-579B628430ED}"/>
              </a:ext>
            </a:extLst>
          </p:cNvPr>
          <p:cNvSpPr txBox="1"/>
          <p:nvPr/>
        </p:nvSpPr>
        <p:spPr>
          <a:xfrm>
            <a:off x="3530519" y="4838880"/>
            <a:ext cx="79473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41</a:t>
            </a:r>
            <a:r>
              <a:rPr lang="en-US" sz="6000" b="1" strike="sngStrike" dirty="0"/>
              <a:t>.!”Jesus”, Mohammed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5F25FA3-3FA2-48C1-BA60-D4DF2F3F686C}"/>
              </a:ext>
            </a:extLst>
          </p:cNvPr>
          <p:cNvCxnSpPr/>
          <p:nvPr/>
        </p:nvCxnSpPr>
        <p:spPr>
          <a:xfrm flipV="1">
            <a:off x="8848578" y="2618978"/>
            <a:ext cx="2629245" cy="124710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6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2E3D3044-8D25-4A2A-BDB5-3209F8624112}"/>
              </a:ext>
            </a:extLst>
          </p:cNvPr>
          <p:cNvSpPr/>
          <p:nvPr/>
        </p:nvSpPr>
        <p:spPr>
          <a:xfrm>
            <a:off x="7726269" y="2628038"/>
            <a:ext cx="894120" cy="24222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62657391-7BC7-40CF-B1BB-104E93FE7733}"/>
              </a:ext>
            </a:extLst>
          </p:cNvPr>
          <p:cNvSpPr/>
          <p:nvPr/>
        </p:nvSpPr>
        <p:spPr>
          <a:xfrm>
            <a:off x="7100749" y="4251823"/>
            <a:ext cx="959988" cy="1350499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4842-91B6-4DBD-AD65-69A8619E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318" y="3075396"/>
            <a:ext cx="547294" cy="41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BCF4-26E6-4B55-83E1-1372D2F8F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185" y="3077972"/>
            <a:ext cx="677654" cy="447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5FF4C3-4649-4729-988A-77BB21A0ABBB}"/>
              </a:ext>
            </a:extLst>
          </p:cNvPr>
          <p:cNvSpPr/>
          <p:nvPr/>
        </p:nvSpPr>
        <p:spPr>
          <a:xfrm>
            <a:off x="4330858" y="3095539"/>
            <a:ext cx="511176" cy="50621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2355E-AF2B-456F-BCEC-1692005A5F46}"/>
              </a:ext>
            </a:extLst>
          </p:cNvPr>
          <p:cNvSpPr txBox="1"/>
          <p:nvPr/>
        </p:nvSpPr>
        <p:spPr>
          <a:xfrm>
            <a:off x="5500570" y="3090446"/>
            <a:ext cx="2461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I have </a:t>
            </a:r>
            <a:r>
              <a:rPr lang="en-US" sz="800" strike="sngStrike" dirty="0" err="1"/>
              <a:t>mtv</a:t>
            </a:r>
            <a:r>
              <a:rPr lang="en-US" sz="800" strike="sngStrike" dirty="0"/>
              <a:t> in my and may date brad(</a:t>
            </a:r>
            <a:r>
              <a:rPr lang="en-US" sz="800" strike="sngStrike" dirty="0" err="1"/>
              <a:t>ly</a:t>
            </a:r>
            <a:r>
              <a:rPr lang="en-US" sz="800" strike="sngStrike" dirty="0"/>
              <a:t>) Johnson City </a:t>
            </a:r>
            <a:r>
              <a:rPr lang="en-US" sz="800" strike="sngStrike" dirty="0" err="1"/>
              <a:t>Kiffer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tnral</a:t>
            </a:r>
            <a:r>
              <a:rPr lang="en-US" sz="800" strike="sngStrike" dirty="0"/>
              <a:t>) dope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F84150-83D2-4E59-8B84-C2521396A154}"/>
              </a:ext>
            </a:extLst>
          </p:cNvPr>
          <p:cNvCxnSpPr/>
          <p:nvPr/>
        </p:nvCxnSpPr>
        <p:spPr>
          <a:xfrm flipH="1" flipV="1">
            <a:off x="5384820" y="3164074"/>
            <a:ext cx="228189" cy="1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75660F-0FAF-4EEA-9BA9-E43D5A9E27EC}"/>
              </a:ext>
            </a:extLst>
          </p:cNvPr>
          <p:cNvCxnSpPr/>
          <p:nvPr/>
        </p:nvCxnSpPr>
        <p:spPr>
          <a:xfrm flipV="1">
            <a:off x="4178105" y="2546252"/>
            <a:ext cx="663929" cy="1308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452BD-F465-458E-B487-F27AC0CB39C7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0FD7F-B42F-43C0-8CFE-DB88761F5BA8}"/>
              </a:ext>
            </a:extLst>
          </p:cNvPr>
          <p:cNvSpPr txBox="1"/>
          <p:nvPr/>
        </p:nvSpPr>
        <p:spPr>
          <a:xfrm>
            <a:off x="5728079" y="613788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766D19-B43A-4D2D-8BD2-8E1FD93F2738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56212-7D28-4B0B-87E6-BA2B730097A9}"/>
              </a:ext>
            </a:extLst>
          </p:cNvPr>
          <p:cNvSpPr txBox="1"/>
          <p:nvPr/>
        </p:nvSpPr>
        <p:spPr>
          <a:xfrm>
            <a:off x="8734483" y="1190013"/>
            <a:ext cx="1611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I have </a:t>
            </a:r>
            <a:r>
              <a:rPr lang="en-US" sz="800" strike="sngStrike" dirty="0" err="1"/>
              <a:t>mtv</a:t>
            </a:r>
            <a:r>
              <a:rPr lang="en-US" sz="800" strike="sngStrike" dirty="0"/>
              <a:t> in my and may date brad(</a:t>
            </a:r>
            <a:r>
              <a:rPr lang="en-US" sz="800" strike="sngStrike" dirty="0" err="1"/>
              <a:t>ly</a:t>
            </a:r>
            <a:r>
              <a:rPr lang="en-US" sz="800" strike="sngStrike" dirty="0"/>
              <a:t>) Johnson City </a:t>
            </a:r>
            <a:r>
              <a:rPr lang="en-US" sz="800" strike="sngStrike" dirty="0" err="1"/>
              <a:t>Kiffer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tnral</a:t>
            </a:r>
            <a:r>
              <a:rPr lang="en-US" sz="800" strike="sngStrike" dirty="0"/>
              <a:t>) dope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F12878-2CD5-4447-9094-3FFD26D90507}"/>
              </a:ext>
            </a:extLst>
          </p:cNvPr>
          <p:cNvCxnSpPr/>
          <p:nvPr/>
        </p:nvCxnSpPr>
        <p:spPr>
          <a:xfrm flipH="1" flipV="1">
            <a:off x="8620389" y="1237137"/>
            <a:ext cx="228189" cy="13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3243DB-DEEA-4587-BBE3-893D54870711}"/>
              </a:ext>
            </a:extLst>
          </p:cNvPr>
          <p:cNvSpPr txBox="1"/>
          <p:nvPr/>
        </p:nvSpPr>
        <p:spPr>
          <a:xfrm>
            <a:off x="815926" y="14066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29A70-A95A-4432-8ADE-A3E84049CC5E}"/>
              </a:ext>
            </a:extLst>
          </p:cNvPr>
          <p:cNvSpPr txBox="1"/>
          <p:nvPr/>
        </p:nvSpPr>
        <p:spPr>
          <a:xfrm>
            <a:off x="815926" y="1643896"/>
            <a:ext cx="19159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/>
              <a:t>40Y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B91A5A-009A-459F-939D-39CC44D182BA}"/>
              </a:ext>
            </a:extLst>
          </p:cNvPr>
          <p:cNvSpPr/>
          <p:nvPr/>
        </p:nvSpPr>
        <p:spPr>
          <a:xfrm>
            <a:off x="7498080" y="1776001"/>
            <a:ext cx="1238059" cy="12993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B6CD1F-184A-4CE7-973B-6CA4A4AB279F}"/>
              </a:ext>
            </a:extLst>
          </p:cNvPr>
          <p:cNvSpPr txBox="1"/>
          <p:nvPr/>
        </p:nvSpPr>
        <p:spPr>
          <a:xfrm>
            <a:off x="9133470" y="2182505"/>
            <a:ext cx="3058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JFK(INTENET PAYMENS,</a:t>
            </a:r>
            <a:r>
              <a:rPr lang="en-US" strike="sngStrike" dirty="0"/>
              <a:t> </a:t>
            </a:r>
            <a:r>
              <a:rPr lang="en-US" strike="sngStrike" dirty="0" err="1"/>
              <a:t>fortino</a:t>
            </a:r>
            <a:endParaRPr lang="en-US" strike="sngStrike" dirty="0"/>
          </a:p>
          <a:p>
            <a:r>
              <a:rPr lang="en-US" strike="sngStrike" dirty="0" err="1"/>
              <a:t>Conffnce</a:t>
            </a:r>
            <a:r>
              <a:rPr lang="en-US" strike="sngStrike" dirty="0"/>
              <a:t> room; MTV</a:t>
            </a:r>
          </a:p>
          <a:p>
            <a:r>
              <a:rPr lang="en-US" strike="sngStrike" dirty="0"/>
              <a:t>St. Gallio </a:t>
            </a:r>
            <a:r>
              <a:rPr lang="en-US" strike="sngStrike" dirty="0" err="1"/>
              <a:t>confnce</a:t>
            </a:r>
            <a:r>
              <a:rPr lang="en-US" strike="sngStrike" dirty="0"/>
              <a:t> room)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E58DD8-FE77-4934-9455-57E0785F4391}"/>
              </a:ext>
            </a:extLst>
          </p:cNvPr>
          <p:cNvSpPr/>
          <p:nvPr/>
        </p:nvSpPr>
        <p:spPr>
          <a:xfrm>
            <a:off x="3808921" y="1291124"/>
            <a:ext cx="3417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trike="sngStrike" dirty="0"/>
              <a:t>1have </a:t>
            </a:r>
            <a:r>
              <a:rPr lang="en-US" strike="sngStrike" dirty="0" err="1"/>
              <a:t>mtv</a:t>
            </a:r>
            <a:r>
              <a:rPr lang="en-US" strike="sngStrike" dirty="0"/>
              <a:t> in my and may date brad(</a:t>
            </a:r>
            <a:r>
              <a:rPr lang="en-US" strike="sngStrike" dirty="0" err="1"/>
              <a:t>ly</a:t>
            </a:r>
            <a:r>
              <a:rPr lang="en-US" strike="sngStrike" dirty="0"/>
              <a:t>) Johnson City </a:t>
            </a:r>
            <a:r>
              <a:rPr lang="en-US" strike="sngStrike" dirty="0" err="1"/>
              <a:t>Kiffer</a:t>
            </a:r>
            <a:r>
              <a:rPr lang="en-US" strike="sngStrike" dirty="0"/>
              <a:t>(</a:t>
            </a:r>
            <a:r>
              <a:rPr lang="en-US" strike="sngStrike" dirty="0" err="1"/>
              <a:t>tnral</a:t>
            </a:r>
            <a:r>
              <a:rPr lang="en-US" strike="sngStrike" dirty="0"/>
              <a:t>) dope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C92E04-61C9-4BAF-A7B6-EF7C7314B9B1}"/>
              </a:ext>
            </a:extLst>
          </p:cNvPr>
          <p:cNvCxnSpPr>
            <a:cxnSpLocks/>
          </p:cNvCxnSpPr>
          <p:nvPr/>
        </p:nvCxnSpPr>
        <p:spPr>
          <a:xfrm flipH="1">
            <a:off x="5383242" y="2546252"/>
            <a:ext cx="1829947" cy="44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Left 32">
            <a:extLst>
              <a:ext uri="{FF2B5EF4-FFF2-40B4-BE49-F238E27FC236}">
                <a16:creationId xmlns:a16="http://schemas.microsoft.com/office/drawing/2014/main" id="{67B61AE3-BB87-4917-B988-D56F0E9F83DD}"/>
              </a:ext>
            </a:extLst>
          </p:cNvPr>
          <p:cNvSpPr/>
          <p:nvPr/>
        </p:nvSpPr>
        <p:spPr>
          <a:xfrm>
            <a:off x="1267432" y="2855742"/>
            <a:ext cx="1416493" cy="911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59FD5918-EACA-4062-B4BD-0A990B94AD90}"/>
              </a:ext>
            </a:extLst>
          </p:cNvPr>
          <p:cNvSpPr/>
          <p:nvPr/>
        </p:nvSpPr>
        <p:spPr>
          <a:xfrm>
            <a:off x="189647" y="2902794"/>
            <a:ext cx="967667" cy="9118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35ED04DE-DB8C-48A5-832A-513626C792E7}"/>
              </a:ext>
            </a:extLst>
          </p:cNvPr>
          <p:cNvSpPr/>
          <p:nvPr/>
        </p:nvSpPr>
        <p:spPr>
          <a:xfrm>
            <a:off x="5136012" y="4375052"/>
            <a:ext cx="959988" cy="1350499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514014DE-846D-4DD4-A5EA-7A863E512C2A}"/>
              </a:ext>
            </a:extLst>
          </p:cNvPr>
          <p:cNvSpPr/>
          <p:nvPr/>
        </p:nvSpPr>
        <p:spPr>
          <a:xfrm>
            <a:off x="3645977" y="3675385"/>
            <a:ext cx="6400801" cy="1178434"/>
          </a:xfrm>
          <a:prstGeom prst="ca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52C85F-3A17-4851-AD38-8482B2D666C3}"/>
              </a:ext>
            </a:extLst>
          </p:cNvPr>
          <p:cNvSpPr/>
          <p:nvPr/>
        </p:nvSpPr>
        <p:spPr>
          <a:xfrm>
            <a:off x="2869809" y="3300280"/>
            <a:ext cx="1730326" cy="1750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FF8CD3-05AA-4F68-9370-E46217D62523}"/>
              </a:ext>
            </a:extLst>
          </p:cNvPr>
          <p:cNvSpPr/>
          <p:nvPr/>
        </p:nvSpPr>
        <p:spPr>
          <a:xfrm>
            <a:off x="2932710" y="4608576"/>
            <a:ext cx="1730326" cy="1750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C9F874-9C45-4142-AAFE-3DFD14A46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605" y="3097508"/>
            <a:ext cx="1704762" cy="2209524"/>
          </a:xfrm>
          <a:prstGeom prst="rect">
            <a:avLst/>
          </a:prstGeom>
        </p:spPr>
      </p:pic>
      <p:sp>
        <p:nvSpPr>
          <p:cNvPr id="39" name="Rectangle: Single Corner Rounded 38">
            <a:extLst>
              <a:ext uri="{FF2B5EF4-FFF2-40B4-BE49-F238E27FC236}">
                <a16:creationId xmlns:a16="http://schemas.microsoft.com/office/drawing/2014/main" id="{B7A3F7C3-6A27-4481-A62C-E2D46C4E8FC0}"/>
              </a:ext>
            </a:extLst>
          </p:cNvPr>
          <p:cNvSpPr/>
          <p:nvPr/>
        </p:nvSpPr>
        <p:spPr>
          <a:xfrm>
            <a:off x="9999305" y="1106222"/>
            <a:ext cx="2192695" cy="915003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MARLIN</a:t>
            </a:r>
          </a:p>
        </p:txBody>
      </p:sp>
      <p:sp>
        <p:nvSpPr>
          <p:cNvPr id="40" name="Rectangle: Single Corner Rounded 39">
            <a:extLst>
              <a:ext uri="{FF2B5EF4-FFF2-40B4-BE49-F238E27FC236}">
                <a16:creationId xmlns:a16="http://schemas.microsoft.com/office/drawing/2014/main" id="{553FE71C-104C-42AB-8367-98EA850313BA}"/>
              </a:ext>
            </a:extLst>
          </p:cNvPr>
          <p:cNvSpPr/>
          <p:nvPr/>
        </p:nvSpPr>
        <p:spPr>
          <a:xfrm>
            <a:off x="2932710" y="2628038"/>
            <a:ext cx="725316" cy="447358"/>
          </a:xfrm>
          <a:prstGeom prst="round1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Top Corners Rounded 40">
            <a:extLst>
              <a:ext uri="{FF2B5EF4-FFF2-40B4-BE49-F238E27FC236}">
                <a16:creationId xmlns:a16="http://schemas.microsoft.com/office/drawing/2014/main" id="{53FC0ACB-AA28-4AAB-B8B0-9281653168F0}"/>
              </a:ext>
            </a:extLst>
          </p:cNvPr>
          <p:cNvSpPr/>
          <p:nvPr/>
        </p:nvSpPr>
        <p:spPr>
          <a:xfrm>
            <a:off x="2994097" y="2855742"/>
            <a:ext cx="642800" cy="137868"/>
          </a:xfrm>
          <a:prstGeom prst="round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44FB5B-2BDC-4D7F-AABD-2039466B3418}"/>
              </a:ext>
            </a:extLst>
          </p:cNvPr>
          <p:cNvSpPr txBox="1"/>
          <p:nvPr/>
        </p:nvSpPr>
        <p:spPr>
          <a:xfrm>
            <a:off x="3011020" y="2444055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Remote </a:t>
            </a:r>
            <a:r>
              <a:rPr lang="en-US" sz="800" strike="sngStrike" dirty="0" err="1"/>
              <a:t>contorl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rca</a:t>
            </a:r>
            <a:r>
              <a:rPr lang="en-US" sz="800" strike="sngStrike" dirty="0"/>
              <a:t>)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BC6CA1-5D65-47CB-B2E2-8C40306A35B4}"/>
              </a:ext>
            </a:extLst>
          </p:cNvPr>
          <p:cNvCxnSpPr>
            <a:cxnSpLocks/>
          </p:cNvCxnSpPr>
          <p:nvPr/>
        </p:nvCxnSpPr>
        <p:spPr>
          <a:xfrm rot="10800000">
            <a:off x="3017650" y="2353963"/>
            <a:ext cx="68370" cy="270352"/>
          </a:xfrm>
          <a:prstGeom prst="curvedConnector2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B84D03-E92F-4D80-93B5-883056F3F9A4}"/>
              </a:ext>
            </a:extLst>
          </p:cNvPr>
          <p:cNvCxnSpPr>
            <a:cxnSpLocks/>
            <a:stCxn id="41" idx="2"/>
            <a:endCxn id="41" idx="0"/>
          </p:cNvCxnSpPr>
          <p:nvPr/>
        </p:nvCxnSpPr>
        <p:spPr>
          <a:xfrm>
            <a:off x="2994097" y="2924676"/>
            <a:ext cx="64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1DE00E-FF73-4F7F-A580-B65470D6CE0C}"/>
              </a:ext>
            </a:extLst>
          </p:cNvPr>
          <p:cNvCxnSpPr>
            <a:stCxn id="41" idx="2"/>
          </p:cNvCxnSpPr>
          <p:nvPr/>
        </p:nvCxnSpPr>
        <p:spPr>
          <a:xfrm>
            <a:off x="2994097" y="2924676"/>
            <a:ext cx="91923" cy="6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9381A35-6118-4022-85C4-7096027BF52B}"/>
              </a:ext>
            </a:extLst>
          </p:cNvPr>
          <p:cNvSpPr txBox="1"/>
          <p:nvPr/>
        </p:nvSpPr>
        <p:spPr>
          <a:xfrm>
            <a:off x="6946294" y="6420116"/>
            <a:ext cx="380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 VINGIIA </a:t>
            </a:r>
            <a:r>
              <a:rPr lang="en-US" dirty="0" err="1"/>
              <a:t>MARY.stanfod</a:t>
            </a:r>
            <a:r>
              <a:rPr lang="en-US" dirty="0"/>
              <a:t> </a:t>
            </a:r>
            <a:r>
              <a:rPr lang="en-US" sz="800" strike="sngStrike" dirty="0"/>
              <a:t>tiger woods &amp;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23866A-C530-4ED0-9B7A-0F453D6C50F2}"/>
              </a:ext>
            </a:extLst>
          </p:cNvPr>
          <p:cNvSpPr/>
          <p:nvPr/>
        </p:nvSpPr>
        <p:spPr>
          <a:xfrm>
            <a:off x="10876423" y="6477391"/>
            <a:ext cx="643125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BE9137-400E-40BE-B3F7-F712A7939037}"/>
              </a:ext>
            </a:extLst>
          </p:cNvPr>
          <p:cNvSpPr txBox="1"/>
          <p:nvPr/>
        </p:nvSpPr>
        <p:spPr>
          <a:xfrm>
            <a:off x="9566406" y="6618043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Apple touch tiger woods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075176-3447-4910-AA74-FD4FFECFFF73}"/>
              </a:ext>
            </a:extLst>
          </p:cNvPr>
          <p:cNvSpPr/>
          <p:nvPr/>
        </p:nvSpPr>
        <p:spPr>
          <a:xfrm>
            <a:off x="6986904" y="6371308"/>
            <a:ext cx="4532644" cy="50621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C9FE7B-6BC6-4465-A75C-ABFC1ECC3A10}"/>
              </a:ext>
            </a:extLst>
          </p:cNvPr>
          <p:cNvCxnSpPr/>
          <p:nvPr/>
        </p:nvCxnSpPr>
        <p:spPr>
          <a:xfrm>
            <a:off x="4482230" y="2611698"/>
            <a:ext cx="227220" cy="1108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9BE0984-1BDC-465C-AA7D-F7F4B5271B4F}"/>
              </a:ext>
            </a:extLst>
          </p:cNvPr>
          <p:cNvSpPr/>
          <p:nvPr/>
        </p:nvSpPr>
        <p:spPr>
          <a:xfrm>
            <a:off x="3882562" y="1328958"/>
            <a:ext cx="3417256" cy="78012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3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D7672B-E3E1-439E-A7C4-D2852F74E828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86BB4-3EC0-43E3-9122-980099985DBF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2DF90-7F82-453C-BBA9-2D66427C129C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BE08-ED9E-4199-88BB-7022590B2AC1}"/>
              </a:ext>
            </a:extLst>
          </p:cNvPr>
          <p:cNvSpPr/>
          <p:nvPr/>
        </p:nvSpPr>
        <p:spPr>
          <a:xfrm>
            <a:off x="5726828" y="3704493"/>
            <a:ext cx="2082019" cy="2236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65ACD3-FAAA-41FC-93E7-983E731B1D29}"/>
              </a:ext>
            </a:extLst>
          </p:cNvPr>
          <p:cNvSpPr/>
          <p:nvPr/>
        </p:nvSpPr>
        <p:spPr>
          <a:xfrm>
            <a:off x="3644809" y="3203917"/>
            <a:ext cx="2082019" cy="22367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187BD3-B5DB-4395-8CB3-E6A5E964BFD5}"/>
              </a:ext>
            </a:extLst>
          </p:cNvPr>
          <p:cNvSpPr/>
          <p:nvPr/>
        </p:nvSpPr>
        <p:spPr>
          <a:xfrm>
            <a:off x="782034" y="1814732"/>
            <a:ext cx="2602523" cy="223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CD52E4-B89C-4840-B144-DCDAA773E62C}"/>
              </a:ext>
            </a:extLst>
          </p:cNvPr>
          <p:cNvSpPr/>
          <p:nvPr/>
        </p:nvSpPr>
        <p:spPr>
          <a:xfrm>
            <a:off x="584878" y="4051495"/>
            <a:ext cx="2602523" cy="2236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48774-3BD3-4B4D-97E7-E03FF12080C3}"/>
              </a:ext>
            </a:extLst>
          </p:cNvPr>
          <p:cNvSpPr/>
          <p:nvPr/>
        </p:nvSpPr>
        <p:spPr>
          <a:xfrm>
            <a:off x="574430" y="1717727"/>
            <a:ext cx="8187397" cy="472175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EBA46B-AA11-418F-BB29-DB840C129FE2}"/>
              </a:ext>
            </a:extLst>
          </p:cNvPr>
          <p:cNvSpPr txBox="1"/>
          <p:nvPr/>
        </p:nvSpPr>
        <p:spPr>
          <a:xfrm>
            <a:off x="584878" y="1267506"/>
            <a:ext cx="536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Onsite: 5ft FBI:WMD:911.0	 Children library </a:t>
            </a:r>
            <a:r>
              <a:rPr lang="en-US" b="1" dirty="0" err="1"/>
              <a:t>depment</a:t>
            </a:r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1B4B61-86A9-47F4-A7F1-1260F35D4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005" y="1302583"/>
            <a:ext cx="2857500" cy="1600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983E5C1-68F2-44D8-A28A-1193BAF0BC25}"/>
              </a:ext>
            </a:extLst>
          </p:cNvPr>
          <p:cNvSpPr/>
          <p:nvPr/>
        </p:nvSpPr>
        <p:spPr>
          <a:xfrm>
            <a:off x="5805853" y="1302584"/>
            <a:ext cx="2895652" cy="1491516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4246B6-4733-4B7A-AA9B-DB7EC3692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14" y="1898259"/>
            <a:ext cx="1971675" cy="2228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F9085E-FC36-435D-A63C-CB8588C0B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262" y="3955218"/>
            <a:ext cx="3382623" cy="190060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1D5B50-0B54-4105-9682-868D4D724F9D}"/>
              </a:ext>
            </a:extLst>
          </p:cNvPr>
          <p:cNvSpPr/>
          <p:nvPr/>
        </p:nvSpPr>
        <p:spPr>
          <a:xfrm>
            <a:off x="9284677" y="1106222"/>
            <a:ext cx="2945475" cy="1200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iWatch</a:t>
            </a:r>
            <a:r>
              <a:rPr lang="en-US" sz="4000" strike="sngStrike" dirty="0" err="1"/>
              <a:t>.</a:t>
            </a:r>
            <a:r>
              <a:rPr lang="en-US" sz="2800" dirty="0" err="1"/>
              <a:t>ATOMCLOCK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81CA3-EDAB-4857-BC34-2055A231CA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" y="1169010"/>
            <a:ext cx="876300" cy="876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39107-B094-4DEC-ACFB-44A3D43479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2" y="2102683"/>
            <a:ext cx="514286" cy="71428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AA4C37-EDF6-48D0-8A6D-59CE21666D2F}"/>
              </a:ext>
            </a:extLst>
          </p:cNvPr>
          <p:cNvCxnSpPr/>
          <p:nvPr/>
        </p:nvCxnSpPr>
        <p:spPr>
          <a:xfrm flipV="1">
            <a:off x="-8742" y="1898259"/>
            <a:ext cx="646345" cy="1305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585DC-2ABA-4B3B-A330-F8FF1EBE3DDD}"/>
              </a:ext>
            </a:extLst>
          </p:cNvPr>
          <p:cNvSpPr/>
          <p:nvPr/>
        </p:nvSpPr>
        <p:spPr>
          <a:xfrm>
            <a:off x="34556" y="2089935"/>
            <a:ext cx="603047" cy="74741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0AEED-7976-47C5-A969-F7C89A0E9A6C}"/>
              </a:ext>
            </a:extLst>
          </p:cNvPr>
          <p:cNvSpPr txBox="1"/>
          <p:nvPr/>
        </p:nvSpPr>
        <p:spPr>
          <a:xfrm>
            <a:off x="16195" y="2748447"/>
            <a:ext cx="7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!white</a:t>
            </a:r>
          </a:p>
        </p:txBody>
      </p:sp>
    </p:spTree>
    <p:extLst>
      <p:ext uri="{BB962C8B-B14F-4D97-AF65-F5344CB8AC3E}">
        <p14:creationId xmlns:p14="http://schemas.microsoft.com/office/powerpoint/2010/main" val="209809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66E7DE-B2CA-4FA1-9B0C-5C57ABF1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00" y="2358830"/>
            <a:ext cx="2524125" cy="1352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148D8-BCFF-472D-8BC6-EB919674AF34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5A359-789E-497E-8280-2CF47B82E442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51927-BE9C-4E8D-BA21-E4BB071F661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7B633-38A5-4612-94B0-AA29B9DD74C0}"/>
              </a:ext>
            </a:extLst>
          </p:cNvPr>
          <p:cNvSpPr/>
          <p:nvPr/>
        </p:nvSpPr>
        <p:spPr>
          <a:xfrm>
            <a:off x="6274191" y="2358830"/>
            <a:ext cx="2954215" cy="232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321A4-BA4A-41AD-B944-AA3AC686A79D}"/>
              </a:ext>
            </a:extLst>
          </p:cNvPr>
          <p:cNvSpPr/>
          <p:nvPr/>
        </p:nvSpPr>
        <p:spPr>
          <a:xfrm>
            <a:off x="6246055" y="2358830"/>
            <a:ext cx="2982351" cy="3442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8D078A-BC42-41A1-A30F-C408CA657A18}"/>
              </a:ext>
            </a:extLst>
          </p:cNvPr>
          <p:cNvSpPr/>
          <p:nvPr/>
        </p:nvSpPr>
        <p:spPr>
          <a:xfrm>
            <a:off x="6274191" y="2703052"/>
            <a:ext cx="2968283" cy="2089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E64FA-E95F-4956-8B1D-0F3ED8F9C41F}"/>
              </a:ext>
            </a:extLst>
          </p:cNvPr>
          <p:cNvSpPr/>
          <p:nvPr/>
        </p:nvSpPr>
        <p:spPr>
          <a:xfrm>
            <a:off x="7343335" y="3711380"/>
            <a:ext cx="1055077" cy="5885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Return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3832D-68DC-4899-A093-AB0A9DA12D75}"/>
              </a:ext>
            </a:extLst>
          </p:cNvPr>
          <p:cNvSpPr txBox="1"/>
          <p:nvPr/>
        </p:nvSpPr>
        <p:spPr>
          <a:xfrm>
            <a:off x="9819249" y="2067951"/>
            <a:ext cx="7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§Theft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A83FC-B2FA-4F0E-9020-E789ED85015B}"/>
              </a:ext>
            </a:extLst>
          </p:cNvPr>
          <p:cNvCxnSpPr>
            <a:stCxn id="13" idx="1"/>
          </p:cNvCxnSpPr>
          <p:nvPr/>
        </p:nvCxnSpPr>
        <p:spPr>
          <a:xfrm flipH="1">
            <a:off x="8398412" y="2252617"/>
            <a:ext cx="1420837" cy="161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11279F-3FF8-47CD-BAF8-8815887E1930}"/>
              </a:ext>
            </a:extLst>
          </p:cNvPr>
          <p:cNvSpPr txBox="1"/>
          <p:nvPr/>
        </p:nvSpPr>
        <p:spPr>
          <a:xfrm>
            <a:off x="9513446" y="180210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CREDIT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5C2FC-A0CC-4923-871E-61DE36F578AB}"/>
              </a:ext>
            </a:extLst>
          </p:cNvPr>
          <p:cNvSpPr txBox="1"/>
          <p:nvPr/>
        </p:nvSpPr>
        <p:spPr>
          <a:xfrm>
            <a:off x="9189788" y="1324714"/>
            <a:ext cx="2989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FRAUD INTERNET PAYMEETNS</a:t>
            </a:r>
          </a:p>
          <a:p>
            <a:r>
              <a:rPr lang="en-US" dirty="0"/>
              <a:t>VIRINGA William </a:t>
            </a:r>
            <a:r>
              <a:rPr lang="en-US" dirty="0" err="1"/>
              <a:t>mckern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AE80A-ADD1-4C25-9D8C-F3F7F70E1DE8}"/>
              </a:ext>
            </a:extLst>
          </p:cNvPr>
          <p:cNvSpPr txBox="1"/>
          <p:nvPr/>
        </p:nvSpPr>
        <p:spPr>
          <a:xfrm>
            <a:off x="8398412" y="145035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52B5C-1B85-4D0F-AE33-FA357A03544D}"/>
              </a:ext>
            </a:extLst>
          </p:cNvPr>
          <p:cNvSpPr/>
          <p:nvPr/>
        </p:nvSpPr>
        <p:spPr>
          <a:xfrm>
            <a:off x="10216729" y="1106222"/>
            <a:ext cx="1962339" cy="28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240EB-D120-4954-899B-8103BCC4C041}"/>
              </a:ext>
            </a:extLst>
          </p:cNvPr>
          <p:cNvSpPr/>
          <p:nvPr/>
        </p:nvSpPr>
        <p:spPr>
          <a:xfrm>
            <a:off x="10216728" y="2386163"/>
            <a:ext cx="1962339" cy="28955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W. Middlefield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0EE25-CB6B-4B5D-A496-0D9D556EF083}"/>
              </a:ext>
            </a:extLst>
          </p:cNvPr>
          <p:cNvCxnSpPr/>
          <p:nvPr/>
        </p:nvCxnSpPr>
        <p:spPr>
          <a:xfrm flipV="1">
            <a:off x="2954215" y="2171437"/>
            <a:ext cx="1772530" cy="183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191D7BDC-FC57-447C-9E7F-BD9B1C4F2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766" y="3966710"/>
            <a:ext cx="753074" cy="5379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9416F1-9E40-46BF-B8E0-B4EB1A76C227}"/>
              </a:ext>
            </a:extLst>
          </p:cNvPr>
          <p:cNvSpPr txBox="1"/>
          <p:nvPr/>
        </p:nvSpPr>
        <p:spPr>
          <a:xfrm>
            <a:off x="3657600" y="4684542"/>
            <a:ext cx="388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NCR</a:t>
            </a:r>
          </a:p>
          <a:p>
            <a:r>
              <a:rPr lang="en-US" dirty="0"/>
              <a:t>Visa</a:t>
            </a:r>
          </a:p>
          <a:p>
            <a:r>
              <a:rPr lang="en-US" dirty="0"/>
              <a:t>	NCR </a:t>
            </a:r>
            <a:r>
              <a:rPr lang="en-US" strike="sngStrike" dirty="0" err="1"/>
              <a:t>employe</a:t>
            </a:r>
            <a:r>
              <a:rPr lang="en-US" strike="sngStrike" dirty="0"/>
              <a:t> </a:t>
            </a:r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micheal</a:t>
            </a:r>
            <a:r>
              <a:rPr lang="en-US" strike="sngStrike" dirty="0"/>
              <a:t>)</a:t>
            </a:r>
          </a:p>
          <a:p>
            <a:r>
              <a:rPr lang="en-US" dirty="0"/>
              <a:t>	NCR </a:t>
            </a:r>
            <a:r>
              <a:rPr lang="en-US" strike="sngStrike" dirty="0"/>
              <a:t>CEO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B068D7-3FDC-487C-B477-FB7E8342766C}"/>
              </a:ext>
            </a:extLst>
          </p:cNvPr>
          <p:cNvSpPr txBox="1"/>
          <p:nvPr/>
        </p:nvSpPr>
        <p:spPr>
          <a:xfrm>
            <a:off x="2498700" y="4893502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F0BD44-9D37-49FD-A62A-0896CF360A41}"/>
              </a:ext>
            </a:extLst>
          </p:cNvPr>
          <p:cNvCxnSpPr/>
          <p:nvPr/>
        </p:nvCxnSpPr>
        <p:spPr>
          <a:xfrm>
            <a:off x="5022825" y="4684542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8B54DC-5374-479B-B3FB-3AADD0717DD2}"/>
              </a:ext>
            </a:extLst>
          </p:cNvPr>
          <p:cNvSpPr txBox="1"/>
          <p:nvPr/>
        </p:nvSpPr>
        <p:spPr>
          <a:xfrm>
            <a:off x="4366530" y="4358542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Visa Security (</a:t>
            </a:r>
            <a:r>
              <a:rPr lang="en-US" strike="sngStrike" dirty="0" err="1"/>
              <a:t>kyle</a:t>
            </a:r>
            <a:r>
              <a:rPr lang="en-US" strike="sngStrike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33768C-746D-4193-B356-DEE2843CBDC8}"/>
              </a:ext>
            </a:extLst>
          </p:cNvPr>
          <p:cNvCxnSpPr/>
          <p:nvPr/>
        </p:nvCxnSpPr>
        <p:spPr>
          <a:xfrm flipV="1">
            <a:off x="3760762" y="3711380"/>
            <a:ext cx="1719263" cy="64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7E85161-BA1B-40AB-93B8-4A0EFE82B08D}"/>
              </a:ext>
            </a:extLst>
          </p:cNvPr>
          <p:cNvSpPr/>
          <p:nvPr/>
        </p:nvSpPr>
        <p:spPr>
          <a:xfrm>
            <a:off x="3984473" y="4000935"/>
            <a:ext cx="876368" cy="39652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F0D9E9-98A6-4308-8B8B-F4AC37F7EE26}"/>
              </a:ext>
            </a:extLst>
          </p:cNvPr>
          <p:cNvSpPr txBox="1"/>
          <p:nvPr/>
        </p:nvSpPr>
        <p:spPr>
          <a:xfrm>
            <a:off x="1252025" y="3750301"/>
            <a:ext cx="2906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Bar-1: cash register keyboard</a:t>
            </a:r>
          </a:p>
          <a:p>
            <a:r>
              <a:rPr lang="en-US" dirty="0"/>
              <a:t>Bar-2 cash </a:t>
            </a:r>
            <a:r>
              <a:rPr lang="en-US" dirty="0" err="1"/>
              <a:t>rego</a:t>
            </a:r>
            <a:r>
              <a:rPr lang="en-US" dirty="0"/>
              <a:t> </a:t>
            </a:r>
            <a:r>
              <a:rPr lang="en-US" dirty="0" err="1"/>
              <a:t>bkeyboard</a:t>
            </a:r>
            <a:endParaRPr lang="en-US" dirty="0"/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9175EC-3CEE-40CA-89BD-5BCA687BAE19}"/>
              </a:ext>
            </a:extLst>
          </p:cNvPr>
          <p:cNvSpPr txBox="1"/>
          <p:nvPr/>
        </p:nvSpPr>
        <p:spPr>
          <a:xfrm>
            <a:off x="689463" y="4145312"/>
            <a:ext cx="341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!Sales: do they want a cash </a:t>
            </a:r>
            <a:r>
              <a:rPr lang="en-US" dirty="0" err="1"/>
              <a:t>resgier</a:t>
            </a:r>
            <a:endParaRPr lang="en-US" dirty="0"/>
          </a:p>
          <a:p>
            <a:r>
              <a:rPr lang="en-US" dirty="0"/>
              <a:t>WWI.</a:t>
            </a:r>
            <a:r>
              <a:rPr lang="en-US" strike="sngStrike" dirty="0"/>
              <a:t>bar-0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16547-4A3E-4DC7-8399-7DA25E41BB1A}"/>
              </a:ext>
            </a:extLst>
          </p:cNvPr>
          <p:cNvSpPr txBox="1"/>
          <p:nvPr/>
        </p:nvSpPr>
        <p:spPr>
          <a:xfrm>
            <a:off x="422031" y="2540871"/>
            <a:ext cx="2156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HOCME:LUX::LV:LAW</a:t>
            </a:r>
          </a:p>
          <a:p>
            <a:r>
              <a:rPr lang="en-US" dirty="0"/>
              <a:t>	bar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55504D-3A87-4DAD-B896-2448AC9D4209}"/>
              </a:ext>
            </a:extLst>
          </p:cNvPr>
          <p:cNvSpPr/>
          <p:nvPr/>
        </p:nvSpPr>
        <p:spPr>
          <a:xfrm>
            <a:off x="1294435" y="2864036"/>
            <a:ext cx="627490" cy="192741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A5B695-AE6E-4043-8093-6DEC971B1728}"/>
              </a:ext>
            </a:extLst>
          </p:cNvPr>
          <p:cNvSpPr txBox="1"/>
          <p:nvPr/>
        </p:nvSpPr>
        <p:spPr>
          <a:xfrm>
            <a:off x="40383" y="2286365"/>
            <a:ext cx="238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Whitehouse.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(take house under)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BC03B6-46CC-48FD-90FB-BEC336E12EC3}"/>
              </a:ext>
            </a:extLst>
          </p:cNvPr>
          <p:cNvCxnSpPr/>
          <p:nvPr/>
        </p:nvCxnSpPr>
        <p:spPr>
          <a:xfrm flipV="1">
            <a:off x="1125415" y="2864036"/>
            <a:ext cx="796510" cy="42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1913B7C-C305-4CAD-A2F8-17A9F11A7671}"/>
              </a:ext>
            </a:extLst>
          </p:cNvPr>
          <p:cNvSpPr/>
          <p:nvPr/>
        </p:nvSpPr>
        <p:spPr>
          <a:xfrm>
            <a:off x="2487927" y="2426244"/>
            <a:ext cx="2688983" cy="126429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3FE887-722D-425D-BBC9-243D263873D1}"/>
              </a:ext>
            </a:extLst>
          </p:cNvPr>
          <p:cNvSpPr txBox="1"/>
          <p:nvPr/>
        </p:nvSpPr>
        <p:spPr>
          <a:xfrm>
            <a:off x="1111347" y="1720110"/>
            <a:ext cx="427912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VIING MARY Ivy </a:t>
            </a:r>
            <a:r>
              <a:rPr lang="en-US" dirty="0" err="1">
                <a:solidFill>
                  <a:schemeClr val="bg1"/>
                </a:solidFill>
              </a:rPr>
              <a:t>Bar.INTUPET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800" strike="sngStrike" dirty="0" err="1"/>
              <a:t>gheoh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anglea</a:t>
            </a:r>
            <a:r>
              <a:rPr lang="en-US" sz="800" strike="sngStrike" dirty="0"/>
              <a:t>),</a:t>
            </a:r>
            <a:r>
              <a:rPr lang="en-US" sz="800" strike="sngStrike" dirty="0" err="1"/>
              <a:t>putin</a:t>
            </a:r>
            <a:r>
              <a:rPr lang="en-US" dirty="0">
                <a:solidFill>
                  <a:schemeClr val="bg1"/>
                </a:solidFill>
              </a:rPr>
              <a:t> ICC-J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630577-028A-413B-97E2-53C76A8510EA}"/>
              </a:ext>
            </a:extLst>
          </p:cNvPr>
          <p:cNvCxnSpPr>
            <a:stCxn id="36" idx="1"/>
          </p:cNvCxnSpPr>
          <p:nvPr/>
        </p:nvCxnSpPr>
        <p:spPr>
          <a:xfrm>
            <a:off x="1294435" y="3827745"/>
            <a:ext cx="464027" cy="120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814A57C-451B-48E2-99E5-B907E2C99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020" y="4673631"/>
            <a:ext cx="2066667" cy="2104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98F923-E2B9-46C5-B006-AF478A9F871A}"/>
              </a:ext>
            </a:extLst>
          </p:cNvPr>
          <p:cNvSpPr txBox="1"/>
          <p:nvPr/>
        </p:nvSpPr>
        <p:spPr>
          <a:xfrm>
            <a:off x="9948020" y="4034961"/>
            <a:ext cx="2247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Evidence</a:t>
            </a:r>
          </a:p>
          <a:p>
            <a:r>
              <a:rPr lang="en-US" strike="sngStrike" dirty="0"/>
              <a:t>William </a:t>
            </a:r>
            <a:r>
              <a:rPr lang="en-US" strike="sngStrike" dirty="0" err="1"/>
              <a:t>McKer</a:t>
            </a:r>
            <a:r>
              <a:rPr lang="en-US" strike="sngStrike" dirty="0"/>
              <a:t>(WSDL)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1D1E3-49A0-409E-907B-43D2CF1FD777}"/>
              </a:ext>
            </a:extLst>
          </p:cNvPr>
          <p:cNvSpPr txBox="1"/>
          <p:nvPr/>
        </p:nvSpPr>
        <p:spPr>
          <a:xfrm>
            <a:off x="10163404" y="3258953"/>
            <a:ext cx="1635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Interutps</a:t>
            </a:r>
            <a:endParaRPr lang="en-US" strike="sngStrike" dirty="0"/>
          </a:p>
          <a:p>
            <a:r>
              <a:rPr lang="en-US" dirty="0"/>
              <a:t>CAHS REGISTER</a:t>
            </a:r>
          </a:p>
          <a:p>
            <a:r>
              <a:rPr lang="en-US" dirty="0"/>
              <a:t>VIRING </a:t>
            </a:r>
            <a:r>
              <a:rPr lang="en-US" strike="sngStrike" dirty="0" err="1"/>
              <a:t>ibm</a:t>
            </a:r>
            <a:endParaRPr lang="en-US" strike="sngStrik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E8C121-497C-4EFE-BB49-400A8F1E4F81}"/>
              </a:ext>
            </a:extLst>
          </p:cNvPr>
          <p:cNvCxnSpPr/>
          <p:nvPr/>
        </p:nvCxnSpPr>
        <p:spPr>
          <a:xfrm flipV="1">
            <a:off x="8806375" y="3035105"/>
            <a:ext cx="1141645" cy="306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95F358B-42B1-4C34-BC4C-B4CF72BCC122}"/>
              </a:ext>
            </a:extLst>
          </p:cNvPr>
          <p:cNvSpPr/>
          <p:nvPr/>
        </p:nvSpPr>
        <p:spPr>
          <a:xfrm rot="11634434">
            <a:off x="9240349" y="5005510"/>
            <a:ext cx="484884" cy="39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20AF91-1A39-418A-B88E-4A61CD6F42DE}"/>
              </a:ext>
            </a:extLst>
          </p:cNvPr>
          <p:cNvSpPr txBox="1"/>
          <p:nvPr/>
        </p:nvSpPr>
        <p:spPr>
          <a:xfrm>
            <a:off x="8769294" y="4705598"/>
            <a:ext cx="1426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Visa </a:t>
            </a:r>
            <a:r>
              <a:rPr lang="en-US" dirty="0" err="1"/>
              <a:t>regail</a:t>
            </a:r>
            <a:endParaRPr lang="en-US" dirty="0"/>
          </a:p>
          <a:p>
            <a:r>
              <a:rPr lang="en-US" dirty="0"/>
              <a:t>Visa INTENET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E3FE6B-AF51-4F1C-AFAC-F2A3589DC249}"/>
              </a:ext>
            </a:extLst>
          </p:cNvPr>
          <p:cNvCxnSpPr/>
          <p:nvPr/>
        </p:nvCxnSpPr>
        <p:spPr>
          <a:xfrm flipV="1">
            <a:off x="8027251" y="4680797"/>
            <a:ext cx="1738060" cy="870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7E28D43-5F97-404C-879E-716EE5732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097" y="1133133"/>
            <a:ext cx="876300" cy="8763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EAABCDC-48C7-44C2-90EC-37687349F4F2}"/>
              </a:ext>
            </a:extLst>
          </p:cNvPr>
          <p:cNvSpPr txBox="1"/>
          <p:nvPr/>
        </p:nvSpPr>
        <p:spPr>
          <a:xfrm>
            <a:off x="7053652" y="1093439"/>
            <a:ext cx="2689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G(god).!</a:t>
            </a:r>
            <a:r>
              <a:rPr lang="en-US" dirty="0" err="1"/>
              <a:t>neil</a:t>
            </a:r>
            <a:r>
              <a:rPr lang="en-US" dirty="0"/>
              <a:t>(son)</a:t>
            </a:r>
          </a:p>
          <a:p>
            <a:r>
              <a:rPr lang="en-US" dirty="0"/>
              <a:t>z/OS INTENT PAMEHT</a:t>
            </a:r>
          </a:p>
          <a:p>
            <a:r>
              <a:rPr lang="en-US" dirty="0"/>
              <a:t>	RETAI PAYMETNS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D6D070E-8538-4A70-8928-A133415CD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73" y="1138011"/>
            <a:ext cx="513716" cy="77197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77F3E88-9A57-478D-924F-9200D1CBFD58}"/>
              </a:ext>
            </a:extLst>
          </p:cNvPr>
          <p:cNvSpPr/>
          <p:nvPr/>
        </p:nvSpPr>
        <p:spPr>
          <a:xfrm>
            <a:off x="6352063" y="1129619"/>
            <a:ext cx="688658" cy="87630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1EADF0-D5E5-4370-A336-2CC5232F41D7}"/>
              </a:ext>
            </a:extLst>
          </p:cNvPr>
          <p:cNvCxnSpPr/>
          <p:nvPr/>
        </p:nvCxnSpPr>
        <p:spPr>
          <a:xfrm flipV="1">
            <a:off x="6410673" y="1133133"/>
            <a:ext cx="1115930" cy="96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82311E8-1FBB-4914-BC15-9B1DEB4DF3BD}"/>
              </a:ext>
            </a:extLst>
          </p:cNvPr>
          <p:cNvCxnSpPr/>
          <p:nvPr/>
        </p:nvCxnSpPr>
        <p:spPr>
          <a:xfrm flipV="1">
            <a:off x="7948589" y="1230657"/>
            <a:ext cx="1241199" cy="94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C31FA5B-8092-4CB1-A383-0A5213CAFDBA}"/>
              </a:ext>
            </a:extLst>
          </p:cNvPr>
          <p:cNvCxnSpPr/>
          <p:nvPr/>
        </p:nvCxnSpPr>
        <p:spPr>
          <a:xfrm>
            <a:off x="10382595" y="1598983"/>
            <a:ext cx="744950" cy="252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3C6D001-F38B-42D1-8332-70343D8B6E88}"/>
              </a:ext>
            </a:extLst>
          </p:cNvPr>
          <p:cNvSpPr txBox="1"/>
          <p:nvPr/>
        </p:nvSpPr>
        <p:spPr>
          <a:xfrm>
            <a:off x="2426677" y="6231988"/>
            <a:ext cx="370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000.§Theft(</a:t>
            </a:r>
            <a:r>
              <a:rPr lang="en-US" sz="800" strike="sngStrike" dirty="0"/>
              <a:t>apple pay, </a:t>
            </a:r>
            <a:r>
              <a:rPr lang="en-US" sz="800" strike="sngStrike" dirty="0" err="1"/>
              <a:t>steve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jobs,gpay</a:t>
            </a:r>
            <a:r>
              <a:rPr lang="en-US" dirty="0"/>
              <a:t> LARRY, PRICE)</a:t>
            </a:r>
          </a:p>
        </p:txBody>
      </p:sp>
    </p:spTree>
    <p:extLst>
      <p:ext uri="{BB962C8B-B14F-4D97-AF65-F5344CB8AC3E}">
        <p14:creationId xmlns:p14="http://schemas.microsoft.com/office/powerpoint/2010/main" val="405572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14900-C9C4-46DA-8041-2CAED7B957CC}"/>
              </a:ext>
            </a:extLst>
          </p:cNvPr>
          <p:cNvSpPr txBox="1"/>
          <p:nvPr/>
        </p:nvSpPr>
        <p:spPr>
          <a:xfrm>
            <a:off x="147916" y="1557142"/>
            <a:ext cx="261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 4:50 </a:t>
            </a:r>
            <a:r>
              <a:rPr lang="en-US" sz="800" strike="sngStrike" dirty="0"/>
              <a:t>white male </a:t>
            </a:r>
            <a:r>
              <a:rPr lang="en-US" sz="800" strike="sngStrike" dirty="0" err="1"/>
              <a:t>steecrimfirign</a:t>
            </a:r>
            <a:endParaRPr lang="en-US" sz="800" strike="sngStri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0420-A38D-4A46-806A-7E16CE202D84}"/>
              </a:ext>
            </a:extLst>
          </p:cNvPr>
          <p:cNvSpPr txBox="1"/>
          <p:nvPr/>
        </p:nvSpPr>
        <p:spPr>
          <a:xfrm>
            <a:off x="1922929" y="1395777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parfume</a:t>
            </a:r>
            <a:endParaRPr lang="en-US" sz="800" strike="sngStrik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5EF01-1A11-4206-A8FA-3E553A559CEE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56065-736A-4139-AE68-CCFD6A4415B6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CB64F-0046-42F2-B01D-B040817A7D05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16D37-E4B4-402B-A787-761CAC11DF8A}"/>
              </a:ext>
            </a:extLst>
          </p:cNvPr>
          <p:cNvSpPr txBox="1"/>
          <p:nvPr/>
        </p:nvSpPr>
        <p:spPr>
          <a:xfrm>
            <a:off x="645458" y="2087839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4:58PM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93B3B-88A3-4CAB-99BD-7423D9231A26}"/>
              </a:ext>
            </a:extLst>
          </p:cNvPr>
          <p:cNvSpPr/>
          <p:nvPr/>
        </p:nvSpPr>
        <p:spPr>
          <a:xfrm>
            <a:off x="1680491" y="2087839"/>
            <a:ext cx="1572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Russin</a:t>
            </a:r>
            <a:r>
              <a:rPr lang="en-US" strike="sngStrike" dirty="0"/>
              <a:t> accent: 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E4B5CC-430E-46A1-86C4-61DC8CA558FB}"/>
              </a:ext>
            </a:extLst>
          </p:cNvPr>
          <p:cNvCxnSpPr/>
          <p:nvPr/>
        </p:nvCxnSpPr>
        <p:spPr>
          <a:xfrm flipV="1">
            <a:off x="1680491" y="1926474"/>
            <a:ext cx="786177" cy="77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96E1C6-6FDA-49C1-BF8A-286C2E58FA6B}"/>
              </a:ext>
            </a:extLst>
          </p:cNvPr>
          <p:cNvCxnSpPr/>
          <p:nvPr/>
        </p:nvCxnSpPr>
        <p:spPr>
          <a:xfrm>
            <a:off x="309282" y="2581835"/>
            <a:ext cx="11201400" cy="118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AB8D7B-5863-4A46-824B-9AE07F063D9E}"/>
              </a:ext>
            </a:extLst>
          </p:cNvPr>
          <p:cNvCxnSpPr/>
          <p:nvPr/>
        </p:nvCxnSpPr>
        <p:spPr>
          <a:xfrm>
            <a:off x="147916" y="3681759"/>
            <a:ext cx="11201400" cy="118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EC35F9C-C5F9-42BF-B03B-8D6740E60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66582"/>
              </p:ext>
            </p:extLst>
          </p:nvPr>
        </p:nvGraphicFramePr>
        <p:xfrm>
          <a:off x="579206" y="2933775"/>
          <a:ext cx="1152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1152360" imgH="514800" progId="Package">
                  <p:embed/>
                </p:oleObj>
              </mc:Choice>
              <mc:Fallback>
                <p:oleObj name="Packager Shell Object" showAsIcon="1" r:id="rId3" imgW="115236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206" y="2933775"/>
                        <a:ext cx="11525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58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FF9FA7-B978-4732-B556-525781A64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633" y="1842822"/>
            <a:ext cx="1600200" cy="2857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82B8609-8C82-4335-A00B-CBCC8A9D73D7}"/>
              </a:ext>
            </a:extLst>
          </p:cNvPr>
          <p:cNvSpPr/>
          <p:nvPr/>
        </p:nvSpPr>
        <p:spPr>
          <a:xfrm>
            <a:off x="5723467" y="2015067"/>
            <a:ext cx="1879600" cy="728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AA1727-4102-4B84-9E05-6FE828F9C12F}"/>
              </a:ext>
            </a:extLst>
          </p:cNvPr>
          <p:cNvCxnSpPr/>
          <p:nvPr/>
        </p:nvCxnSpPr>
        <p:spPr>
          <a:xfrm flipV="1">
            <a:off x="6096000" y="1676400"/>
            <a:ext cx="11684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DFCA8B-EA44-4B86-849B-B0943CDA0604}"/>
              </a:ext>
            </a:extLst>
          </p:cNvPr>
          <p:cNvSpPr txBox="1"/>
          <p:nvPr/>
        </p:nvSpPr>
        <p:spPr>
          <a:xfrm>
            <a:off x="6790267" y="3429000"/>
            <a:ext cx="136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93AB42-CFAD-47BD-9A31-DAFF6E0B6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980" y="3087411"/>
            <a:ext cx="2353657" cy="14218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5F7E60-616A-4FE0-B44A-494B67F5AE8C}"/>
              </a:ext>
            </a:extLst>
          </p:cNvPr>
          <p:cNvCxnSpPr/>
          <p:nvPr/>
        </p:nvCxnSpPr>
        <p:spPr>
          <a:xfrm flipV="1">
            <a:off x="8715980" y="2379133"/>
            <a:ext cx="2353657" cy="254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AB85010-15E6-407F-9182-0F5BB5B2683D}"/>
              </a:ext>
            </a:extLst>
          </p:cNvPr>
          <p:cNvSpPr/>
          <p:nvPr/>
        </p:nvSpPr>
        <p:spPr>
          <a:xfrm>
            <a:off x="8478460" y="3085833"/>
            <a:ext cx="2799140" cy="161448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54071C-FEB1-4568-BB29-0B203981D5C7}"/>
              </a:ext>
            </a:extLst>
          </p:cNvPr>
          <p:cNvSpPr txBox="1"/>
          <p:nvPr/>
        </p:nvSpPr>
        <p:spPr>
          <a:xfrm>
            <a:off x="2823633" y="1354667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V2:FBI:KIDNAPPGIN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8302A-A2E8-4691-8B71-EB950844B6A4}"/>
              </a:ext>
            </a:extLst>
          </p:cNvPr>
          <p:cNvSpPr/>
          <p:nvPr/>
        </p:nvSpPr>
        <p:spPr>
          <a:xfrm>
            <a:off x="9275234" y="2379133"/>
            <a:ext cx="105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your face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BB1B74-3138-42B4-B80A-9F58BA4D7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137" y="5550450"/>
            <a:ext cx="517273" cy="344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C7F680B-7A05-4DE8-B735-6F166BA5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239" y="5566255"/>
            <a:ext cx="262995" cy="3284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F2D76D-EA2A-4695-B321-C3A5E2FC95CB}"/>
              </a:ext>
            </a:extLst>
          </p:cNvPr>
          <p:cNvCxnSpPr/>
          <p:nvPr/>
        </p:nvCxnSpPr>
        <p:spPr>
          <a:xfrm flipV="1">
            <a:off x="7603067" y="5566255"/>
            <a:ext cx="2289741" cy="328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A954A-5646-4F85-9B10-4D44ECB1C8B7}"/>
              </a:ext>
            </a:extLst>
          </p:cNvPr>
          <p:cNvSpPr/>
          <p:nvPr/>
        </p:nvSpPr>
        <p:spPr>
          <a:xfrm>
            <a:off x="8148261" y="5407022"/>
            <a:ext cx="1366913" cy="595275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02CD70-3ACB-4EC1-BC99-125ACEC18508}"/>
              </a:ext>
            </a:extLst>
          </p:cNvPr>
          <p:cNvSpPr/>
          <p:nvPr/>
        </p:nvSpPr>
        <p:spPr>
          <a:xfrm>
            <a:off x="2838301" y="1806044"/>
            <a:ext cx="1906812" cy="289427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461D61-1F04-4BA9-A89D-A9A7637BE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06" y="1676400"/>
            <a:ext cx="876300" cy="8763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8108DD-EF83-44D6-85D5-7439504F940E}"/>
              </a:ext>
            </a:extLst>
          </p:cNvPr>
          <p:cNvCxnSpPr/>
          <p:nvPr/>
        </p:nvCxnSpPr>
        <p:spPr>
          <a:xfrm flipV="1">
            <a:off x="2199217" y="1806044"/>
            <a:ext cx="3248184" cy="180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01520AB-1A30-4A7B-85AE-E191AE1DD2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44" y="4657383"/>
            <a:ext cx="1377723" cy="88252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EB6D45-6F15-4D52-8016-7DF052029215}"/>
              </a:ext>
            </a:extLst>
          </p:cNvPr>
          <p:cNvCxnSpPr/>
          <p:nvPr/>
        </p:nvCxnSpPr>
        <p:spPr>
          <a:xfrm flipV="1">
            <a:off x="6225344" y="4233333"/>
            <a:ext cx="1248379" cy="148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B0028F8-5735-43ED-82AD-263CE2E74C12}"/>
              </a:ext>
            </a:extLst>
          </p:cNvPr>
          <p:cNvSpPr/>
          <p:nvPr/>
        </p:nvSpPr>
        <p:spPr>
          <a:xfrm>
            <a:off x="6110629" y="4700322"/>
            <a:ext cx="1423744" cy="844876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AE85BB-F45B-441E-9F44-52841EE616E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32C2E0-307A-4E40-A9CE-53F96540D128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3461A-7F43-41B7-9D78-99D3E18AF6ED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19DD8-5E78-4A12-B182-5A54CB6DC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85" y="3345831"/>
            <a:ext cx="88594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88B63E-2083-49C7-B670-5420B09D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7" y="1524000"/>
            <a:ext cx="1638300" cy="2152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6225DF-9651-4431-8AA5-005D441A3F20}"/>
              </a:ext>
            </a:extLst>
          </p:cNvPr>
          <p:cNvSpPr/>
          <p:nvPr/>
        </p:nvSpPr>
        <p:spPr>
          <a:xfrm>
            <a:off x="8229600" y="2041525"/>
            <a:ext cx="3962400" cy="1117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PETERSSON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CD29A-CDA7-4129-B5A0-AAEB5927E3EC}"/>
              </a:ext>
            </a:extLst>
          </p:cNvPr>
          <p:cNvSpPr txBox="1"/>
          <p:nvPr/>
        </p:nvSpPr>
        <p:spPr>
          <a:xfrm>
            <a:off x="3280888" y="263790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kito,michela</a:t>
            </a:r>
            <a:r>
              <a:rPr lang="en-US" strike="sngStrike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F469F-2AD6-4F36-87BB-155E0B9BBBB2}"/>
              </a:ext>
            </a:extLst>
          </p:cNvPr>
          <p:cNvSpPr txBox="1"/>
          <p:nvPr/>
        </p:nvSpPr>
        <p:spPr>
          <a:xfrm>
            <a:off x="3280870" y="2415659"/>
            <a:ext cx="91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 </a:t>
            </a:r>
            <a:r>
              <a:rPr lang="en-US" strike="sngStrike" dirty="0" err="1"/>
              <a:t>kaida</a:t>
            </a:r>
            <a:endParaRPr lang="en-US" strike="sngStrik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8901F-C4C0-4BEC-9546-74A57E4B333B}"/>
              </a:ext>
            </a:extLst>
          </p:cNvPr>
          <p:cNvSpPr txBox="1"/>
          <p:nvPr/>
        </p:nvSpPr>
        <p:spPr>
          <a:xfrm>
            <a:off x="2695977" y="2203450"/>
            <a:ext cx="403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ROBERT: </a:t>
            </a:r>
            <a:r>
              <a:rPr lang="en-US" strike="sngStrike" dirty="0" err="1"/>
              <a:t>chiens</a:t>
            </a:r>
            <a:r>
              <a:rPr lang="en-US" strike="sngStrike" dirty="0"/>
              <a:t> never do anything wrong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9FE1CD-BDDC-4C0A-8083-FC7664E87582}"/>
              </a:ext>
            </a:extLst>
          </p:cNvPr>
          <p:cNvCxnSpPr/>
          <p:nvPr/>
        </p:nvCxnSpPr>
        <p:spPr>
          <a:xfrm>
            <a:off x="2861733" y="3159125"/>
            <a:ext cx="502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D000C6E-CF79-47EB-ADF2-4F7F8DE64898}"/>
              </a:ext>
            </a:extLst>
          </p:cNvPr>
          <p:cNvSpPr/>
          <p:nvPr/>
        </p:nvSpPr>
        <p:spPr>
          <a:xfrm>
            <a:off x="2664319" y="2138323"/>
            <a:ext cx="5226614" cy="93404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8BAF5-C8FE-40FD-AA91-F13EEA95149D}"/>
              </a:ext>
            </a:extLst>
          </p:cNvPr>
          <p:cNvCxnSpPr/>
          <p:nvPr/>
        </p:nvCxnSpPr>
        <p:spPr>
          <a:xfrm>
            <a:off x="575733" y="3676650"/>
            <a:ext cx="112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F25CFC-EC16-46B6-B452-EC08AC40AB36}"/>
              </a:ext>
            </a:extLst>
          </p:cNvPr>
          <p:cNvSpPr txBox="1"/>
          <p:nvPr/>
        </p:nvSpPr>
        <p:spPr>
          <a:xfrm>
            <a:off x="2980267" y="152400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 </a:t>
            </a:r>
            <a:r>
              <a:rPr lang="en-US" sz="800" strike="sngStrike" dirty="0"/>
              <a:t>World Population 23andMe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2F8984-555F-44F0-B8F1-046F565F8FF9}"/>
              </a:ext>
            </a:extLst>
          </p:cNvPr>
          <p:cNvCxnSpPr/>
          <p:nvPr/>
        </p:nvCxnSpPr>
        <p:spPr>
          <a:xfrm>
            <a:off x="2980267" y="1524000"/>
            <a:ext cx="440266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152E5F-B87B-4491-BF07-0A0A4BC8C8EF}"/>
              </a:ext>
            </a:extLst>
          </p:cNvPr>
          <p:cNvSpPr txBox="1"/>
          <p:nvPr/>
        </p:nvSpPr>
        <p:spPr>
          <a:xfrm>
            <a:off x="2761699" y="3817427"/>
            <a:ext cx="6922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1.5x FORT WORHT LIBRARY. nonPolciRTA.CPVA.PREA.§187</a:t>
            </a:r>
          </a:p>
          <a:p>
            <a:r>
              <a:rPr lang="en-US" dirty="0"/>
              <a:t>WAR IN KOREA JFK(</a:t>
            </a:r>
            <a:r>
              <a:rPr lang="en-US" dirty="0" err="1"/>
              <a:t>phil</a:t>
            </a:r>
            <a:r>
              <a:rPr lang="en-US" dirty="0"/>
              <a:t>/</a:t>
            </a:r>
            <a:r>
              <a:rPr lang="en-US" dirty="0" err="1"/>
              <a:t>kim</a:t>
            </a:r>
            <a:r>
              <a:rPr lang="en-US" dirty="0"/>
              <a:t>).v2:FIB:KIDNAPPING  </a:t>
            </a:r>
            <a:r>
              <a:rPr lang="en-US" strike="sngStrike" dirty="0"/>
              <a:t>7ft Korean/Alison/intel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A21EB4-97F1-47A0-B2B5-26DBC6E583E3}"/>
              </a:ext>
            </a:extLst>
          </p:cNvPr>
          <p:cNvSpPr/>
          <p:nvPr/>
        </p:nvSpPr>
        <p:spPr>
          <a:xfrm>
            <a:off x="804864" y="3881965"/>
            <a:ext cx="1727200" cy="5748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POLICE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E72257-BAD3-42C4-9FED-B7870B2CA18A}"/>
              </a:ext>
            </a:extLst>
          </p:cNvPr>
          <p:cNvCxnSpPr/>
          <p:nvPr/>
        </p:nvCxnSpPr>
        <p:spPr>
          <a:xfrm>
            <a:off x="575733" y="4726516"/>
            <a:ext cx="112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77E1C3F-C007-4A61-9389-19FD2B23B7FC}"/>
              </a:ext>
            </a:extLst>
          </p:cNvPr>
          <p:cNvSpPr/>
          <p:nvPr/>
        </p:nvSpPr>
        <p:spPr>
          <a:xfrm rot="16200000">
            <a:off x="3652950" y="4322643"/>
            <a:ext cx="545831" cy="209224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04F1A4-4A4C-41DF-9802-BB7B26DE1EEE}"/>
              </a:ext>
            </a:extLst>
          </p:cNvPr>
          <p:cNvSpPr txBox="1"/>
          <p:nvPr/>
        </p:nvSpPr>
        <p:spPr>
          <a:xfrm>
            <a:off x="2614597" y="4726515"/>
            <a:ext cx="315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FBI:WMD:HOMCE:LUX(</a:t>
            </a:r>
            <a:r>
              <a:rPr lang="en-US" dirty="0" err="1"/>
              <a:t>olmpics</a:t>
            </a:r>
            <a:r>
              <a:rPr lang="en-US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9AB204-69E6-41EC-B2B7-BF588D827809}"/>
              </a:ext>
            </a:extLst>
          </p:cNvPr>
          <p:cNvCxnSpPr/>
          <p:nvPr/>
        </p:nvCxnSpPr>
        <p:spPr>
          <a:xfrm>
            <a:off x="697359" y="5945716"/>
            <a:ext cx="1129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54CF16-6D73-4C9E-ADC5-4ED42727A174}"/>
              </a:ext>
            </a:extLst>
          </p:cNvPr>
          <p:cNvCxnSpPr/>
          <p:nvPr/>
        </p:nvCxnSpPr>
        <p:spPr>
          <a:xfrm flipV="1">
            <a:off x="3200400" y="5095847"/>
            <a:ext cx="1320800" cy="72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70247CD-9EE3-4CE1-BD9A-046BF57BE247}"/>
              </a:ext>
            </a:extLst>
          </p:cNvPr>
          <p:cNvSpPr/>
          <p:nvPr/>
        </p:nvSpPr>
        <p:spPr>
          <a:xfrm>
            <a:off x="8229600" y="4777316"/>
            <a:ext cx="3962400" cy="1117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PETERSSON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16E90F-3275-4F77-AD9C-CA36A7D6AD4B}"/>
              </a:ext>
            </a:extLst>
          </p:cNvPr>
          <p:cNvSpPr/>
          <p:nvPr/>
        </p:nvSpPr>
        <p:spPr>
          <a:xfrm>
            <a:off x="5847374" y="4777316"/>
            <a:ext cx="2212893" cy="534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VIRIGN MARY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79FD88-F035-4AFA-8545-62C39611A8AE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A8A5D2-B939-4ACB-B27A-18696BDD6BCB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C2FF9-9AF1-442B-80C8-B94662DC5212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D43542-009A-42E5-B20C-1666EF754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379" y="6034372"/>
            <a:ext cx="513021" cy="77578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B98E94-9139-4DAE-A20C-78A88D3ED938}"/>
              </a:ext>
            </a:extLst>
          </p:cNvPr>
          <p:cNvCxnSpPr/>
          <p:nvPr/>
        </p:nvCxnSpPr>
        <p:spPr>
          <a:xfrm flipV="1">
            <a:off x="2614597" y="5945716"/>
            <a:ext cx="955917" cy="65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684834D-0797-4E95-B40C-BB569B0DB2AC}"/>
              </a:ext>
            </a:extLst>
          </p:cNvPr>
          <p:cNvSpPr/>
          <p:nvPr/>
        </p:nvSpPr>
        <p:spPr>
          <a:xfrm>
            <a:off x="2614597" y="6066366"/>
            <a:ext cx="666273" cy="78621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137DF3-0BEF-46F6-9034-E2B3652B17A2}"/>
              </a:ext>
            </a:extLst>
          </p:cNvPr>
          <p:cNvSpPr txBox="1"/>
          <p:nvPr/>
        </p:nvSpPr>
        <p:spPr>
          <a:xfrm>
            <a:off x="3860800" y="622425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HOMCE:LUX:VHS:ID:AUNT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434290-60EE-469D-89D6-2F8F41DC9C16}"/>
              </a:ext>
            </a:extLst>
          </p:cNvPr>
          <p:cNvSpPr txBox="1"/>
          <p:nvPr/>
        </p:nvSpPr>
        <p:spPr>
          <a:xfrm>
            <a:off x="575733" y="62748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A06D13-0BA5-4A3D-A95A-4FEE488AFEB8}"/>
              </a:ext>
            </a:extLst>
          </p:cNvPr>
          <p:cNvSpPr/>
          <p:nvPr/>
        </p:nvSpPr>
        <p:spPr>
          <a:xfrm>
            <a:off x="8229600" y="6034372"/>
            <a:ext cx="3962400" cy="823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ATOMPHYICS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883E21-B45A-4C3B-8808-D43F384DA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258" y="5983108"/>
            <a:ext cx="809641" cy="8270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889031-FBD5-427B-94B7-1FDB6FFAC5CD}"/>
              </a:ext>
            </a:extLst>
          </p:cNvPr>
          <p:cNvCxnSpPr/>
          <p:nvPr/>
        </p:nvCxnSpPr>
        <p:spPr>
          <a:xfrm flipV="1">
            <a:off x="2358497" y="5983108"/>
            <a:ext cx="922373" cy="827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455CC6-6E31-46BE-8DD0-E946DF3AD4CD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8C154-9D7F-4E6D-BDB3-FD41F07A49C9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A8D20-3548-4089-8FBF-0F570AB53C23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1026" name="Picture 2" descr="Dark Side Of The Moon">
            <a:extLst>
              <a:ext uri="{FF2B5EF4-FFF2-40B4-BE49-F238E27FC236}">
                <a16:creationId xmlns:a16="http://schemas.microsoft.com/office/drawing/2014/main" id="{ABE736A3-FDCE-4CF6-B5C9-2912C39B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86" y="2174878"/>
            <a:ext cx="935945" cy="93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2F1A1-44A9-4BF4-B6CC-C2F0D2522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566" y="2017715"/>
            <a:ext cx="1157743" cy="11577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EB2BF6-8F4C-418A-A2B7-A303CAF2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945" y="2186218"/>
            <a:ext cx="1157742" cy="104050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576461-37F4-4DBD-9427-E6B15FA7D2F7}"/>
              </a:ext>
            </a:extLst>
          </p:cNvPr>
          <p:cNvCxnSpPr/>
          <p:nvPr/>
        </p:nvCxnSpPr>
        <p:spPr>
          <a:xfrm>
            <a:off x="1088571" y="2186218"/>
            <a:ext cx="5380448" cy="520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utoShape 4" descr="Led Zeppelin IV">
            <a:extLst>
              <a:ext uri="{FF2B5EF4-FFF2-40B4-BE49-F238E27FC236}">
                <a16:creationId xmlns:a16="http://schemas.microsoft.com/office/drawing/2014/main" id="{8E04F3F3-87F2-404A-BEC8-366267B667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61019" y="3740194"/>
            <a:ext cx="3425371" cy="41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trike="sngStrike" dirty="0"/>
              <a:t>Gorbachev(</a:t>
            </a:r>
            <a:r>
              <a:rPr lang="en-US" strike="sngStrike" dirty="0" err="1"/>
              <a:t>micheala</a:t>
            </a:r>
            <a:r>
              <a:rPr lang="en-US" strike="sngStrike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14AF-904A-4FCE-8055-03F2B1953B43}"/>
              </a:ext>
            </a:extLst>
          </p:cNvPr>
          <p:cNvSpPr/>
          <p:nvPr/>
        </p:nvSpPr>
        <p:spPr>
          <a:xfrm>
            <a:off x="1871983" y="2125565"/>
            <a:ext cx="3731326" cy="104050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26037BB-A11E-4394-AB5D-96CF80878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86" y="3929494"/>
            <a:ext cx="808263" cy="633245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C39830-E096-419A-B2E9-2E66401D040D}"/>
              </a:ext>
            </a:extLst>
          </p:cNvPr>
          <p:cNvCxnSpPr/>
          <p:nvPr/>
        </p:nvCxnSpPr>
        <p:spPr>
          <a:xfrm flipV="1">
            <a:off x="1596571" y="3929494"/>
            <a:ext cx="1756229" cy="63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7AACF05-9BD8-49C0-85FA-E21E8A2060C3}"/>
              </a:ext>
            </a:extLst>
          </p:cNvPr>
          <p:cNvSpPr/>
          <p:nvPr/>
        </p:nvSpPr>
        <p:spPr>
          <a:xfrm>
            <a:off x="1934235" y="3796984"/>
            <a:ext cx="3731326" cy="86347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AF19DE6-1E1E-46DE-8F72-CA8181344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34" y="3834741"/>
            <a:ext cx="804182" cy="8634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76CB61-D041-450E-8211-1BCB42D112FC}"/>
              </a:ext>
            </a:extLst>
          </p:cNvPr>
          <p:cNvSpPr txBox="1"/>
          <p:nvPr/>
        </p:nvSpPr>
        <p:spPr>
          <a:xfrm>
            <a:off x="9056915" y="3784451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SQ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9B2307-9133-41B0-9157-BE84ADA933A0}"/>
              </a:ext>
            </a:extLst>
          </p:cNvPr>
          <p:cNvSpPr txBox="1"/>
          <p:nvPr/>
        </p:nvSpPr>
        <p:spPr>
          <a:xfrm>
            <a:off x="2457661" y="4884806"/>
            <a:ext cx="53030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</a:t>
            </a:r>
          </a:p>
          <a:p>
            <a:r>
              <a:rPr lang="en-US" strike="sngStrike" dirty="0"/>
              <a:t>  - Elvis Tom Crus </a:t>
            </a:r>
            <a:r>
              <a:rPr lang="en-US" strike="sngStrike" dirty="0" err="1"/>
              <a:t>Imataet</a:t>
            </a:r>
            <a:endParaRPr lang="en-US" strike="sngStrike" dirty="0"/>
          </a:p>
          <a:p>
            <a:r>
              <a:rPr lang="en-US" dirty="0"/>
              <a:t>	</a:t>
            </a:r>
            <a:r>
              <a:rPr lang="en-US" strike="sngStrike" dirty="0"/>
              <a:t>- Sex white at work 9 </a:t>
            </a:r>
            <a:r>
              <a:rPr lang="en-US" strike="sngStrike" dirty="0" err="1"/>
              <a:t>mont</a:t>
            </a:r>
            <a:r>
              <a:rPr lang="en-US" strike="sngStrike" dirty="0"/>
              <a:t> </a:t>
            </a:r>
            <a:r>
              <a:rPr lang="en-US" strike="sngStrike" dirty="0" err="1"/>
              <a:t>bayb</a:t>
            </a:r>
            <a:r>
              <a:rPr lang="en-US" strike="sngStrike" dirty="0"/>
              <a:t> </a:t>
            </a:r>
            <a:r>
              <a:rPr lang="en-US" strike="sngStrike" dirty="0" err="1"/>
              <a:t>caluculator</a:t>
            </a:r>
            <a:endParaRPr lang="en-US" strike="sngStrike" dirty="0"/>
          </a:p>
          <a:p>
            <a:r>
              <a:rPr lang="en-US" dirty="0"/>
              <a:t>	- </a:t>
            </a:r>
            <a:r>
              <a:rPr lang="en-US" dirty="0" err="1"/>
              <a:t>Chruchil</a:t>
            </a:r>
            <a:r>
              <a:rPr lang="en-US" dirty="0"/>
              <a:t> Tub </a:t>
            </a:r>
            <a:r>
              <a:rPr lang="en-US" dirty="0" err="1"/>
              <a:t>sinver</a:t>
            </a:r>
            <a:r>
              <a:rPr lang="en-US" dirty="0"/>
              <a:t> (FBI:WMD: GREEN)</a:t>
            </a:r>
          </a:p>
          <a:p>
            <a:r>
              <a:rPr lang="en-US" dirty="0"/>
              <a:t>	- Flights  SFO FBI:INVESTIGATOIN </a:t>
            </a:r>
            <a:r>
              <a:rPr lang="en-US" strike="sngStrike" dirty="0"/>
              <a:t>bin laden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1F0DCFF-A1CF-4C93-A2C9-DE08EFDED6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22" y="5185320"/>
            <a:ext cx="876300" cy="87630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42DD4E-4627-4D69-90FF-406E230BF237}"/>
              </a:ext>
            </a:extLst>
          </p:cNvPr>
          <p:cNvCxnSpPr/>
          <p:nvPr/>
        </p:nvCxnSpPr>
        <p:spPr>
          <a:xfrm>
            <a:off x="7503886" y="5312352"/>
            <a:ext cx="2423885" cy="7836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C7EC9AD-22F4-4211-95ED-A454BCFC2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251" y="4544856"/>
            <a:ext cx="808263" cy="63324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6FECE2E-E446-4B27-B2E3-F88A4373A579}"/>
              </a:ext>
            </a:extLst>
          </p:cNvPr>
          <p:cNvSpPr txBox="1"/>
          <p:nvPr/>
        </p:nvSpPr>
        <p:spPr>
          <a:xfrm>
            <a:off x="690249" y="5169598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WW2.</a:t>
            </a:r>
            <a:r>
              <a:rPr lang="en-US" strike="sngStrike" dirty="0"/>
              <a:t>Elvis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3546B7-A495-4E13-A523-8287802457C4}"/>
              </a:ext>
            </a:extLst>
          </p:cNvPr>
          <p:cNvSpPr txBox="1"/>
          <p:nvPr/>
        </p:nvSpPr>
        <p:spPr>
          <a:xfrm>
            <a:off x="16459" y="6488668"/>
            <a:ext cx="730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1:34 PM §Stalking </a:t>
            </a:r>
            <a:r>
              <a:rPr lang="en-US" dirty="0" err="1"/>
              <a:t>nonPolcieSexAbuse</a:t>
            </a:r>
            <a:r>
              <a:rPr lang="en-US" strike="sngStrike" dirty="0" err="1"/>
              <a:t>.linst</a:t>
            </a:r>
            <a:r>
              <a:rPr lang="en-US" strike="sngStrike" dirty="0"/>
              <a:t>(can I use you bathroom? imitate)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FC8608-A5FA-4F2F-B6C5-224CAD9D288A}"/>
              </a:ext>
            </a:extLst>
          </p:cNvPr>
          <p:cNvCxnSpPr/>
          <p:nvPr/>
        </p:nvCxnSpPr>
        <p:spPr>
          <a:xfrm>
            <a:off x="290605" y="3226720"/>
            <a:ext cx="11509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89D841-E377-4493-B662-822D7A50D222}"/>
              </a:ext>
            </a:extLst>
          </p:cNvPr>
          <p:cNvCxnSpPr/>
          <p:nvPr/>
        </p:nvCxnSpPr>
        <p:spPr>
          <a:xfrm>
            <a:off x="452847" y="2017715"/>
            <a:ext cx="115098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417C5BD-7245-438B-AE3D-F155738EDD31}"/>
              </a:ext>
            </a:extLst>
          </p:cNvPr>
          <p:cNvSpPr/>
          <p:nvPr/>
        </p:nvSpPr>
        <p:spPr>
          <a:xfrm>
            <a:off x="9386390" y="1106222"/>
            <a:ext cx="2704010" cy="75644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W. 1</a:t>
            </a:r>
            <a:r>
              <a:rPr lang="en-US" baseline="30000" dirty="0"/>
              <a:t>st</a:t>
            </a:r>
            <a:r>
              <a:rPr lang="en-US" dirty="0"/>
              <a:t> Street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BB2511C-5773-49D7-9A63-0AEEA3460F4B}"/>
              </a:ext>
            </a:extLst>
          </p:cNvPr>
          <p:cNvSpPr/>
          <p:nvPr/>
        </p:nvSpPr>
        <p:spPr>
          <a:xfrm>
            <a:off x="7930514" y="5214938"/>
            <a:ext cx="1013008" cy="86347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174A748-E9E4-4BB9-B4C8-7FFA35EA5E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0605" y="5776154"/>
            <a:ext cx="667337" cy="736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ACA767-6DCE-4F54-A120-5D655830CC3E}"/>
              </a:ext>
            </a:extLst>
          </p:cNvPr>
          <p:cNvCxnSpPr/>
          <p:nvPr/>
        </p:nvCxnSpPr>
        <p:spPr>
          <a:xfrm flipH="1">
            <a:off x="6578982" y="4707781"/>
            <a:ext cx="1055532" cy="4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FADB3-2EC0-44B0-9724-601153F834CD}"/>
              </a:ext>
            </a:extLst>
          </p:cNvPr>
          <p:cNvCxnSpPr/>
          <p:nvPr/>
        </p:nvCxnSpPr>
        <p:spPr>
          <a:xfrm>
            <a:off x="6536573" y="5169598"/>
            <a:ext cx="2999313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1A3808-AD15-48DE-B030-3168B5FC277C}"/>
              </a:ext>
            </a:extLst>
          </p:cNvPr>
          <p:cNvSpPr txBox="1"/>
          <p:nvPr/>
        </p:nvSpPr>
        <p:spPr>
          <a:xfrm>
            <a:off x="10043082" y="5214938"/>
            <a:ext cx="15472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trike="sngStrike" dirty="0"/>
              <a:t>Look down at wife</a:t>
            </a:r>
          </a:p>
          <a:p>
            <a:r>
              <a:rPr lang="en-US" sz="1050" strike="sngStrike" dirty="0" err="1"/>
              <a:t>Whtie</a:t>
            </a:r>
            <a:r>
              <a:rPr lang="en-US" sz="1050" strike="sngStrike" dirty="0"/>
              <a:t> husband watching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1B8421-C791-48DA-991D-EA22529935E5}"/>
              </a:ext>
            </a:extLst>
          </p:cNvPr>
          <p:cNvSpPr/>
          <p:nvPr/>
        </p:nvSpPr>
        <p:spPr>
          <a:xfrm>
            <a:off x="2588440" y="4861478"/>
            <a:ext cx="4971585" cy="150064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EB93BA-4C4E-4BE2-952C-429E18C1EBE7}"/>
              </a:ext>
            </a:extLst>
          </p:cNvPr>
          <p:cNvSpPr/>
          <p:nvPr/>
        </p:nvSpPr>
        <p:spPr>
          <a:xfrm>
            <a:off x="7165280" y="4562017"/>
            <a:ext cx="740959" cy="742618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1E17DB-B217-4237-972C-E5C25CF7F315}"/>
              </a:ext>
            </a:extLst>
          </p:cNvPr>
          <p:cNvSpPr txBox="1"/>
          <p:nvPr/>
        </p:nvSpPr>
        <p:spPr>
          <a:xfrm>
            <a:off x="8252734" y="3585658"/>
            <a:ext cx="9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FATHER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971767-5767-404A-B72F-A0F8987AE273}"/>
              </a:ext>
            </a:extLst>
          </p:cNvPr>
          <p:cNvSpPr/>
          <p:nvPr/>
        </p:nvSpPr>
        <p:spPr>
          <a:xfrm>
            <a:off x="8067222" y="3161379"/>
            <a:ext cx="2368549" cy="3690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VIRGINA MARY</a:t>
            </a: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EFC4D2FF-89FF-4BD9-966F-18461F55AE99}"/>
              </a:ext>
            </a:extLst>
          </p:cNvPr>
          <p:cNvSpPr/>
          <p:nvPr/>
        </p:nvSpPr>
        <p:spPr>
          <a:xfrm>
            <a:off x="7520159" y="3168644"/>
            <a:ext cx="542378" cy="41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!In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9D6CB-B1D5-41CE-939A-A13B26786A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7" y="3427429"/>
            <a:ext cx="88594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DC04EC-F536-4FF4-88A4-A37A709BC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1350498"/>
            <a:ext cx="467530" cy="519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952DA-A2D1-4156-A024-932078D58046}"/>
              </a:ext>
            </a:extLst>
          </p:cNvPr>
          <p:cNvSpPr txBox="1"/>
          <p:nvPr/>
        </p:nvSpPr>
        <p:spPr>
          <a:xfrm>
            <a:off x="839568" y="1350498"/>
            <a:ext cx="10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CB9C3-876F-4FB8-9881-DF8B1C5F04E2}"/>
              </a:ext>
            </a:extLst>
          </p:cNvPr>
          <p:cNvCxnSpPr/>
          <p:nvPr/>
        </p:nvCxnSpPr>
        <p:spPr>
          <a:xfrm>
            <a:off x="1871004" y="1350498"/>
            <a:ext cx="815925" cy="633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35B5987-0902-4171-B5FE-21C8396D022D}"/>
              </a:ext>
            </a:extLst>
          </p:cNvPr>
          <p:cNvSpPr/>
          <p:nvPr/>
        </p:nvSpPr>
        <p:spPr>
          <a:xfrm>
            <a:off x="1447775" y="1983545"/>
            <a:ext cx="4695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01 §Stalking HOCME:JOER:KOICHMNE(</a:t>
            </a:r>
            <a:r>
              <a:rPr lang="en-US" strike="sngStrike" dirty="0" err="1"/>
              <a:t>stev</a:t>
            </a:r>
            <a:r>
              <a:rPr lang="en-US" strike="sngStrike" dirty="0"/>
              <a:t> jobs)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109DE8-D15A-4176-A960-782335A7D34C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F30BD-8ED6-48FC-8EF9-6F47C8016114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B9D77-900D-4A07-8F7B-2F01513947CF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102BAB-1867-418D-9702-D8FC41E6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42" y="1317240"/>
            <a:ext cx="1171316" cy="66630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8E6EC6-5295-4B06-BAE8-46125AFF2949}"/>
              </a:ext>
            </a:extLst>
          </p:cNvPr>
          <p:cNvCxnSpPr/>
          <p:nvPr/>
        </p:nvCxnSpPr>
        <p:spPr>
          <a:xfrm>
            <a:off x="698891" y="2466923"/>
            <a:ext cx="10527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B14C82-A64A-41FA-A4A9-618ACA1808B0}"/>
              </a:ext>
            </a:extLst>
          </p:cNvPr>
          <p:cNvSpPr txBox="1"/>
          <p:nvPr/>
        </p:nvSpPr>
        <p:spPr>
          <a:xfrm>
            <a:off x="120186" y="171169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1:50PM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808057-BFA5-4CF7-B03C-8E8FC3369707}"/>
              </a:ext>
            </a:extLst>
          </p:cNvPr>
          <p:cNvSpPr/>
          <p:nvPr/>
        </p:nvSpPr>
        <p:spPr>
          <a:xfrm>
            <a:off x="9917723" y="1644286"/>
            <a:ext cx="365760" cy="7967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F03A8-AF3B-4A50-8F44-B31F26752740}"/>
              </a:ext>
            </a:extLst>
          </p:cNvPr>
          <p:cNvSpPr/>
          <p:nvPr/>
        </p:nvSpPr>
        <p:spPr>
          <a:xfrm>
            <a:off x="10283483" y="1644286"/>
            <a:ext cx="1908517" cy="7967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08F08A-25DC-4DC6-9D99-9BC04DB40213}"/>
              </a:ext>
            </a:extLst>
          </p:cNvPr>
          <p:cNvSpPr txBox="1"/>
          <p:nvPr/>
        </p:nvSpPr>
        <p:spPr>
          <a:xfrm>
            <a:off x="10152541" y="1719476"/>
            <a:ext cx="2170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KOMCEHMAN</a:t>
            </a:r>
          </a:p>
          <a:p>
            <a:r>
              <a:rPr lang="en-US" dirty="0"/>
              <a:t>?HOMCIDE:MATHEW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DFD18-B4DD-421C-980E-9AEEF9DCA899}"/>
              </a:ext>
            </a:extLst>
          </p:cNvPr>
          <p:cNvSpPr txBox="1"/>
          <p:nvPr/>
        </p:nvSpPr>
        <p:spPr>
          <a:xfrm rot="16200000">
            <a:off x="9804689" y="181276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7E8C35-F571-4804-8C3E-FD33E7D03393}"/>
              </a:ext>
            </a:extLst>
          </p:cNvPr>
          <p:cNvSpPr txBox="1"/>
          <p:nvPr/>
        </p:nvSpPr>
        <p:spPr>
          <a:xfrm>
            <a:off x="10496672" y="158152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JFK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D621B-D863-4463-BB69-209EB4777ED0}"/>
              </a:ext>
            </a:extLst>
          </p:cNvPr>
          <p:cNvSpPr txBox="1"/>
          <p:nvPr/>
        </p:nvSpPr>
        <p:spPr>
          <a:xfrm>
            <a:off x="857955" y="16670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EDB24A-9ADF-44A9-8386-AB7DF2558572}"/>
              </a:ext>
            </a:extLst>
          </p:cNvPr>
          <p:cNvSpPr/>
          <p:nvPr/>
        </p:nvSpPr>
        <p:spPr>
          <a:xfrm>
            <a:off x="146018" y="1220268"/>
            <a:ext cx="9415440" cy="104050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BE409-6A2C-423C-8634-D13686A7D6C5}"/>
              </a:ext>
            </a:extLst>
          </p:cNvPr>
          <p:cNvSpPr/>
          <p:nvPr/>
        </p:nvSpPr>
        <p:spPr>
          <a:xfrm>
            <a:off x="2479211" y="2686929"/>
            <a:ext cx="1853638" cy="17041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F6742C-58D3-4592-AE66-B4C6AA873379}"/>
              </a:ext>
            </a:extLst>
          </p:cNvPr>
          <p:cNvSpPr/>
          <p:nvPr/>
        </p:nvSpPr>
        <p:spPr>
          <a:xfrm>
            <a:off x="2479211" y="4391073"/>
            <a:ext cx="1853638" cy="17041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5746E0F-48D0-47BE-8276-0872DB94EA8A}"/>
              </a:ext>
            </a:extLst>
          </p:cNvPr>
          <p:cNvSpPr/>
          <p:nvPr/>
        </p:nvSpPr>
        <p:spPr>
          <a:xfrm>
            <a:off x="3216200" y="3052689"/>
            <a:ext cx="947837" cy="100433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302C3A-7106-42FE-A6BF-60858AD104C0}"/>
              </a:ext>
            </a:extLst>
          </p:cNvPr>
          <p:cNvSpPr/>
          <p:nvPr/>
        </p:nvSpPr>
        <p:spPr>
          <a:xfrm>
            <a:off x="3224406" y="4070559"/>
            <a:ext cx="947837" cy="1004332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988208-66DC-4723-8FEC-EF197BAACB3B}"/>
              </a:ext>
            </a:extLst>
          </p:cNvPr>
          <p:cNvCxnSpPr/>
          <p:nvPr/>
        </p:nvCxnSpPr>
        <p:spPr>
          <a:xfrm flipV="1">
            <a:off x="2479211" y="2466923"/>
            <a:ext cx="1952112" cy="362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B9EEE0-2771-4641-9BD3-B40633BEFC68}"/>
              </a:ext>
            </a:extLst>
          </p:cNvPr>
          <p:cNvSpPr txBox="1"/>
          <p:nvPr/>
        </p:nvSpPr>
        <p:spPr>
          <a:xfrm>
            <a:off x="5266231" y="2640497"/>
            <a:ext cx="24055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9EEF49-072D-440C-BF40-82CD20018956}"/>
              </a:ext>
            </a:extLst>
          </p:cNvPr>
          <p:cNvSpPr/>
          <p:nvPr/>
        </p:nvSpPr>
        <p:spPr>
          <a:xfrm>
            <a:off x="5205046" y="3116154"/>
            <a:ext cx="2504049" cy="14839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A1558F-8164-47EE-BF0B-9E926ADE7C3D}"/>
              </a:ext>
            </a:extLst>
          </p:cNvPr>
          <p:cNvSpPr txBox="1"/>
          <p:nvPr/>
        </p:nvSpPr>
        <p:spPr>
          <a:xfrm>
            <a:off x="8506714" y="2825163"/>
            <a:ext cx="4273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Angala</a:t>
            </a:r>
            <a:r>
              <a:rPr lang="en-US" dirty="0"/>
              <a:t>.§</a:t>
            </a:r>
            <a:r>
              <a:rPr lang="en-US" dirty="0" err="1"/>
              <a:t>Stalking.gheoh</a:t>
            </a:r>
            <a:r>
              <a:rPr lang="en-US" strike="sngStrike" dirty="0" err="1"/>
              <a:t>michelaa,stalkings</a:t>
            </a:r>
            <a:r>
              <a:rPr lang="en-US" strike="sngStrike" dirty="0"/>
              <a:t> </a:t>
            </a:r>
            <a:r>
              <a:rPr lang="en-US" dirty="0"/>
              <a:t>()</a:t>
            </a:r>
          </a:p>
          <a:p>
            <a:r>
              <a:rPr lang="en-US" strike="sngStrike" dirty="0" err="1"/>
              <a:t>Patica</a:t>
            </a:r>
            <a:r>
              <a:rPr lang="en-US" dirty="0"/>
              <a:t> HOMCE:BORIS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8C6A64-EE46-407E-84D6-2A51A46F642B}"/>
              </a:ext>
            </a:extLst>
          </p:cNvPr>
          <p:cNvSpPr/>
          <p:nvPr/>
        </p:nvSpPr>
        <p:spPr>
          <a:xfrm>
            <a:off x="10496672" y="3682627"/>
            <a:ext cx="1695328" cy="569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Joeb</a:t>
            </a:r>
            <a:r>
              <a:rPr lang="en-US" dirty="0"/>
              <a:t>/</a:t>
            </a:r>
            <a:r>
              <a:rPr lang="en-US" dirty="0" err="1"/>
              <a:t>Joeb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19C580-9566-48F5-94CF-39380F5EBDDC}"/>
              </a:ext>
            </a:extLst>
          </p:cNvPr>
          <p:cNvSpPr txBox="1"/>
          <p:nvPr/>
        </p:nvSpPr>
        <p:spPr>
          <a:xfrm>
            <a:off x="8171543" y="4391073"/>
            <a:ext cx="57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8AF95F-03FD-4947-B924-E64FB7D49E63}"/>
              </a:ext>
            </a:extLst>
          </p:cNvPr>
          <p:cNvSpPr txBox="1"/>
          <p:nvPr/>
        </p:nvSpPr>
        <p:spPr>
          <a:xfrm>
            <a:off x="4556674" y="3583467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(delta)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B1D6CE-6F79-4DC1-AB25-31004B81507C}"/>
              </a:ext>
            </a:extLst>
          </p:cNvPr>
          <p:cNvSpPr txBox="1"/>
          <p:nvPr/>
        </p:nvSpPr>
        <p:spPr>
          <a:xfrm>
            <a:off x="5442811" y="3429000"/>
            <a:ext cx="14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CPVA.POLICE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D5576-C30B-4A5D-9466-F580741DFC2B}"/>
              </a:ext>
            </a:extLst>
          </p:cNvPr>
          <p:cNvSpPr txBox="1"/>
          <p:nvPr/>
        </p:nvSpPr>
        <p:spPr>
          <a:xfrm>
            <a:off x="2686929" y="2746823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POLCIE SOUL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436C64-3466-4C63-BA0E-7D67AB96EE3E}"/>
              </a:ext>
            </a:extLst>
          </p:cNvPr>
          <p:cNvSpPr/>
          <p:nvPr/>
        </p:nvSpPr>
        <p:spPr>
          <a:xfrm>
            <a:off x="2278966" y="2678406"/>
            <a:ext cx="2504049" cy="3416795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8D0E10-49B1-4CFF-BB50-D307DB32C4F5}"/>
              </a:ext>
            </a:extLst>
          </p:cNvPr>
          <p:cNvSpPr txBox="1"/>
          <p:nvPr/>
        </p:nvSpPr>
        <p:spPr>
          <a:xfrm>
            <a:off x="3360366" y="317604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Marx0</a:t>
            </a:r>
          </a:p>
          <a:p>
            <a:r>
              <a:rPr lang="en-US" strike="sngStrike" dirty="0"/>
              <a:t>soul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16E9AD-95FB-41AA-BCBA-4D2060FAFAAA}"/>
              </a:ext>
            </a:extLst>
          </p:cNvPr>
          <p:cNvSpPr txBox="1"/>
          <p:nvPr/>
        </p:nvSpPr>
        <p:spPr>
          <a:xfrm>
            <a:off x="5962454" y="3719991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Intrupts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D58AA6-9979-4793-B090-1D6738EEDE71}"/>
              </a:ext>
            </a:extLst>
          </p:cNvPr>
          <p:cNvSpPr txBox="1"/>
          <p:nvPr/>
        </p:nvSpPr>
        <p:spPr>
          <a:xfrm>
            <a:off x="5007429" y="3822380"/>
            <a:ext cx="12907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/>
              <a:t>Inside/</a:t>
            </a:r>
            <a:r>
              <a:rPr lang="en-US" sz="900" strike="sngStrike" dirty="0" err="1"/>
              <a:t>ousidet</a:t>
            </a:r>
            <a:r>
              <a:rPr lang="en-US" sz="900" strike="sngStrike" dirty="0"/>
              <a:t>  </a:t>
            </a:r>
            <a:r>
              <a:rPr lang="en-US" sz="900" strike="sngStrike" dirty="0" err="1"/>
              <a:t>glu</a:t>
            </a:r>
            <a:r>
              <a:rPr lang="en-US" sz="900" strike="sngStrike" dirty="0"/>
              <a:t>/</a:t>
            </a:r>
            <a:r>
              <a:rPr lang="en-US" sz="900" strike="sngStrike" dirty="0" err="1"/>
              <a:t>kyle</a:t>
            </a:r>
            <a:endParaRPr lang="en-US" sz="900" strike="sngStrike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AF1012-66E7-4621-9FB8-4A2AC573BF68}"/>
              </a:ext>
            </a:extLst>
          </p:cNvPr>
          <p:cNvCxnSpPr/>
          <p:nvPr/>
        </p:nvCxnSpPr>
        <p:spPr>
          <a:xfrm flipV="1">
            <a:off x="8171543" y="4078925"/>
            <a:ext cx="490360" cy="838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10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92C84-B383-4713-B68B-1EA012D71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37" y="2117981"/>
            <a:ext cx="2667000" cy="1600200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5E692B-1085-44C2-9C01-459E2437905A}"/>
              </a:ext>
            </a:extLst>
          </p:cNvPr>
          <p:cNvCxnSpPr/>
          <p:nvPr/>
        </p:nvCxnSpPr>
        <p:spPr>
          <a:xfrm flipV="1">
            <a:off x="196948" y="1477108"/>
            <a:ext cx="4192172" cy="3418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ADF82A5-8261-4893-A354-C8D5D50A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23" y="2117981"/>
            <a:ext cx="1124903" cy="16539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B900B5-B762-4DD5-A828-BE6C27F85DDE}"/>
              </a:ext>
            </a:extLst>
          </p:cNvPr>
          <p:cNvCxnSpPr/>
          <p:nvPr/>
        </p:nvCxnSpPr>
        <p:spPr>
          <a:xfrm>
            <a:off x="1448972" y="2117981"/>
            <a:ext cx="4647028" cy="1311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AED01-B31E-404E-AA13-828AAF31B333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20072-665A-4608-9B2F-E83408C0E7DE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D2A1C-2FFC-4F7C-A3C3-8B3E11D87A7D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B85FD5-439F-4E84-80C0-5BEE057C83DB}"/>
              </a:ext>
            </a:extLst>
          </p:cNvPr>
          <p:cNvSpPr/>
          <p:nvPr/>
        </p:nvSpPr>
        <p:spPr>
          <a:xfrm>
            <a:off x="1306161" y="1612879"/>
            <a:ext cx="2114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rastatt</a:t>
            </a:r>
            <a:r>
              <a:rPr lang="en-US" dirty="0"/>
              <a:t> </a:t>
            </a:r>
            <a:r>
              <a:rPr lang="en-US" dirty="0" err="1"/>
              <a:t>rotlichtviertel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1A7A7-D804-4EF6-9C0E-002AB820D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07" y="5493434"/>
            <a:ext cx="626914" cy="12813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874554-AD92-40E8-9D3C-1F9367706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73" y="5489627"/>
            <a:ext cx="1200150" cy="1200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8026DA-1DAD-4772-B060-ED3F6DCF5788}"/>
              </a:ext>
            </a:extLst>
          </p:cNvPr>
          <p:cNvSpPr txBox="1"/>
          <p:nvPr/>
        </p:nvSpPr>
        <p:spPr>
          <a:xfrm>
            <a:off x="656149" y="2554715"/>
            <a:ext cx="68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stalin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19F32A-5C5D-499F-96BD-F39F9E8AEA72}"/>
              </a:ext>
            </a:extLst>
          </p:cNvPr>
          <p:cNvSpPr txBox="1"/>
          <p:nvPr/>
        </p:nvSpPr>
        <p:spPr>
          <a:xfrm>
            <a:off x="1020663" y="509497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putin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5C9603-95C5-469A-B877-E05FADAF7BB0}"/>
              </a:ext>
            </a:extLst>
          </p:cNvPr>
          <p:cNvSpPr txBox="1"/>
          <p:nvPr/>
        </p:nvSpPr>
        <p:spPr>
          <a:xfrm>
            <a:off x="8750105" y="25603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30DF6-B7B2-469C-BD7C-05D44F7116E6}"/>
              </a:ext>
            </a:extLst>
          </p:cNvPr>
          <p:cNvSpPr txBox="1"/>
          <p:nvPr/>
        </p:nvSpPr>
        <p:spPr>
          <a:xfrm>
            <a:off x="8285871" y="2117981"/>
            <a:ext cx="225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KING.QUESt.</a:t>
            </a:r>
            <a:r>
              <a:rPr lang="en-US" sz="1000" strike="sngStrike" dirty="0" err="1"/>
              <a:t>dell</a:t>
            </a:r>
            <a:r>
              <a:rPr lang="en-US" sz="1000" strike="sngStrike" dirty="0"/>
              <a:t>(Stefan </a:t>
            </a:r>
            <a:r>
              <a:rPr lang="en-US" sz="1000" strike="sngStrike" dirty="0" err="1"/>
              <a:t>marx</a:t>
            </a:r>
            <a:r>
              <a:rPr lang="en-US" sz="1000" strike="sngStrike" dirty="0"/>
              <a:t>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F855DD-BB9A-4AAA-9A69-F8E4FDCEF2AC}"/>
              </a:ext>
            </a:extLst>
          </p:cNvPr>
          <p:cNvCxnSpPr/>
          <p:nvPr/>
        </p:nvCxnSpPr>
        <p:spPr>
          <a:xfrm flipV="1">
            <a:off x="787108" y="2419628"/>
            <a:ext cx="492369" cy="640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C788EA-8CCE-4FAC-A05D-73A17BC867CB}"/>
              </a:ext>
            </a:extLst>
          </p:cNvPr>
          <p:cNvCxnSpPr/>
          <p:nvPr/>
        </p:nvCxnSpPr>
        <p:spPr>
          <a:xfrm flipV="1">
            <a:off x="8403102" y="2623625"/>
            <a:ext cx="811236" cy="39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167473-18EB-49C2-AFBD-AA881C578E46}"/>
              </a:ext>
            </a:extLst>
          </p:cNvPr>
          <p:cNvCxnSpPr/>
          <p:nvPr/>
        </p:nvCxnSpPr>
        <p:spPr>
          <a:xfrm flipV="1">
            <a:off x="1020663" y="4926162"/>
            <a:ext cx="836442" cy="677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864161-EAEC-4CDB-A067-6774450D30B0}"/>
              </a:ext>
            </a:extLst>
          </p:cNvPr>
          <p:cNvSpPr txBox="1"/>
          <p:nvPr/>
        </p:nvSpPr>
        <p:spPr>
          <a:xfrm>
            <a:off x="562708" y="1364566"/>
            <a:ext cx="430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2011 New-Born.v2:KIDNAPPG.VIRIGN.MARY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D0F62B-FE6C-4C4E-A8E3-0634894F31A6}"/>
              </a:ext>
            </a:extLst>
          </p:cNvPr>
          <p:cNvCxnSpPr/>
          <p:nvPr/>
        </p:nvCxnSpPr>
        <p:spPr>
          <a:xfrm>
            <a:off x="1306161" y="1797544"/>
            <a:ext cx="2775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AC0BD93-3B17-4EE3-9652-A4F6BDB31A0E}"/>
              </a:ext>
            </a:extLst>
          </p:cNvPr>
          <p:cNvSpPr/>
          <p:nvPr/>
        </p:nvSpPr>
        <p:spPr>
          <a:xfrm>
            <a:off x="6469019" y="2302647"/>
            <a:ext cx="1739161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4143A-747B-435E-BE0F-EE78897C1E6E}"/>
              </a:ext>
            </a:extLst>
          </p:cNvPr>
          <p:cNvSpPr/>
          <p:nvPr/>
        </p:nvSpPr>
        <p:spPr>
          <a:xfrm>
            <a:off x="6637925" y="2302646"/>
            <a:ext cx="567172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22E1E2-549E-469B-AB74-5BE82E3A0946}"/>
              </a:ext>
            </a:extLst>
          </p:cNvPr>
          <p:cNvSpPr/>
          <p:nvPr/>
        </p:nvSpPr>
        <p:spPr>
          <a:xfrm>
            <a:off x="7452319" y="2295612"/>
            <a:ext cx="567172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40F5B662-9A8B-4CFE-9192-81CD5FEDD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07409" y="2543204"/>
            <a:ext cx="450066" cy="2700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EB4186-C171-4E0A-92F8-3D8A103B0184}"/>
              </a:ext>
            </a:extLst>
          </p:cNvPr>
          <p:cNvSpPr txBox="1"/>
          <p:nvPr/>
        </p:nvSpPr>
        <p:spPr>
          <a:xfrm>
            <a:off x="6942406" y="1982211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LISA.”</a:t>
            </a:r>
            <a:r>
              <a:rPr lang="en-US" dirty="0" err="1"/>
              <a:t>roth</a:t>
            </a:r>
            <a:r>
              <a:rPr lang="en-US" dirty="0"/>
              <a:t>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19CA69-DD95-469C-A411-A4078B1B46D8}"/>
              </a:ext>
            </a:extLst>
          </p:cNvPr>
          <p:cNvSpPr txBox="1"/>
          <p:nvPr/>
        </p:nvSpPr>
        <p:spPr>
          <a:xfrm>
            <a:off x="7380448" y="4065563"/>
            <a:ext cx="378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HOMCEICI:SUNSTOCK</a:t>
            </a:r>
            <a:r>
              <a:rPr lang="en-US" sz="800" strike="sngStrike" dirty="0">
                <a:sym typeface="Wingdings" panose="05000000000000000000" pitchFamily="2" charset="2"/>
              </a:rPr>
              <a:t>(</a:t>
            </a:r>
            <a:r>
              <a:rPr lang="en-US" sz="800" strike="sngStrike" dirty="0" err="1">
                <a:sym typeface="Wingdings" panose="05000000000000000000" pitchFamily="2" charset="2"/>
              </a:rPr>
              <a:t>kodan</a:t>
            </a:r>
            <a:r>
              <a:rPr lang="en-US" sz="800" strike="sngStrike" dirty="0">
                <a:sym typeface="Wingdings" panose="05000000000000000000" pitchFamily="2" charset="2"/>
              </a:rPr>
              <a:t> mother touch red chirm balls)</a:t>
            </a:r>
            <a:endParaRPr lang="en-US" sz="800" strike="sngStrike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41A792-9184-4552-B072-AC668A4C0F23}"/>
              </a:ext>
            </a:extLst>
          </p:cNvPr>
          <p:cNvSpPr/>
          <p:nvPr/>
        </p:nvSpPr>
        <p:spPr>
          <a:xfrm>
            <a:off x="8146197" y="4461132"/>
            <a:ext cx="1955746" cy="1427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2E28EB-2E07-4239-9A63-2AAA72309CC0}"/>
              </a:ext>
            </a:extLst>
          </p:cNvPr>
          <p:cNvSpPr/>
          <p:nvPr/>
        </p:nvSpPr>
        <p:spPr>
          <a:xfrm>
            <a:off x="8187080" y="5446654"/>
            <a:ext cx="1893763" cy="352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7AE7F26-97BA-4ED8-9EE7-64CB1A3B5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40" y="3958894"/>
            <a:ext cx="626914" cy="128138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43C9A7A-1623-4637-830D-1357D9C3A147}"/>
              </a:ext>
            </a:extLst>
          </p:cNvPr>
          <p:cNvSpPr/>
          <p:nvPr/>
        </p:nvSpPr>
        <p:spPr>
          <a:xfrm>
            <a:off x="3389680" y="3965929"/>
            <a:ext cx="1739161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FCC147-4403-42F9-84DA-ACDE2C07051A}"/>
              </a:ext>
            </a:extLst>
          </p:cNvPr>
          <p:cNvSpPr/>
          <p:nvPr/>
        </p:nvSpPr>
        <p:spPr>
          <a:xfrm>
            <a:off x="3558586" y="3965928"/>
            <a:ext cx="567172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48448C-9346-44D4-87C9-B44399639062}"/>
              </a:ext>
            </a:extLst>
          </p:cNvPr>
          <p:cNvSpPr/>
          <p:nvPr/>
        </p:nvSpPr>
        <p:spPr>
          <a:xfrm>
            <a:off x="4372980" y="3958894"/>
            <a:ext cx="567172" cy="7511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Content Placeholder 4">
            <a:extLst>
              <a:ext uri="{FF2B5EF4-FFF2-40B4-BE49-F238E27FC236}">
                <a16:creationId xmlns:a16="http://schemas.microsoft.com/office/drawing/2014/main" id="{3EEF2F17-064C-4B90-9AA2-E4BBE925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070" y="4206486"/>
            <a:ext cx="450066" cy="2700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286FE4E-A8BE-40DF-A512-CBC9FC528AD2}"/>
              </a:ext>
            </a:extLst>
          </p:cNvPr>
          <p:cNvSpPr txBox="1"/>
          <p:nvPr/>
        </p:nvSpPr>
        <p:spPr>
          <a:xfrm>
            <a:off x="3863067" y="3645493"/>
            <a:ext cx="1203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LISA.”</a:t>
            </a:r>
            <a:r>
              <a:rPr lang="en-US" dirty="0" err="1"/>
              <a:t>roth</a:t>
            </a:r>
            <a:r>
              <a:rPr lang="en-US" dirty="0"/>
              <a:t>”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F197C9A-384C-423B-857D-546CE8A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22" y="4220140"/>
            <a:ext cx="405414" cy="22703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157EFA-CEDA-4B83-85D8-8AAC2F97E1C4}"/>
              </a:ext>
            </a:extLst>
          </p:cNvPr>
          <p:cNvCxnSpPr/>
          <p:nvPr/>
        </p:nvCxnSpPr>
        <p:spPr>
          <a:xfrm flipH="1">
            <a:off x="4864142" y="3958894"/>
            <a:ext cx="1843267" cy="26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FB85D19-AB62-4AC1-BFBC-C19DE83BFF1B}"/>
              </a:ext>
            </a:extLst>
          </p:cNvPr>
          <p:cNvSpPr/>
          <p:nvPr/>
        </p:nvSpPr>
        <p:spPr>
          <a:xfrm>
            <a:off x="4435934" y="2123003"/>
            <a:ext cx="1491160" cy="169008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A624A1-F8EE-4D47-952F-6913C25C6015}"/>
              </a:ext>
            </a:extLst>
          </p:cNvPr>
          <p:cNvSpPr txBox="1"/>
          <p:nvPr/>
        </p:nvSpPr>
        <p:spPr>
          <a:xfrm>
            <a:off x="6027001" y="3147876"/>
            <a:ext cx="5174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HOMCE:LUX:INTERN </a:t>
            </a:r>
            <a:r>
              <a:rPr lang="en-US" strike="sngStrike" dirty="0" err="1"/>
              <a:t>rolanden</a:t>
            </a:r>
            <a:r>
              <a:rPr lang="en-US" strike="sngStrike" dirty="0"/>
              <a:t> fixer</a:t>
            </a:r>
          </a:p>
          <a:p>
            <a:r>
              <a:rPr lang="en-US" strike="sngStrike" dirty="0"/>
              <a:t>HOCNE:LKUX:INTER Stefan: garage Roldan fixer (FKK) </a:t>
            </a:r>
          </a:p>
          <a:p>
            <a:r>
              <a:rPr lang="en-US" strike="sngStrike" dirty="0"/>
              <a:t>CPVA.PREA.187.ATOMCLOCK</a:t>
            </a:r>
            <a:r>
              <a:rPr lang="en-US" sz="800" strike="sngStrike" dirty="0"/>
              <a:t>(drapes)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4CA584-7FE8-4583-B4E3-7F463F14090A}"/>
              </a:ext>
            </a:extLst>
          </p:cNvPr>
          <p:cNvCxnSpPr/>
          <p:nvPr/>
        </p:nvCxnSpPr>
        <p:spPr>
          <a:xfrm flipH="1">
            <a:off x="4372980" y="1982211"/>
            <a:ext cx="1971549" cy="16273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5F16EF9-8B18-4A0C-911D-F1F2FC7A3419}"/>
              </a:ext>
            </a:extLst>
          </p:cNvPr>
          <p:cNvSpPr/>
          <p:nvPr/>
        </p:nvSpPr>
        <p:spPr>
          <a:xfrm>
            <a:off x="1536976" y="2081812"/>
            <a:ext cx="10458076" cy="169008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A5232DB-8EEB-4E0F-AE8C-4891622EA5EB}"/>
              </a:ext>
            </a:extLst>
          </p:cNvPr>
          <p:cNvCxnSpPr/>
          <p:nvPr/>
        </p:nvCxnSpPr>
        <p:spPr>
          <a:xfrm flipV="1">
            <a:off x="1799576" y="2144562"/>
            <a:ext cx="2478761" cy="1283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80CD4FC-1EEB-41D6-A413-3C3ACECEBA5B}"/>
              </a:ext>
            </a:extLst>
          </p:cNvPr>
          <p:cNvSpPr/>
          <p:nvPr/>
        </p:nvSpPr>
        <p:spPr>
          <a:xfrm>
            <a:off x="1448972" y="3824604"/>
            <a:ext cx="10458076" cy="295021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C2F8D1-A1AC-4700-82EF-D669DEA6A05C}"/>
              </a:ext>
            </a:extLst>
          </p:cNvPr>
          <p:cNvSpPr/>
          <p:nvPr/>
        </p:nvSpPr>
        <p:spPr>
          <a:xfrm>
            <a:off x="1536976" y="3836125"/>
            <a:ext cx="10458076" cy="142786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15D48-583F-4700-A576-28EBF6A9093D}"/>
              </a:ext>
            </a:extLst>
          </p:cNvPr>
          <p:cNvCxnSpPr/>
          <p:nvPr/>
        </p:nvCxnSpPr>
        <p:spPr>
          <a:xfrm flipV="1">
            <a:off x="2554097" y="5799304"/>
            <a:ext cx="2310045" cy="506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727C531-9D6C-45A4-A797-F582BE112EA8}"/>
              </a:ext>
            </a:extLst>
          </p:cNvPr>
          <p:cNvSpPr/>
          <p:nvPr/>
        </p:nvSpPr>
        <p:spPr>
          <a:xfrm>
            <a:off x="1572583" y="2045856"/>
            <a:ext cx="2800318" cy="170771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E422A3E-C811-4FB0-94D2-8002E4A861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18" y="2138351"/>
            <a:ext cx="1013096" cy="66564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4F588D4-277A-4A5F-840E-9E8ED0EB5F96}"/>
              </a:ext>
            </a:extLst>
          </p:cNvPr>
          <p:cNvSpPr txBox="1"/>
          <p:nvPr/>
        </p:nvSpPr>
        <p:spPr>
          <a:xfrm>
            <a:off x="55621" y="2358538"/>
            <a:ext cx="5602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C4BE2A-A7E8-4332-B76B-0DCAA809B079}"/>
              </a:ext>
            </a:extLst>
          </p:cNvPr>
          <p:cNvSpPr/>
          <p:nvPr/>
        </p:nvSpPr>
        <p:spPr>
          <a:xfrm>
            <a:off x="44741" y="1768811"/>
            <a:ext cx="6718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2011</a:t>
            </a:r>
          </a:p>
          <a:p>
            <a:r>
              <a:rPr lang="en-US" baseline="30000" dirty="0"/>
              <a:t>24th </a:t>
            </a:r>
            <a:r>
              <a:rPr lang="en-US" dirty="0"/>
              <a:t> 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AFC771E-7A73-4F64-893F-A55BAB095B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69" y="5713330"/>
            <a:ext cx="1019582" cy="67848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C93F5A94-B49A-4D2F-B839-A90C74DBEB74}"/>
              </a:ext>
            </a:extLst>
          </p:cNvPr>
          <p:cNvSpPr/>
          <p:nvPr/>
        </p:nvSpPr>
        <p:spPr>
          <a:xfrm>
            <a:off x="1478371" y="5299711"/>
            <a:ext cx="10458076" cy="142786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624365-136D-4E3A-AC0D-007CB007B01E}"/>
              </a:ext>
            </a:extLst>
          </p:cNvPr>
          <p:cNvCxnSpPr/>
          <p:nvPr/>
        </p:nvCxnSpPr>
        <p:spPr>
          <a:xfrm flipV="1">
            <a:off x="6344529" y="5799304"/>
            <a:ext cx="2058573" cy="4313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39EC1D9-E0C3-43CF-8E37-EFE1499E9B22}"/>
              </a:ext>
            </a:extLst>
          </p:cNvPr>
          <p:cNvSpPr/>
          <p:nvPr/>
        </p:nvSpPr>
        <p:spPr>
          <a:xfrm>
            <a:off x="10544887" y="5446654"/>
            <a:ext cx="1647113" cy="649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Joeb</a:t>
            </a:r>
            <a:r>
              <a:rPr lang="en-US" dirty="0"/>
              <a:t>/</a:t>
            </a:r>
            <a:r>
              <a:rPr lang="en-US" dirty="0" err="1"/>
              <a:t>Joeb</a:t>
            </a: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A06ED32-54DD-4B9F-B76B-0B4AB85881CA}"/>
              </a:ext>
            </a:extLst>
          </p:cNvPr>
          <p:cNvCxnSpPr/>
          <p:nvPr/>
        </p:nvCxnSpPr>
        <p:spPr>
          <a:xfrm>
            <a:off x="1020663" y="4895557"/>
            <a:ext cx="1924174" cy="179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DC22540-7A6E-430D-8E26-88A015BABE01}"/>
              </a:ext>
            </a:extLst>
          </p:cNvPr>
          <p:cNvCxnSpPr/>
          <p:nvPr/>
        </p:nvCxnSpPr>
        <p:spPr>
          <a:xfrm>
            <a:off x="1117427" y="4284699"/>
            <a:ext cx="3159027" cy="67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79221E1-1EA6-4809-B3B0-2C7009C32DC5}"/>
              </a:ext>
            </a:extLst>
          </p:cNvPr>
          <p:cNvSpPr/>
          <p:nvPr/>
        </p:nvSpPr>
        <p:spPr>
          <a:xfrm>
            <a:off x="10632245" y="2250369"/>
            <a:ext cx="1647113" cy="649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Joeb</a:t>
            </a:r>
            <a:r>
              <a:rPr lang="en-US" dirty="0"/>
              <a:t>/</a:t>
            </a:r>
            <a:r>
              <a:rPr lang="en-US" dirty="0" err="1"/>
              <a:t>Joeb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0B310-C627-4873-9ECD-E388465F6B54}"/>
              </a:ext>
            </a:extLst>
          </p:cNvPr>
          <p:cNvSpPr txBox="1"/>
          <p:nvPr/>
        </p:nvSpPr>
        <p:spPr>
          <a:xfrm>
            <a:off x="9385812" y="2931767"/>
            <a:ext cx="2787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Gheoh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micehaala</a:t>
            </a:r>
            <a:r>
              <a:rPr lang="en-US" sz="800" strike="sngStrike" dirty="0"/>
              <a:t>) May go brothel, then may not go to brothel</a:t>
            </a:r>
          </a:p>
        </p:txBody>
      </p:sp>
    </p:spTree>
    <p:extLst>
      <p:ext uri="{BB962C8B-B14F-4D97-AF65-F5344CB8AC3E}">
        <p14:creationId xmlns:p14="http://schemas.microsoft.com/office/powerpoint/2010/main" val="30816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948AEE-AC43-4977-A29B-B25C39973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34" y="1351889"/>
            <a:ext cx="612633" cy="3442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0014BB-FA58-4034-8A13-49786D02D8F9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095AD-BC5B-4A7F-A0C7-60D369F4FADD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C2B94-C2BA-4A3F-BF74-8F067D01EA5D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63E6B3-4A69-400D-9B77-9CC790102706}"/>
              </a:ext>
            </a:extLst>
          </p:cNvPr>
          <p:cNvCxnSpPr/>
          <p:nvPr/>
        </p:nvCxnSpPr>
        <p:spPr>
          <a:xfrm>
            <a:off x="391551" y="1841881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21F4C2-BF68-4857-8194-A46845B56C35}"/>
              </a:ext>
            </a:extLst>
          </p:cNvPr>
          <p:cNvSpPr txBox="1"/>
          <p:nvPr/>
        </p:nvSpPr>
        <p:spPr>
          <a:xfrm>
            <a:off x="153219" y="1262390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11AM</a:t>
            </a:r>
          </a:p>
          <a:p>
            <a:r>
              <a:rPr lang="en-US" sz="1000" dirty="0"/>
              <a:t>10/28/2023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EE605-E25E-4154-8677-822EEB2F87DA}"/>
              </a:ext>
            </a:extLst>
          </p:cNvPr>
          <p:cNvSpPr txBox="1"/>
          <p:nvPr/>
        </p:nvSpPr>
        <p:spPr>
          <a:xfrm>
            <a:off x="2328658" y="1266112"/>
            <a:ext cx="439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nonPoliceRTALgoical.STAFF</a:t>
            </a:r>
            <a:r>
              <a:rPr lang="en-US" dirty="0"/>
              <a:t> Phillis or Phillis Jr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4B73F-F88D-4E72-AC62-654A5F39BE5C}"/>
              </a:ext>
            </a:extLst>
          </p:cNvPr>
          <p:cNvSpPr/>
          <p:nvPr/>
        </p:nvSpPr>
        <p:spPr>
          <a:xfrm>
            <a:off x="6743114" y="1318793"/>
            <a:ext cx="2077329" cy="3442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Military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FCE76E-2E61-48F9-B8C9-5B900DDD8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730" y="1123009"/>
            <a:ext cx="612633" cy="6800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C096A7-779D-4C4A-A16B-300BDF9FAA6C}"/>
              </a:ext>
            </a:extLst>
          </p:cNvPr>
          <p:cNvSpPr txBox="1"/>
          <p:nvPr/>
        </p:nvSpPr>
        <p:spPr>
          <a:xfrm>
            <a:off x="10615171" y="1251992"/>
            <a:ext cx="157089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W. Street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AAD042-A761-4003-9273-F426FCE51F4C}"/>
              </a:ext>
            </a:extLst>
          </p:cNvPr>
          <p:cNvCxnSpPr/>
          <p:nvPr/>
        </p:nvCxnSpPr>
        <p:spPr>
          <a:xfrm>
            <a:off x="391551" y="2402244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8247F7-9BAC-4E79-AC7C-70A6740144E7}"/>
              </a:ext>
            </a:extLst>
          </p:cNvPr>
          <p:cNvCxnSpPr/>
          <p:nvPr/>
        </p:nvCxnSpPr>
        <p:spPr>
          <a:xfrm>
            <a:off x="391551" y="2990743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3BC51B-97EB-4CC0-AD71-E524375A2702}"/>
              </a:ext>
            </a:extLst>
          </p:cNvPr>
          <p:cNvCxnSpPr/>
          <p:nvPr/>
        </p:nvCxnSpPr>
        <p:spPr>
          <a:xfrm>
            <a:off x="408415" y="3593309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95102B-C8E2-4325-A266-32BF03378DA4}"/>
              </a:ext>
            </a:extLst>
          </p:cNvPr>
          <p:cNvCxnSpPr/>
          <p:nvPr/>
        </p:nvCxnSpPr>
        <p:spPr>
          <a:xfrm>
            <a:off x="391551" y="4108567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F473B8-0D65-4BA6-A28E-13A3048D7602}"/>
              </a:ext>
            </a:extLst>
          </p:cNvPr>
          <p:cNvCxnSpPr/>
          <p:nvPr/>
        </p:nvCxnSpPr>
        <p:spPr>
          <a:xfrm>
            <a:off x="391551" y="4638339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3330D4-C8B9-4C60-B47F-1021F4935290}"/>
              </a:ext>
            </a:extLst>
          </p:cNvPr>
          <p:cNvCxnSpPr/>
          <p:nvPr/>
        </p:nvCxnSpPr>
        <p:spPr>
          <a:xfrm>
            <a:off x="408415" y="5222987"/>
            <a:ext cx="11408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47BF0A5-9ABA-4D9F-ACD0-90F310784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225" y="4738232"/>
            <a:ext cx="258205" cy="3880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EFAE9FC-5306-46A3-8D1C-A7334018D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578" y="4738232"/>
            <a:ext cx="612633" cy="3442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69FA48-C982-48AA-8F5A-EA084462A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33" y="4738232"/>
            <a:ext cx="440451" cy="4404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B9E9CB-CE28-43AC-A47B-F4A6EEB76F7A}"/>
              </a:ext>
            </a:extLst>
          </p:cNvPr>
          <p:cNvSpPr txBox="1"/>
          <p:nvPr/>
        </p:nvSpPr>
        <p:spPr>
          <a:xfrm>
            <a:off x="3939430" y="4736197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Angelo/a 7x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E0ADD0-0EE0-40E1-BE72-5EE96AC32A8C}"/>
              </a:ext>
            </a:extLst>
          </p:cNvPr>
          <p:cNvSpPr txBox="1"/>
          <p:nvPr/>
        </p:nvSpPr>
        <p:spPr>
          <a:xfrm>
            <a:off x="2265406" y="4736197"/>
            <a:ext cx="786605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G.SQ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04C7B4-1619-4F76-865E-D4AA4C6AEC07}"/>
              </a:ext>
            </a:extLst>
          </p:cNvPr>
          <p:cNvSpPr txBox="1"/>
          <p:nvPr/>
        </p:nvSpPr>
        <p:spPr>
          <a:xfrm>
            <a:off x="4858065" y="4789438"/>
            <a:ext cx="522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</a:t>
            </a:r>
            <a:r>
              <a:rPr lang="en-US" dirty="0" err="1"/>
              <a:t>Town.G.VIGINA</a:t>
            </a:r>
            <a:r>
              <a:rPr lang="en-US" dirty="0"/>
              <a:t> MARY HOCME:BORIS </a:t>
            </a:r>
            <a:r>
              <a:rPr lang="en-US" dirty="0" err="1"/>
              <a:t>paticia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6207F-1516-4840-95D2-3473A7C2E26A}"/>
              </a:ext>
            </a:extLst>
          </p:cNvPr>
          <p:cNvSpPr txBox="1"/>
          <p:nvPr/>
        </p:nvSpPr>
        <p:spPr>
          <a:xfrm>
            <a:off x="5726828" y="5202312"/>
            <a:ext cx="4501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CHECKPO CHAIEL(STORE) HOCMIE:FESENBECK</a:t>
            </a:r>
          </a:p>
          <a:p>
            <a:r>
              <a:rPr lang="en-US" dirty="0"/>
              <a:t>		IPX HCOME:REDHAIR</a:t>
            </a:r>
          </a:p>
          <a:p>
            <a:r>
              <a:rPr lang="en-US" strike="sngStrike" dirty="0"/>
              <a:t>Roth </a:t>
            </a:r>
            <a:r>
              <a:rPr lang="en-US" strike="sngStrike" dirty="0" err="1"/>
              <a:t>harild</a:t>
            </a:r>
            <a:r>
              <a:rPr lang="en-US" strike="sngStrike" dirty="0"/>
              <a:t> </a:t>
            </a:r>
            <a:r>
              <a:rPr lang="en-US" strike="sngStrike" dirty="0" err="1"/>
              <a:t>bathoom</a:t>
            </a:r>
            <a:endParaRPr lang="en-US" strike="sngStrike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6DA549-D7BA-47BE-8739-6E8EE3980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740" y="4736197"/>
            <a:ext cx="258205" cy="39800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C1D321-4E20-4033-AC97-C1986A27F7CF}"/>
              </a:ext>
            </a:extLst>
          </p:cNvPr>
          <p:cNvCxnSpPr/>
          <p:nvPr/>
        </p:nvCxnSpPr>
        <p:spPr>
          <a:xfrm flipV="1">
            <a:off x="9419771" y="4736197"/>
            <a:ext cx="1195400" cy="2641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1FD447-6AFE-4CED-BC1F-EE3B1F36ABBF}"/>
              </a:ext>
            </a:extLst>
          </p:cNvPr>
          <p:cNvSpPr txBox="1"/>
          <p:nvPr/>
        </p:nvSpPr>
        <p:spPr>
          <a:xfrm>
            <a:off x="6048236" y="4252474"/>
            <a:ext cx="454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Redhouse</a:t>
            </a:r>
            <a:r>
              <a:rPr lang="en-US" strike="sngStrike" dirty="0"/>
              <a:t>: </a:t>
            </a:r>
            <a:r>
              <a:rPr lang="en-US" sz="800" strike="sngStrike" dirty="0"/>
              <a:t>mother </a:t>
            </a:r>
            <a:r>
              <a:rPr lang="en-US" sz="800" strike="sngStrike" dirty="0" err="1"/>
              <a:t>Foscter</a:t>
            </a:r>
            <a:r>
              <a:rPr lang="en-US" sz="800" strike="sngStrike" dirty="0"/>
              <a:t> City ( walk like </a:t>
            </a:r>
            <a:r>
              <a:rPr lang="en-US" sz="800" strike="sngStrike" dirty="0" err="1"/>
              <a:t>egpytoin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cindy</a:t>
            </a:r>
            <a:r>
              <a:rPr lang="en-US" sz="800" strike="sngStrike" dirty="0"/>
              <a:t> lauder I know) </a:t>
            </a:r>
            <a:r>
              <a:rPr lang="en-US" sz="800" strike="sngStrike" dirty="0" err="1"/>
              <a:t>musi</a:t>
            </a:r>
            <a:r>
              <a:rPr lang="en-US" sz="800" strike="sngStrike" dirty="0"/>
              <a:t> emotions</a:t>
            </a:r>
          </a:p>
          <a:p>
            <a:r>
              <a:rPr lang="en-US" strike="sngStrike" dirty="0"/>
              <a:t>Cindy Lauper – and </a:t>
            </a:r>
            <a:r>
              <a:rPr lang="en-US" strike="sngStrike" dirty="0" err="1"/>
              <a:t>Bandgle</a:t>
            </a:r>
            <a:r>
              <a:rPr lang="en-US" strike="sngStrike" dirty="0"/>
              <a:t> </a:t>
            </a:r>
            <a:r>
              <a:rPr lang="en-US" strike="sngStrike" dirty="0" err="1"/>
              <a:t>Wlak</a:t>
            </a:r>
            <a:r>
              <a:rPr lang="en-US" strike="sngStrike" dirty="0"/>
              <a:t> like </a:t>
            </a:r>
            <a:r>
              <a:rPr lang="en-US" strike="sngStrike" dirty="0" err="1"/>
              <a:t>Ecyptoin</a:t>
            </a:r>
            <a:endParaRPr lang="en-US" strike="sngStrik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74A22F-4B2C-43F7-938E-2168F232EC30}"/>
              </a:ext>
            </a:extLst>
          </p:cNvPr>
          <p:cNvCxnSpPr/>
          <p:nvPr/>
        </p:nvCxnSpPr>
        <p:spPr>
          <a:xfrm flipV="1">
            <a:off x="6048236" y="4108567"/>
            <a:ext cx="859001" cy="627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5A08E30-C08F-4C3D-A3FE-771D9FC002A3}"/>
              </a:ext>
            </a:extLst>
          </p:cNvPr>
          <p:cNvSpPr/>
          <p:nvPr/>
        </p:nvSpPr>
        <p:spPr>
          <a:xfrm>
            <a:off x="910325" y="4723006"/>
            <a:ext cx="712054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!Docs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B744D8-FADF-4745-B57F-80342AD82141}"/>
              </a:ext>
            </a:extLst>
          </p:cNvPr>
          <p:cNvSpPr/>
          <p:nvPr/>
        </p:nvSpPr>
        <p:spPr>
          <a:xfrm>
            <a:off x="952143" y="1362236"/>
            <a:ext cx="534698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61B594-B52E-415E-9F79-5522DA761A31}"/>
              </a:ext>
            </a:extLst>
          </p:cNvPr>
          <p:cNvSpPr txBox="1"/>
          <p:nvPr/>
        </p:nvSpPr>
        <p:spPr>
          <a:xfrm>
            <a:off x="-25154" y="4638339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14:22PM</a:t>
            </a:r>
          </a:p>
          <a:p>
            <a:r>
              <a:rPr lang="en-US" sz="1000" dirty="0"/>
              <a:t>10/28/2023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18DA663-1953-441E-94E5-935906B30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3666" y="6000204"/>
            <a:ext cx="733064" cy="6521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51F8242-A3B0-432B-B694-DABD71B8CE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250" y="6061110"/>
            <a:ext cx="733064" cy="5303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DD0CD4B-3B60-4EF8-A74C-F1C3887063F8}"/>
              </a:ext>
            </a:extLst>
          </p:cNvPr>
          <p:cNvSpPr txBox="1"/>
          <p:nvPr/>
        </p:nvSpPr>
        <p:spPr>
          <a:xfrm>
            <a:off x="6597748" y="6125642"/>
            <a:ext cx="4903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Mother links sex </a:t>
            </a:r>
            <a:r>
              <a:rPr lang="en-US" dirty="0" err="1"/>
              <a:t>emtoins</a:t>
            </a:r>
            <a:endParaRPr lang="en-US" dirty="0"/>
          </a:p>
          <a:p>
            <a:r>
              <a:rPr lang="en-US" dirty="0"/>
              <a:t>Logical </a:t>
            </a:r>
            <a:r>
              <a:rPr lang="en-US" dirty="0" err="1"/>
              <a:t>gneated</a:t>
            </a:r>
            <a:r>
              <a:rPr lang="en-US" dirty="0"/>
              <a:t> 0.1 “Views” o </a:t>
            </a:r>
            <a:r>
              <a:rPr lang="en-US" dirty="0" err="1"/>
              <a:t>srendon</a:t>
            </a:r>
            <a:r>
              <a:rPr lang="en-US" dirty="0"/>
              <a:t> 0.1 “views”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B92D70D-C9EF-4BD1-93CA-B75072DC2E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3308" y="6062226"/>
            <a:ext cx="427141" cy="64633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06D379-C430-40C8-8DA8-E2A0084A2163}"/>
              </a:ext>
            </a:extLst>
          </p:cNvPr>
          <p:cNvSpPr txBox="1"/>
          <p:nvPr/>
        </p:nvSpPr>
        <p:spPr>
          <a:xfrm>
            <a:off x="10214945" y="5663977"/>
            <a:ext cx="1971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Avg</a:t>
            </a:r>
            <a:r>
              <a:rPr lang="en-US" sz="800" strike="sngStrike" dirty="0" err="1"/>
              <a:t>.Streetcrim</a:t>
            </a:r>
            <a:r>
              <a:rPr lang="en-US" sz="800" strike="sngStrike" dirty="0"/>
              <a:t> ding( father puts penis I </a:t>
            </a:r>
            <a:r>
              <a:rPr lang="en-US" sz="800" strike="sngStrike" dirty="0" err="1"/>
              <a:t>nmother</a:t>
            </a:r>
            <a:r>
              <a:rPr lang="en-US" sz="800" strike="sngStrike" dirty="0"/>
              <a:t> during </a:t>
            </a:r>
            <a:r>
              <a:rPr lang="en-US" sz="800" strike="sngStrike" dirty="0" err="1"/>
              <a:t>brith</a:t>
            </a:r>
            <a:r>
              <a:rPr lang="en-US" sz="800" strike="sngStrike" dirty="0"/>
              <a:t>) hits 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67D972-A2C1-4CAE-97BA-3D45494F047B}"/>
              </a:ext>
            </a:extLst>
          </p:cNvPr>
          <p:cNvSpPr/>
          <p:nvPr/>
        </p:nvSpPr>
        <p:spPr>
          <a:xfrm>
            <a:off x="8820443" y="5873077"/>
            <a:ext cx="1211196" cy="86347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E5F134-1E8F-4749-9010-636EC5035FD2}"/>
              </a:ext>
            </a:extLst>
          </p:cNvPr>
          <p:cNvSpPr/>
          <p:nvPr/>
        </p:nvSpPr>
        <p:spPr>
          <a:xfrm>
            <a:off x="5800481" y="5802521"/>
            <a:ext cx="6385582" cy="863477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65F25-12C1-4096-98B8-8B83B7AF8C89}"/>
              </a:ext>
            </a:extLst>
          </p:cNvPr>
          <p:cNvSpPr txBox="1"/>
          <p:nvPr/>
        </p:nvSpPr>
        <p:spPr>
          <a:xfrm>
            <a:off x="2396976" y="4898805"/>
            <a:ext cx="54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F0B8D8-239A-419A-8EE6-2F331D2BDFB1}"/>
              </a:ext>
            </a:extLst>
          </p:cNvPr>
          <p:cNvCxnSpPr>
            <a:stCxn id="27" idx="1"/>
          </p:cNvCxnSpPr>
          <p:nvPr/>
        </p:nvCxnSpPr>
        <p:spPr>
          <a:xfrm>
            <a:off x="3939430" y="4920863"/>
            <a:ext cx="1302280" cy="79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B064DE-5094-4510-AC28-195D40698713}"/>
              </a:ext>
            </a:extLst>
          </p:cNvPr>
          <p:cNvCxnSpPr>
            <a:cxnSpLocks/>
          </p:cNvCxnSpPr>
          <p:nvPr/>
        </p:nvCxnSpPr>
        <p:spPr>
          <a:xfrm flipV="1">
            <a:off x="2619107" y="5222988"/>
            <a:ext cx="1966961" cy="55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DEE9DD-899F-40D8-A1AF-776A5917AF29}"/>
              </a:ext>
            </a:extLst>
          </p:cNvPr>
          <p:cNvSpPr txBox="1"/>
          <p:nvPr/>
        </p:nvSpPr>
        <p:spPr>
          <a:xfrm>
            <a:off x="1666578" y="6000204"/>
            <a:ext cx="4368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gheoh</a:t>
            </a:r>
            <a:r>
              <a:rPr lang="en-US" dirty="0"/>
              <a:t>(</a:t>
            </a:r>
            <a:r>
              <a:rPr lang="en-US" dirty="0" err="1"/>
              <a:t>kito,miceha</a:t>
            </a:r>
            <a:r>
              <a:rPr lang="en-US" dirty="0"/>
              <a:t>)</a:t>
            </a:r>
          </a:p>
          <a:p>
            <a:r>
              <a:rPr lang="en-US" dirty="0"/>
              <a:t>8 </a:t>
            </a:r>
            <a:r>
              <a:rPr lang="en-US" dirty="0" err="1"/>
              <a:t>gheoh</a:t>
            </a:r>
            <a:r>
              <a:rPr lang="en-US" dirty="0"/>
              <a:t>(</a:t>
            </a:r>
            <a:r>
              <a:rPr lang="en-US" dirty="0" err="1"/>
              <a:t>kito</a:t>
            </a:r>
            <a:r>
              <a:rPr lang="en-US" dirty="0"/>
              <a:t>) actual </a:t>
            </a:r>
            <a:r>
              <a:rPr lang="en-US" dirty="0" err="1"/>
              <a:t>girlfirnds</a:t>
            </a:r>
            <a:endParaRPr lang="en-US" dirty="0"/>
          </a:p>
          <a:p>
            <a:r>
              <a:rPr lang="en-US" dirty="0" err="1"/>
              <a:t>AVAIABLlY</a:t>
            </a:r>
            <a:r>
              <a:rPr lang="en-US" dirty="0"/>
              <a:t> </a:t>
            </a:r>
            <a:r>
              <a:rPr lang="en-US" strike="sngStrike" dirty="0"/>
              <a:t>!</a:t>
            </a:r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kito,sabry</a:t>
            </a:r>
            <a:r>
              <a:rPr lang="en-US" strike="sngStrike" dirty="0"/>
              <a:t>) bald/</a:t>
            </a:r>
            <a:r>
              <a:rPr lang="en-US" strike="sngStrike" dirty="0" err="1"/>
              <a:t>blad</a:t>
            </a:r>
            <a:r>
              <a:rPr lang="en-US" strike="sngStrike" dirty="0"/>
              <a:t>/bald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5A54A-2BDE-4C6F-BCF5-EE517CA53F54}"/>
              </a:ext>
            </a:extLst>
          </p:cNvPr>
          <p:cNvSpPr txBox="1"/>
          <p:nvPr/>
        </p:nvSpPr>
        <p:spPr>
          <a:xfrm>
            <a:off x="391551" y="600020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LARYR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F19A11-6BBF-4FE0-BBE4-B18173882AE7}"/>
              </a:ext>
            </a:extLst>
          </p:cNvPr>
          <p:cNvSpPr txBox="1"/>
          <p:nvPr/>
        </p:nvSpPr>
        <p:spPr>
          <a:xfrm>
            <a:off x="1855455" y="5775591"/>
            <a:ext cx="192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Al </a:t>
            </a:r>
            <a:r>
              <a:rPr lang="en-US" strike="sngStrike" dirty="0" err="1"/>
              <a:t>kaida</a:t>
            </a:r>
            <a:r>
              <a:rPr lang="en-US" strike="sngStrike" dirty="0"/>
              <a:t> 30 </a:t>
            </a:r>
            <a:r>
              <a:rPr lang="en-US" strike="sngStrike" dirty="0" err="1"/>
              <a:t>virigins</a:t>
            </a:r>
            <a:endParaRPr lang="en-US" strike="sngStrik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026CD9-7CD9-437C-9E22-83788712932D}"/>
              </a:ext>
            </a:extLst>
          </p:cNvPr>
          <p:cNvSpPr txBox="1"/>
          <p:nvPr/>
        </p:nvSpPr>
        <p:spPr>
          <a:xfrm>
            <a:off x="1005897" y="5499289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PENGON.MUNICH(</a:t>
            </a:r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kito</a:t>
            </a:r>
            <a:r>
              <a:rPr lang="en-US" strike="sngStrike" dirty="0"/>
              <a:t> </a:t>
            </a:r>
            <a:r>
              <a:rPr lang="en-US" strike="sngStrike" dirty="0" err="1"/>
              <a:t>appemtns</a:t>
            </a:r>
            <a:r>
              <a:rPr lang="en-US" dirty="0" err="1"/>
              <a:t>,HW</a:t>
            </a:r>
            <a:r>
              <a:rPr lang="en-US" dirty="0"/>
              <a:t>/5</a:t>
            </a:r>
            <a:r>
              <a:rPr lang="en-US" strike="sngStrike" dirty="0"/>
              <a:t>gheoh(</a:t>
            </a:r>
            <a:r>
              <a:rPr lang="en-US" strike="sngStrike" dirty="0" err="1"/>
              <a:t>michaala</a:t>
            </a:r>
            <a:r>
              <a:rPr lang="en-US" strike="sngStrike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2AABD7-EE19-4424-B108-305C8775E573}"/>
              </a:ext>
            </a:extLst>
          </p:cNvPr>
          <p:cNvSpPr txBox="1"/>
          <p:nvPr/>
        </p:nvSpPr>
        <p:spPr>
          <a:xfrm>
            <a:off x="4299407" y="5244063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SQ.QUEEN </a:t>
            </a:r>
            <a:r>
              <a:rPr lang="en-US" sz="800" strike="sngStrike" dirty="0"/>
              <a:t>hi5/tango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20A1A-246E-427C-B971-4297C032D254}"/>
              </a:ext>
            </a:extLst>
          </p:cNvPr>
          <p:cNvSpPr txBox="1"/>
          <p:nvPr/>
        </p:nvSpPr>
        <p:spPr>
          <a:xfrm>
            <a:off x="703241" y="5760225"/>
            <a:ext cx="25202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HOCME:LUX:BULLT.JFK.HSOOTER:MUNICH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1728-97F9-4534-8D22-032D100BD085}"/>
              </a:ext>
            </a:extLst>
          </p:cNvPr>
          <p:cNvSpPr txBox="1"/>
          <p:nvPr/>
        </p:nvSpPr>
        <p:spPr>
          <a:xfrm>
            <a:off x="-337625" y="3727938"/>
            <a:ext cx="1181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 GERMASN</a:t>
            </a:r>
            <a:r>
              <a:rPr lang="en-US" strike="sngStrike" dirty="0"/>
              <a:t> naked </a:t>
            </a:r>
            <a:r>
              <a:rPr lang="en-US" strike="sngStrike" dirty="0" err="1"/>
              <a:t>englis</a:t>
            </a:r>
            <a:r>
              <a:rPr lang="en-US" strike="sngStrike" dirty="0"/>
              <a:t> garden </a:t>
            </a:r>
            <a:r>
              <a:rPr lang="en-US" strike="sngStrike" dirty="0" err="1"/>
              <a:t>munich</a:t>
            </a:r>
            <a:r>
              <a:rPr lang="en-US" strike="sngStrike" dirty="0"/>
              <a:t>, </a:t>
            </a:r>
            <a:r>
              <a:rPr lang="en-US" strike="sngStrike" dirty="0" err="1"/>
              <a:t>gheoh</a:t>
            </a:r>
            <a:r>
              <a:rPr lang="en-US" strike="sngStrike" dirty="0"/>
              <a:t>(</a:t>
            </a:r>
            <a:r>
              <a:rPr lang="en-US" strike="sngStrike" dirty="0" err="1"/>
              <a:t>kito</a:t>
            </a:r>
            <a:r>
              <a:rPr lang="en-US" strike="sngStrike" dirty="0"/>
              <a:t>),</a:t>
            </a:r>
            <a:r>
              <a:rPr lang="en-US" dirty="0"/>
              <a:t> PENGON EMA (SQ.OCELMAN IPX </a:t>
            </a:r>
            <a:r>
              <a:rPr lang="en-US" strike="sngStrike" dirty="0"/>
              <a:t>( penton </a:t>
            </a:r>
            <a:r>
              <a:rPr lang="en-US" strike="sngStrike" dirty="0" err="1"/>
              <a:t>shap</a:t>
            </a:r>
            <a:r>
              <a:rPr lang="en-US" strike="sngStrike" dirty="0"/>
              <a:t> </a:t>
            </a:r>
            <a:r>
              <a:rPr lang="en-US" strike="sngStrike" dirty="0" err="1"/>
              <a:t>appametns</a:t>
            </a:r>
            <a:r>
              <a:rPr lang="en-US" strike="sngStrike" dirty="0"/>
              <a:t>; </a:t>
            </a:r>
            <a:r>
              <a:rPr lang="en-US" strike="sngStrike" dirty="0" err="1"/>
              <a:t>kito,kai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1F5E21-CF3B-4D69-A4C9-98A8ABA64010}"/>
              </a:ext>
            </a:extLst>
          </p:cNvPr>
          <p:cNvSpPr txBox="1"/>
          <p:nvPr/>
        </p:nvSpPr>
        <p:spPr>
          <a:xfrm>
            <a:off x="-239151" y="3429000"/>
            <a:ext cx="254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FEDEARL DEFUALT invert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064A03-998B-4ACC-8C2B-4C077C20EDB4}"/>
              </a:ext>
            </a:extLst>
          </p:cNvPr>
          <p:cNvSpPr/>
          <p:nvPr/>
        </p:nvSpPr>
        <p:spPr>
          <a:xfrm>
            <a:off x="2328658" y="3264691"/>
            <a:ext cx="290449" cy="4028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1D79736-0704-4A54-BD73-B45BAB4DACAC}"/>
              </a:ext>
            </a:extLst>
          </p:cNvPr>
          <p:cNvSpPr/>
          <p:nvPr/>
        </p:nvSpPr>
        <p:spPr>
          <a:xfrm>
            <a:off x="2403481" y="3571330"/>
            <a:ext cx="290449" cy="306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5387F9-2D73-4010-933E-50177440F4E9}"/>
              </a:ext>
            </a:extLst>
          </p:cNvPr>
          <p:cNvSpPr txBox="1"/>
          <p:nvPr/>
        </p:nvSpPr>
        <p:spPr>
          <a:xfrm>
            <a:off x="2811473" y="3480188"/>
            <a:ext cx="192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 Ronald </a:t>
            </a:r>
            <a:r>
              <a:rPr lang="en-US" dirty="0" err="1"/>
              <a:t>Regaon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BBF3564-88EA-424E-AD7A-0D5B07AE4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9076" y="1909391"/>
            <a:ext cx="369707" cy="423048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0C0E19C6-5651-4968-9780-6A49C5720F3A}"/>
              </a:ext>
            </a:extLst>
          </p:cNvPr>
          <p:cNvSpPr/>
          <p:nvPr/>
        </p:nvSpPr>
        <p:spPr>
          <a:xfrm>
            <a:off x="947809" y="1893267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3C0DA8-5224-4287-9E54-190BF202112A}"/>
              </a:ext>
            </a:extLst>
          </p:cNvPr>
          <p:cNvSpPr txBox="1"/>
          <p:nvPr/>
        </p:nvSpPr>
        <p:spPr>
          <a:xfrm>
            <a:off x="153219" y="27546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95D43F1-0662-49F7-A5D1-17A4DAC2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848" y="1940387"/>
            <a:ext cx="612633" cy="344222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AD43341-ADF9-4DC6-B680-AFAF51208EC1}"/>
              </a:ext>
            </a:extLst>
          </p:cNvPr>
          <p:cNvSpPr/>
          <p:nvPr/>
        </p:nvSpPr>
        <p:spPr>
          <a:xfrm>
            <a:off x="153219" y="18541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14:42PM</a:t>
            </a:r>
          </a:p>
          <a:p>
            <a:r>
              <a:rPr lang="en-US" dirty="0"/>
              <a:t>10/28/2023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0E9908-FF04-4DE6-AB10-781C8BFFFC6F}"/>
              </a:ext>
            </a:extLst>
          </p:cNvPr>
          <p:cNvSpPr txBox="1"/>
          <p:nvPr/>
        </p:nvSpPr>
        <p:spPr>
          <a:xfrm>
            <a:off x="2855493" y="1816057"/>
            <a:ext cx="1590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City</a:t>
            </a:r>
          </a:p>
          <a:p>
            <a:r>
              <a:rPr lang="en-US" dirty="0"/>
              <a:t>MX-US-</a:t>
            </a:r>
            <a:r>
              <a:rPr lang="en-US" dirty="0" err="1"/>
              <a:t>Medica</a:t>
            </a: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FB29AD1-B048-4FE2-A67A-1CF0082E2D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7" y="1895562"/>
            <a:ext cx="355760" cy="51366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663BC66-0307-4482-B87C-BB588CB19A2D}"/>
              </a:ext>
            </a:extLst>
          </p:cNvPr>
          <p:cNvSpPr txBox="1"/>
          <p:nvPr/>
        </p:nvSpPr>
        <p:spPr>
          <a:xfrm>
            <a:off x="5023066" y="1982490"/>
            <a:ext cx="9172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!</a:t>
            </a:r>
            <a:r>
              <a:rPr lang="en-US" sz="800" strike="sngStrike" dirty="0" err="1"/>
              <a:t>manic.stalin</a:t>
            </a:r>
            <a:r>
              <a:rPr lang="en-US" sz="800" strike="sngStrike" dirty="0"/>
              <a:t>(Mx)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DAAAE7-138A-483C-91D2-5DADC20A7B78}"/>
              </a:ext>
            </a:extLst>
          </p:cNvPr>
          <p:cNvSpPr/>
          <p:nvPr/>
        </p:nvSpPr>
        <p:spPr>
          <a:xfrm>
            <a:off x="4525221" y="1860777"/>
            <a:ext cx="1275260" cy="52039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2F0F18-7948-4851-AF67-EDDF6D1ECB94}"/>
              </a:ext>
            </a:extLst>
          </p:cNvPr>
          <p:cNvSpPr txBox="1"/>
          <p:nvPr/>
        </p:nvSpPr>
        <p:spPr>
          <a:xfrm>
            <a:off x="6035986" y="1941876"/>
            <a:ext cx="1289777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800" strike="sngStrike" dirty="0">
                <a:solidFill>
                  <a:schemeClr val="bg1"/>
                </a:solidFill>
              </a:rPr>
              <a:t>x</a:t>
            </a:r>
            <a:r>
              <a:rPr lang="en-US" sz="800" strike="sngStrike" dirty="0"/>
              <a:t>/</a:t>
            </a:r>
            <a:r>
              <a:rPr lang="en-US" sz="800" strike="sngStrike" dirty="0">
                <a:solidFill>
                  <a:schemeClr val="bg1"/>
                </a:solidFill>
              </a:rPr>
              <a:t>y </a:t>
            </a:r>
            <a:r>
              <a:rPr lang="en-US" dirty="0" err="1">
                <a:solidFill>
                  <a:schemeClr val="bg1"/>
                </a:solidFill>
              </a:rPr>
              <a:t>Joeb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Joeb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BC09ACA-389B-4A1C-92A6-B8EFCB2455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778" y="2070677"/>
            <a:ext cx="498450" cy="3316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B3930C0-62ED-4F01-B94F-C8269ECBFB68}"/>
              </a:ext>
            </a:extLst>
          </p:cNvPr>
          <p:cNvSpPr txBox="1"/>
          <p:nvPr/>
        </p:nvSpPr>
        <p:spPr>
          <a:xfrm>
            <a:off x="7673002" y="1923778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91FD559-9399-4B75-9742-A532CCE4B79B}"/>
              </a:ext>
            </a:extLst>
          </p:cNvPr>
          <p:cNvCxnSpPr/>
          <p:nvPr/>
        </p:nvCxnSpPr>
        <p:spPr>
          <a:xfrm flipV="1">
            <a:off x="7673002" y="2090212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63528ED-2A8D-48E7-82E2-F3AE5ACCF657}"/>
              </a:ext>
            </a:extLst>
          </p:cNvPr>
          <p:cNvSpPr txBox="1"/>
          <p:nvPr/>
        </p:nvSpPr>
        <p:spPr>
          <a:xfrm>
            <a:off x="7528186" y="1848684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KING:FBI:WMD:YELLOW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6E9F3A-5600-4D12-9F13-B39177F7A6C2}"/>
              </a:ext>
            </a:extLst>
          </p:cNvPr>
          <p:cNvCxnSpPr/>
          <p:nvPr/>
        </p:nvCxnSpPr>
        <p:spPr>
          <a:xfrm>
            <a:off x="7673002" y="2168240"/>
            <a:ext cx="1040159" cy="21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DE3AB0C-C5F3-4186-AABD-A509EE70AA62}"/>
              </a:ext>
            </a:extLst>
          </p:cNvPr>
          <p:cNvSpPr/>
          <p:nvPr/>
        </p:nvSpPr>
        <p:spPr>
          <a:xfrm>
            <a:off x="7749014" y="2030650"/>
            <a:ext cx="609462" cy="41902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8E33490-B6B5-4179-848C-37CE630269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77" y="2588714"/>
            <a:ext cx="498450" cy="33169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A460316-6620-482B-9C9A-56FE5CC98336}"/>
              </a:ext>
            </a:extLst>
          </p:cNvPr>
          <p:cNvSpPr txBox="1"/>
          <p:nvPr/>
        </p:nvSpPr>
        <p:spPr>
          <a:xfrm>
            <a:off x="7757201" y="2441815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17C249-7F4A-4B79-8743-40E46DFF5926}"/>
              </a:ext>
            </a:extLst>
          </p:cNvPr>
          <p:cNvCxnSpPr/>
          <p:nvPr/>
        </p:nvCxnSpPr>
        <p:spPr>
          <a:xfrm flipV="1">
            <a:off x="7757201" y="2608249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57DEF36-1481-4802-A2DB-963DCCF7E785}"/>
              </a:ext>
            </a:extLst>
          </p:cNvPr>
          <p:cNvSpPr/>
          <p:nvPr/>
        </p:nvSpPr>
        <p:spPr>
          <a:xfrm>
            <a:off x="7833213" y="2548687"/>
            <a:ext cx="609462" cy="41902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96639-0FD4-4A1E-B5E7-3D2146D66FCA}"/>
              </a:ext>
            </a:extLst>
          </p:cNvPr>
          <p:cNvSpPr/>
          <p:nvPr/>
        </p:nvSpPr>
        <p:spPr>
          <a:xfrm>
            <a:off x="943064" y="2481618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20A42C-F728-40FB-9A65-BFBFE048A9BF}"/>
              </a:ext>
            </a:extLst>
          </p:cNvPr>
          <p:cNvSpPr/>
          <p:nvPr/>
        </p:nvSpPr>
        <p:spPr>
          <a:xfrm>
            <a:off x="990984" y="3113866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1DB6E33-DA82-4627-9DF6-4E02D05979D8}"/>
              </a:ext>
            </a:extLst>
          </p:cNvPr>
          <p:cNvSpPr/>
          <p:nvPr/>
        </p:nvSpPr>
        <p:spPr>
          <a:xfrm>
            <a:off x="1032928" y="3463611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DC05ACE-C84A-4356-8BFA-A5E8421936D3}"/>
              </a:ext>
            </a:extLst>
          </p:cNvPr>
          <p:cNvSpPr/>
          <p:nvPr/>
        </p:nvSpPr>
        <p:spPr>
          <a:xfrm>
            <a:off x="1002026" y="4193932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RTA-6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5DE5216-0B24-4899-86E6-22BC71F3B914}"/>
              </a:ext>
            </a:extLst>
          </p:cNvPr>
          <p:cNvSpPr/>
          <p:nvPr/>
        </p:nvSpPr>
        <p:spPr>
          <a:xfrm>
            <a:off x="1117482" y="4463962"/>
            <a:ext cx="722249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RTA-7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01034A-92E1-4387-99FE-477129DF1456}"/>
              </a:ext>
            </a:extLst>
          </p:cNvPr>
          <p:cNvSpPr txBox="1"/>
          <p:nvPr/>
        </p:nvSpPr>
        <p:spPr>
          <a:xfrm>
            <a:off x="5395753" y="3013741"/>
            <a:ext cx="623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MLK(V2:FIB:KIDNAPPING(</a:t>
            </a:r>
            <a:r>
              <a:rPr lang="en-US" sz="800" strike="sngStrike" dirty="0" err="1"/>
              <a:t>angleo</a:t>
            </a:r>
            <a:r>
              <a:rPr lang="en-US" sz="800" strike="sngStrike" dirty="0"/>
              <a:t>/a </a:t>
            </a:r>
            <a:r>
              <a:rPr lang="en-US" sz="800" strike="sngStrike" dirty="0" err="1"/>
              <a:t>micheala</a:t>
            </a:r>
            <a:r>
              <a:rPr lang="en-US" sz="800" strike="sngStrike" dirty="0"/>
              <a:t> in car </a:t>
            </a:r>
            <a:r>
              <a:rPr lang="en-US" sz="1600" b="1" dirty="0"/>
              <a:t>VIRIANA MARY </a:t>
            </a:r>
            <a:r>
              <a:rPr lang="en-US" sz="800" strike="sngStrike" dirty="0"/>
              <a:t>age 14 </a:t>
            </a:r>
            <a:r>
              <a:rPr lang="en-US" sz="800" strike="sngStrike" dirty="0" err="1"/>
              <a:t>michalbch</a:t>
            </a:r>
            <a:r>
              <a:rPr lang="en-US" sz="800" strike="sngStrike" dirty="0"/>
              <a:t> to </a:t>
            </a:r>
            <a:r>
              <a:rPr lang="en-US" sz="800" strike="sngStrike" dirty="0" err="1"/>
              <a:t>gagneau</a:t>
            </a:r>
            <a:r>
              <a:rPr lang="en-US" sz="800" strike="sngStrike" dirty="0"/>
              <a:t>))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39FC770-5ECB-4FDE-ABC0-50BC42895264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1855455" y="3198407"/>
            <a:ext cx="3540298" cy="13280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FEA0CF6-6ED2-4ACB-9A82-72ED9310A3FC}"/>
              </a:ext>
            </a:extLst>
          </p:cNvPr>
          <p:cNvSpPr txBox="1"/>
          <p:nvPr/>
        </p:nvSpPr>
        <p:spPr>
          <a:xfrm>
            <a:off x="5570659" y="3298532"/>
            <a:ext cx="21451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</a:t>
            </a:r>
            <a:r>
              <a:rPr lang="en-US" sz="800" strike="sngStrike" dirty="0" err="1"/>
              <a:t>drow</a:t>
            </a:r>
            <a:r>
              <a:rPr lang="en-US" sz="800" strike="sngStrike" dirty="0"/>
              <a:t> in a car with </a:t>
            </a:r>
            <a:r>
              <a:rPr lang="en-US" sz="800" strike="sngStrike" dirty="0" err="1"/>
              <a:t>angleo</a:t>
            </a:r>
            <a:r>
              <a:rPr lang="en-US" sz="800" strike="sngStrike" dirty="0"/>
              <a:t> and did not kiss him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C561D4-2806-4BA9-A245-7DAD26B11D4F}"/>
              </a:ext>
            </a:extLst>
          </p:cNvPr>
          <p:cNvSpPr txBox="1"/>
          <p:nvPr/>
        </p:nvSpPr>
        <p:spPr>
          <a:xfrm>
            <a:off x="5751296" y="337110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LEVEL: </a:t>
            </a:r>
            <a:r>
              <a:rPr lang="en-US" sz="800" strike="sngStrike" dirty="0"/>
              <a:t>ss Seinfeld </a:t>
            </a:r>
            <a:r>
              <a:rPr lang="en-US" sz="800" strike="sngStrike" dirty="0" err="1"/>
              <a:t>goheoh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stalin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marx</a:t>
            </a:r>
            <a:endParaRPr lang="en-US" sz="800" strike="sngStrik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6AEB1FF-9368-48EB-B955-5BA65EBA06DB}"/>
              </a:ext>
            </a:extLst>
          </p:cNvPr>
          <p:cNvSpPr txBox="1"/>
          <p:nvPr/>
        </p:nvSpPr>
        <p:spPr>
          <a:xfrm>
            <a:off x="7865977" y="3366692"/>
            <a:ext cx="63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FCAF980-0CAB-4006-B059-9CD38C2309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68" y="3278385"/>
            <a:ext cx="498450" cy="331696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8F8F2EC-EEE5-43AC-9BE7-44DCD5AB922F}"/>
              </a:ext>
            </a:extLst>
          </p:cNvPr>
          <p:cNvSpPr txBox="1"/>
          <p:nvPr/>
        </p:nvSpPr>
        <p:spPr>
          <a:xfrm>
            <a:off x="7814692" y="3131486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2DB610-45A5-4519-AB72-40CD7EEFDF24}"/>
              </a:ext>
            </a:extLst>
          </p:cNvPr>
          <p:cNvCxnSpPr/>
          <p:nvPr/>
        </p:nvCxnSpPr>
        <p:spPr>
          <a:xfrm flipV="1">
            <a:off x="7814692" y="3297920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5095C0FE-1C62-4357-830E-BD3CC3E4A198}"/>
              </a:ext>
            </a:extLst>
          </p:cNvPr>
          <p:cNvSpPr/>
          <p:nvPr/>
        </p:nvSpPr>
        <p:spPr>
          <a:xfrm>
            <a:off x="7890704" y="3238358"/>
            <a:ext cx="609462" cy="41902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70E6E3D-467F-4C19-88F9-17F259E9B9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65" y="3721869"/>
            <a:ext cx="498450" cy="331696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5ABC942-A5F6-479C-A04C-BA424F6E55B2}"/>
              </a:ext>
            </a:extLst>
          </p:cNvPr>
          <p:cNvSpPr txBox="1"/>
          <p:nvPr/>
        </p:nvSpPr>
        <p:spPr>
          <a:xfrm>
            <a:off x="7859289" y="3574970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24E854-9C8E-4B61-B9E7-BDDB5C6D31CE}"/>
              </a:ext>
            </a:extLst>
          </p:cNvPr>
          <p:cNvCxnSpPr/>
          <p:nvPr/>
        </p:nvCxnSpPr>
        <p:spPr>
          <a:xfrm flipV="1">
            <a:off x="7859289" y="3741404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9E3F472-49A7-4F83-81BC-C80B94668AEF}"/>
              </a:ext>
            </a:extLst>
          </p:cNvPr>
          <p:cNvSpPr/>
          <p:nvPr/>
        </p:nvSpPr>
        <p:spPr>
          <a:xfrm>
            <a:off x="7935301" y="3681842"/>
            <a:ext cx="609462" cy="41902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74D69CE-7755-4F5B-8482-16F64A697C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69" y="4106525"/>
            <a:ext cx="498450" cy="331696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5BE1A8E6-E57F-4E13-B07C-3208B1EE9CFF}"/>
              </a:ext>
            </a:extLst>
          </p:cNvPr>
          <p:cNvSpPr txBox="1"/>
          <p:nvPr/>
        </p:nvSpPr>
        <p:spPr>
          <a:xfrm>
            <a:off x="7855593" y="3959626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0C05797-61A7-48C8-B952-7920FFC70E4A}"/>
              </a:ext>
            </a:extLst>
          </p:cNvPr>
          <p:cNvCxnSpPr/>
          <p:nvPr/>
        </p:nvCxnSpPr>
        <p:spPr>
          <a:xfrm flipV="1">
            <a:off x="7855593" y="4126060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F01CC9A-6873-4D81-B27B-1D5A371C1801}"/>
              </a:ext>
            </a:extLst>
          </p:cNvPr>
          <p:cNvSpPr/>
          <p:nvPr/>
        </p:nvSpPr>
        <p:spPr>
          <a:xfrm>
            <a:off x="7931605" y="4066498"/>
            <a:ext cx="609462" cy="41902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5F894CB-4E53-493D-8723-9D312CF920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712" y="4287817"/>
            <a:ext cx="498450" cy="40746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3B9A737-976A-46DC-B81A-16B3B8174A23}"/>
              </a:ext>
            </a:extLst>
          </p:cNvPr>
          <p:cNvSpPr txBox="1"/>
          <p:nvPr/>
        </p:nvSpPr>
        <p:spPr>
          <a:xfrm>
            <a:off x="7994936" y="4140919"/>
            <a:ext cx="609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Penis rash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70E5F7-7CB4-4C9E-ABEF-884314AF93A9}"/>
              </a:ext>
            </a:extLst>
          </p:cNvPr>
          <p:cNvCxnSpPr>
            <a:cxnSpLocks/>
          </p:cNvCxnSpPr>
          <p:nvPr/>
        </p:nvCxnSpPr>
        <p:spPr>
          <a:xfrm flipV="1">
            <a:off x="7994936" y="4307354"/>
            <a:ext cx="795749" cy="290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6B9C526-6835-45BA-AB5C-0FD239D6E562}"/>
              </a:ext>
            </a:extLst>
          </p:cNvPr>
          <p:cNvSpPr/>
          <p:nvPr/>
        </p:nvSpPr>
        <p:spPr>
          <a:xfrm>
            <a:off x="8070948" y="4247791"/>
            <a:ext cx="609462" cy="514746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6EBC0B7-1B7C-453A-9EE1-C162287D85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901" y="2589660"/>
            <a:ext cx="258643" cy="258643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4729516A-0834-469C-A21A-6A356395214D}"/>
              </a:ext>
            </a:extLst>
          </p:cNvPr>
          <p:cNvSpPr/>
          <p:nvPr/>
        </p:nvSpPr>
        <p:spPr>
          <a:xfrm>
            <a:off x="8696230" y="2569206"/>
            <a:ext cx="422324" cy="43351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D210361-978C-4109-B98F-B28C9EBBF845}"/>
              </a:ext>
            </a:extLst>
          </p:cNvPr>
          <p:cNvSpPr/>
          <p:nvPr/>
        </p:nvSpPr>
        <p:spPr>
          <a:xfrm>
            <a:off x="8696230" y="3230326"/>
            <a:ext cx="422324" cy="433511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9F216C6-CD5D-4044-91B6-8CFC1E6600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84" y="3351716"/>
            <a:ext cx="258643" cy="258643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A668356-CBE1-463A-99E9-EAE58A04BDFA}"/>
              </a:ext>
            </a:extLst>
          </p:cNvPr>
          <p:cNvSpPr txBox="1"/>
          <p:nvPr/>
        </p:nvSpPr>
        <p:spPr>
          <a:xfrm>
            <a:off x="9202208" y="3498250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Vorskin</a:t>
            </a:r>
            <a:r>
              <a:rPr lang="en-US" sz="900" strike="sngStrike" dirty="0"/>
              <a:t> so dry hurts over penis Eichel, </a:t>
            </a:r>
            <a:r>
              <a:rPr lang="en-US" sz="900" strike="sngStrike" dirty="0" err="1"/>
              <a:t>cannto</a:t>
            </a:r>
            <a:r>
              <a:rPr lang="en-US" sz="900" strike="sngStrike" dirty="0"/>
              <a:t> shake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7B70867-49A5-40AB-BC4C-859421063F5A}"/>
              </a:ext>
            </a:extLst>
          </p:cNvPr>
          <p:cNvSpPr txBox="1"/>
          <p:nvPr/>
        </p:nvSpPr>
        <p:spPr>
          <a:xfrm>
            <a:off x="3536973" y="2410621"/>
            <a:ext cx="4415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3x 2day in a row</a:t>
            </a:r>
          </a:p>
          <a:p>
            <a:r>
              <a:rPr lang="en-US" sz="800" strike="sngStrike" dirty="0"/>
              <a:t>Phil/</a:t>
            </a:r>
            <a:r>
              <a:rPr lang="en-US" sz="800" strike="sngStrike" dirty="0" err="1"/>
              <a:t>kim.</a:t>
            </a:r>
            <a:r>
              <a:rPr lang="en-US" dirty="0" err="1"/>
              <a:t>JK.MLK.FBI:WMD:GREEN</a:t>
            </a:r>
            <a:r>
              <a:rPr lang="en-US" dirty="0"/>
              <a:t> </a:t>
            </a:r>
            <a:r>
              <a:rPr lang="en-US" dirty="0" err="1"/>
              <a:t>craiglist</a:t>
            </a:r>
            <a:r>
              <a:rPr lang="en-US" dirty="0"/>
              <a:t> VIRIGIA</a:t>
            </a:r>
          </a:p>
          <a:p>
            <a:r>
              <a:rPr lang="en-US" dirty="0"/>
              <a:t>[x] no</a:t>
            </a:r>
          </a:p>
          <a:p>
            <a:r>
              <a:rPr lang="en-US" sz="800" strike="sngStrike" dirty="0"/>
              <a:t>Phil/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. </a:t>
            </a:r>
            <a:r>
              <a:rPr lang="en-US" dirty="0"/>
              <a:t>FBI:WM:YELLOW PENGON EMEA</a:t>
            </a:r>
            <a:r>
              <a:rPr lang="en-US" strike="sngStrike" dirty="0"/>
              <a:t> </a:t>
            </a:r>
            <a:r>
              <a:rPr lang="en-US" strike="sngStrike" dirty="0" err="1"/>
              <a:t>thehun</a:t>
            </a:r>
            <a:endParaRPr lang="en-US" strike="sngStrike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0E7C806-1DB3-41E9-9933-2B6B4A98C209}"/>
              </a:ext>
            </a:extLst>
          </p:cNvPr>
          <p:cNvCxnSpPr/>
          <p:nvPr/>
        </p:nvCxnSpPr>
        <p:spPr>
          <a:xfrm flipV="1">
            <a:off x="2811473" y="4638339"/>
            <a:ext cx="1487934" cy="563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E6871FF3-E09C-468F-B934-8360B72E77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13711" y="1988591"/>
            <a:ext cx="660358" cy="655239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DCC9F0ED-503C-491C-925A-69BF87C1692E}"/>
              </a:ext>
            </a:extLst>
          </p:cNvPr>
          <p:cNvSpPr txBox="1"/>
          <p:nvPr/>
        </p:nvSpPr>
        <p:spPr>
          <a:xfrm>
            <a:off x="9483420" y="2091179"/>
            <a:ext cx="2427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HOMCE:LUX:SAP</a:t>
            </a:r>
          </a:p>
          <a:p>
            <a:r>
              <a:rPr lang="en-US" sz="900" dirty="0"/>
              <a:t>HOCME:LUX:WALDOLF:SAP</a:t>
            </a:r>
          </a:p>
          <a:p>
            <a:r>
              <a:rPr lang="en-US" sz="900" dirty="0"/>
              <a:t>“</a:t>
            </a:r>
            <a:r>
              <a:rPr lang="en-US" sz="900" dirty="0" err="1"/>
              <a:t>Contry</a:t>
            </a:r>
            <a:r>
              <a:rPr lang="en-US" sz="900" dirty="0"/>
              <a:t>” HOMIC:LUX:COINTONEW</a:t>
            </a:r>
          </a:p>
          <a:p>
            <a:r>
              <a:rPr lang="en-US" sz="900" dirty="0"/>
              <a:t>	HCOME:LOXU:WALDORF</a:t>
            </a:r>
          </a:p>
          <a:p>
            <a:r>
              <a:rPr lang="en-US" sz="900" dirty="0" err="1"/>
              <a:t>KING:HCEOMI:LUX:WALDOR;Phcatire:HOCME</a:t>
            </a:r>
            <a:r>
              <a:rPr lang="en-US" sz="900" dirty="0"/>
              <a:t>:[]</a:t>
            </a:r>
          </a:p>
          <a:p>
            <a:r>
              <a:rPr lang="en-US" sz="900" strike="sngStrike" dirty="0"/>
              <a:t>Invert</a:t>
            </a:r>
            <a:r>
              <a:rPr lang="en-US" sz="900" dirty="0"/>
              <a:t> MARK KING.* </a:t>
            </a:r>
            <a:r>
              <a:rPr lang="en-US" sz="900" strike="sngStrike" dirty="0"/>
              <a:t>hunting </a:t>
            </a:r>
            <a:r>
              <a:rPr lang="en-US" sz="900" strike="sngStrike" dirty="0" err="1"/>
              <a:t>kingmanhunt</a:t>
            </a:r>
            <a:endParaRPr lang="en-US" sz="900" strike="sngStrik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ED605BE-C5AD-45A7-905E-1E906669BF03}"/>
              </a:ext>
            </a:extLst>
          </p:cNvPr>
          <p:cNvSpPr/>
          <p:nvPr/>
        </p:nvSpPr>
        <p:spPr>
          <a:xfrm>
            <a:off x="9483420" y="1874872"/>
            <a:ext cx="2575070" cy="114167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7E6424-6DD2-4E8F-A381-C963CDCC0DC3}"/>
              </a:ext>
            </a:extLst>
          </p:cNvPr>
          <p:cNvSpPr txBox="1"/>
          <p:nvPr/>
        </p:nvSpPr>
        <p:spPr>
          <a:xfrm>
            <a:off x="9415573" y="271646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82724FF-D0F4-4977-9C7E-F6AD4994FE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499393" y="2463230"/>
            <a:ext cx="517125" cy="566375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CC30D3BF-04BA-4FE9-A4A0-0CA805CCEBDF}"/>
              </a:ext>
            </a:extLst>
          </p:cNvPr>
          <p:cNvSpPr/>
          <p:nvPr/>
        </p:nvSpPr>
        <p:spPr>
          <a:xfrm>
            <a:off x="10961782" y="2512356"/>
            <a:ext cx="1313772" cy="4763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EC0468F-3496-4E7B-BAC5-C498BA210CC3}"/>
              </a:ext>
            </a:extLst>
          </p:cNvPr>
          <p:cNvSpPr txBox="1"/>
          <p:nvPr/>
        </p:nvSpPr>
        <p:spPr>
          <a:xfrm>
            <a:off x="10784087" y="2715611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G.Gedion</a:t>
            </a:r>
            <a:r>
              <a:rPr lang="en-US" sz="800" dirty="0"/>
              <a:t> I</a:t>
            </a:r>
          </a:p>
          <a:p>
            <a:r>
              <a:rPr lang="en-US" sz="800" dirty="0"/>
              <a:t>St. </a:t>
            </a:r>
            <a:r>
              <a:rPr lang="en-US" sz="800" dirty="0" err="1"/>
              <a:t>Rita.VIRGINA</a:t>
            </a:r>
            <a:r>
              <a:rPr lang="en-US" sz="800" dirty="0"/>
              <a:t> MARY</a:t>
            </a:r>
            <a:r>
              <a:rPr lang="en-US" sz="800" strike="sngStrike" dirty="0"/>
              <a:t>(blond)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C32FA1B-F96C-4699-9787-96C5BC5F1E07}"/>
              </a:ext>
            </a:extLst>
          </p:cNvPr>
          <p:cNvCxnSpPr/>
          <p:nvPr/>
        </p:nvCxnSpPr>
        <p:spPr>
          <a:xfrm>
            <a:off x="10961782" y="1731568"/>
            <a:ext cx="1096708" cy="67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3AE906-D205-4FEF-AE85-1E92831024B5}"/>
              </a:ext>
            </a:extLst>
          </p:cNvPr>
          <p:cNvSpPr/>
          <p:nvPr/>
        </p:nvSpPr>
        <p:spPr>
          <a:xfrm>
            <a:off x="3040459" y="4689055"/>
            <a:ext cx="983294" cy="454840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9CCF0-6FC3-498D-A507-E9765EC1B98C}"/>
              </a:ext>
            </a:extLst>
          </p:cNvPr>
          <p:cNvSpPr txBox="1"/>
          <p:nvPr/>
        </p:nvSpPr>
        <p:spPr>
          <a:xfrm>
            <a:off x="1832485" y="2516098"/>
            <a:ext cx="254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§Stalking 3:38  </a:t>
            </a:r>
            <a:r>
              <a:rPr lang="en-US" sz="800" strike="sngStrike" dirty="0" err="1"/>
              <a:t>redhat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soam</a:t>
            </a:r>
            <a:r>
              <a:rPr lang="en-US" sz="800" strike="sngStrike" dirty="0"/>
              <a:t> bin </a:t>
            </a:r>
            <a:r>
              <a:rPr lang="en-US" sz="800" strike="sngStrike" dirty="0" err="1"/>
              <a:t>ladne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9875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5AD55-1F8B-45DE-9FE8-45B3F6EC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8" y="1357187"/>
            <a:ext cx="919695" cy="296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2F212A-93DE-4132-9885-9DAE1639DB6D}"/>
              </a:ext>
            </a:extLst>
          </p:cNvPr>
          <p:cNvSpPr/>
          <p:nvPr/>
        </p:nvSpPr>
        <p:spPr>
          <a:xfrm>
            <a:off x="4170794" y="1283158"/>
            <a:ext cx="3709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§Stalking 3:38  </a:t>
            </a:r>
            <a:r>
              <a:rPr lang="en-US" strike="sngStrike" dirty="0" err="1"/>
              <a:t>redhat</a:t>
            </a:r>
            <a:r>
              <a:rPr lang="en-US" strike="sngStrike" dirty="0"/>
              <a:t> </a:t>
            </a:r>
            <a:r>
              <a:rPr lang="en-US" strike="sngStrike" dirty="0" err="1"/>
              <a:t>soam</a:t>
            </a:r>
            <a:r>
              <a:rPr lang="en-US" strike="sngStrike" dirty="0"/>
              <a:t> bin </a:t>
            </a:r>
            <a:r>
              <a:rPr lang="en-US" strike="sngStrike" dirty="0" err="1"/>
              <a:t>ladne</a:t>
            </a:r>
            <a:endParaRPr lang="en-US" strike="sngStri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24B35-FA66-4BEF-BDE2-EDC25168D1FB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7A664-DEB9-4687-A154-D4F09E68EAA9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6BD81-EAC5-4EC7-9278-8507797BDED7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438B5-2AD6-4F4F-8353-F0E8BA378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524" y="1319331"/>
            <a:ext cx="1001174" cy="29698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194FB3-65FD-4984-9A33-C549774CCBBA}"/>
              </a:ext>
            </a:extLst>
          </p:cNvPr>
          <p:cNvCxnSpPr/>
          <p:nvPr/>
        </p:nvCxnSpPr>
        <p:spPr>
          <a:xfrm flipV="1">
            <a:off x="858129" y="1467823"/>
            <a:ext cx="3137095" cy="1484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123108-9E3D-45CD-B433-F44AE48E58C8}"/>
              </a:ext>
            </a:extLst>
          </p:cNvPr>
          <p:cNvCxnSpPr>
            <a:cxnSpLocks/>
          </p:cNvCxnSpPr>
          <p:nvPr/>
        </p:nvCxnSpPr>
        <p:spPr>
          <a:xfrm flipV="1">
            <a:off x="0" y="2037590"/>
            <a:ext cx="9378462" cy="3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F7553-4DA8-43B9-8A0A-86261FDC6F52}"/>
              </a:ext>
            </a:extLst>
          </p:cNvPr>
          <p:cNvSpPr/>
          <p:nvPr/>
        </p:nvSpPr>
        <p:spPr>
          <a:xfrm>
            <a:off x="0" y="1283158"/>
            <a:ext cx="205589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Judges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EA132-ADCD-45FF-9108-7AB10654EADF}"/>
              </a:ext>
            </a:extLst>
          </p:cNvPr>
          <p:cNvSpPr txBox="1"/>
          <p:nvPr/>
        </p:nvSpPr>
        <p:spPr>
          <a:xfrm>
            <a:off x="798241" y="157846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As </a:t>
            </a:r>
            <a:r>
              <a:rPr lang="en-US" sz="800" strike="sngStrike" dirty="0" err="1"/>
              <a:t>Joshe</a:t>
            </a:r>
            <a:r>
              <a:rPr lang="en-US" sz="800" strike="sngStrike" dirty="0"/>
              <a:t> Died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A123C2-C110-47B8-98B2-F5C14F9B5E64}"/>
              </a:ext>
            </a:extLst>
          </p:cNvPr>
          <p:cNvSpPr txBox="1"/>
          <p:nvPr/>
        </p:nvSpPr>
        <p:spPr>
          <a:xfrm>
            <a:off x="2813538" y="1793904"/>
            <a:ext cx="523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Knox, </a:t>
            </a:r>
            <a:r>
              <a:rPr lang="en-US" strike="sngStrike" dirty="0"/>
              <a:t>Equinox Data center roth.ibm.appe.touch.*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3A997-74F8-43BF-943C-E19274E7106E}"/>
              </a:ext>
            </a:extLst>
          </p:cNvPr>
          <p:cNvSpPr/>
          <p:nvPr/>
        </p:nvSpPr>
        <p:spPr>
          <a:xfrm>
            <a:off x="9369082" y="1176277"/>
            <a:ext cx="2822917" cy="8800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DEFNESE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C9835-660A-4E06-BAB8-2A97BA23AB32}"/>
              </a:ext>
            </a:extLst>
          </p:cNvPr>
          <p:cNvSpPr txBox="1"/>
          <p:nvPr/>
        </p:nvSpPr>
        <p:spPr>
          <a:xfrm>
            <a:off x="9946048" y="1672065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Deere Park, Ave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B35F0-E7E5-46A0-9E88-8669AF681B0D}"/>
              </a:ext>
            </a:extLst>
          </p:cNvPr>
          <p:cNvSpPr/>
          <p:nvPr/>
        </p:nvSpPr>
        <p:spPr>
          <a:xfrm>
            <a:off x="2783598" y="1800982"/>
            <a:ext cx="5261372" cy="27278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D79322-C829-43B9-9BE4-7FC58A467E1B}"/>
              </a:ext>
            </a:extLst>
          </p:cNvPr>
          <p:cNvCxnSpPr>
            <a:cxnSpLocks/>
          </p:cNvCxnSpPr>
          <p:nvPr/>
        </p:nvCxnSpPr>
        <p:spPr>
          <a:xfrm flipV="1">
            <a:off x="-70339" y="3299084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6272D93-0A68-4511-8249-F2157BC69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76" y="2196437"/>
            <a:ext cx="677654" cy="3794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E95B1F-A044-412A-9D8A-4F3F0C410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46" y="2179299"/>
            <a:ext cx="677654" cy="4473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1DB84D3-7E7F-414D-A095-3D72F419F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7" y="2073764"/>
            <a:ext cx="482326" cy="77482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8AA648-666B-436C-A486-B9ADD39B8D5E}"/>
              </a:ext>
            </a:extLst>
          </p:cNvPr>
          <p:cNvCxnSpPr>
            <a:stCxn id="30" idx="3"/>
          </p:cNvCxnSpPr>
          <p:nvPr/>
        </p:nvCxnSpPr>
        <p:spPr>
          <a:xfrm flipV="1">
            <a:off x="1890800" y="2278005"/>
            <a:ext cx="1330702" cy="124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1AB844F-E2D1-4CB1-83EC-CE89456D970D}"/>
              </a:ext>
            </a:extLst>
          </p:cNvPr>
          <p:cNvSpPr txBox="1"/>
          <p:nvPr/>
        </p:nvSpPr>
        <p:spPr>
          <a:xfrm>
            <a:off x="869372" y="2579893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322CF2-D952-458C-8208-98B01F9406BB}"/>
              </a:ext>
            </a:extLst>
          </p:cNvPr>
          <p:cNvSpPr txBox="1"/>
          <p:nvPr/>
        </p:nvSpPr>
        <p:spPr>
          <a:xfrm>
            <a:off x="70339" y="2764559"/>
            <a:ext cx="965329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TIMONY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6F34EC4-CBFC-419B-B847-90DCD832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" y="2316971"/>
            <a:ext cx="493082" cy="2761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BA714C-8996-4BAC-93F3-BB55BC127574}"/>
              </a:ext>
            </a:extLst>
          </p:cNvPr>
          <p:cNvSpPr txBox="1"/>
          <p:nvPr/>
        </p:nvSpPr>
        <p:spPr>
          <a:xfrm>
            <a:off x="963687" y="2769985"/>
            <a:ext cx="59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6B8415-CD75-4DA4-AB0A-F0A4EE064EB9}"/>
              </a:ext>
            </a:extLst>
          </p:cNvPr>
          <p:cNvSpPr txBox="1"/>
          <p:nvPr/>
        </p:nvSpPr>
        <p:spPr>
          <a:xfrm>
            <a:off x="1208731" y="3302230"/>
            <a:ext cx="472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Joepshe</a:t>
            </a:r>
            <a:r>
              <a:rPr lang="en-US" dirty="0"/>
              <a:t> </a:t>
            </a:r>
            <a:r>
              <a:rPr lang="en-US" dirty="0" err="1"/>
              <a:t>Sexotn</a:t>
            </a:r>
            <a:r>
              <a:rPr lang="en-US" dirty="0"/>
              <a:t> Us Flag Al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Osam</a:t>
            </a:r>
            <a:r>
              <a:rPr lang="en-US" dirty="0"/>
              <a:t> Bin laden, </a:t>
            </a:r>
          </a:p>
          <a:p>
            <a:r>
              <a:rPr lang="en-US" dirty="0"/>
              <a:t>V2:FBI:KIDNAPPG </a:t>
            </a:r>
            <a:r>
              <a:rPr lang="en-US" strike="sngStrike" dirty="0" err="1"/>
              <a:t>joyti</a:t>
            </a:r>
            <a:r>
              <a:rPr lang="en-US" strike="sngStrike" dirty="0"/>
              <a:t>/</a:t>
            </a:r>
            <a:r>
              <a:rPr lang="en-US" strike="sngStrike" dirty="0" err="1"/>
              <a:t>joti</a:t>
            </a:r>
            <a:endParaRPr lang="en-US" strike="sngStrike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1B3FD4-7962-4EB6-90E3-B36D00137E35}"/>
              </a:ext>
            </a:extLst>
          </p:cNvPr>
          <p:cNvCxnSpPr>
            <a:cxnSpLocks/>
          </p:cNvCxnSpPr>
          <p:nvPr/>
        </p:nvCxnSpPr>
        <p:spPr>
          <a:xfrm flipV="1">
            <a:off x="-1" y="3971512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67F4ED4-DA0E-4FCA-86EB-23133456DA94}"/>
              </a:ext>
            </a:extLst>
          </p:cNvPr>
          <p:cNvSpPr/>
          <p:nvPr/>
        </p:nvSpPr>
        <p:spPr>
          <a:xfrm>
            <a:off x="5885528" y="3402293"/>
            <a:ext cx="420943" cy="546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93F77E-2126-4A67-8693-697F65627F8F}"/>
              </a:ext>
            </a:extLst>
          </p:cNvPr>
          <p:cNvSpPr/>
          <p:nvPr/>
        </p:nvSpPr>
        <p:spPr>
          <a:xfrm>
            <a:off x="6241451" y="3419702"/>
            <a:ext cx="1055077" cy="4897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B6F532-EDBE-479C-939B-195B172873F1}"/>
              </a:ext>
            </a:extLst>
          </p:cNvPr>
          <p:cNvSpPr/>
          <p:nvPr/>
        </p:nvSpPr>
        <p:spPr>
          <a:xfrm>
            <a:off x="7231508" y="3397722"/>
            <a:ext cx="420943" cy="546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1AD5E0A-14B0-4C60-AA9C-57CAB6DE3055}"/>
              </a:ext>
            </a:extLst>
          </p:cNvPr>
          <p:cNvSpPr/>
          <p:nvPr/>
        </p:nvSpPr>
        <p:spPr>
          <a:xfrm>
            <a:off x="7319344" y="3451306"/>
            <a:ext cx="295421" cy="3258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415D3D-0D96-4889-B335-FD5D946E9320}"/>
              </a:ext>
            </a:extLst>
          </p:cNvPr>
          <p:cNvSpPr/>
          <p:nvPr/>
        </p:nvSpPr>
        <p:spPr>
          <a:xfrm>
            <a:off x="1219283" y="3402434"/>
            <a:ext cx="4507545" cy="481909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8FF615-2DE2-49C7-902F-836B6419A5BD}"/>
              </a:ext>
            </a:extLst>
          </p:cNvPr>
          <p:cNvCxnSpPr/>
          <p:nvPr/>
        </p:nvCxnSpPr>
        <p:spPr>
          <a:xfrm>
            <a:off x="1353524" y="3451306"/>
            <a:ext cx="42735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E1F0B3-4312-4FE6-956F-865EC59B1BA5}"/>
              </a:ext>
            </a:extLst>
          </p:cNvPr>
          <p:cNvCxnSpPr>
            <a:cxnSpLocks/>
          </p:cNvCxnSpPr>
          <p:nvPr/>
        </p:nvCxnSpPr>
        <p:spPr>
          <a:xfrm flipV="1">
            <a:off x="-1" y="4643940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841CA40-8843-4E25-8BDC-DEE1D6B13B98}"/>
              </a:ext>
            </a:extLst>
          </p:cNvPr>
          <p:cNvCxnSpPr>
            <a:cxnSpLocks/>
          </p:cNvCxnSpPr>
          <p:nvPr/>
        </p:nvCxnSpPr>
        <p:spPr>
          <a:xfrm flipV="1">
            <a:off x="41046" y="5279539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F69BEB-B5D0-46A1-9BBE-41BDD4A79D0B}"/>
              </a:ext>
            </a:extLst>
          </p:cNvPr>
          <p:cNvCxnSpPr>
            <a:cxnSpLocks/>
          </p:cNvCxnSpPr>
          <p:nvPr/>
        </p:nvCxnSpPr>
        <p:spPr>
          <a:xfrm flipV="1">
            <a:off x="-1" y="5928781"/>
            <a:ext cx="12192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4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42503-FAA8-4F13-9CD5-350FD3855C9E}"/>
              </a:ext>
            </a:extLst>
          </p:cNvPr>
          <p:cNvSpPr/>
          <p:nvPr/>
        </p:nvSpPr>
        <p:spPr>
          <a:xfrm>
            <a:off x="0" y="762000"/>
            <a:ext cx="12192000" cy="3442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43089-9DE0-4688-8FC7-1EA26E6B88F6}"/>
              </a:ext>
            </a:extLst>
          </p:cNvPr>
          <p:cNvSpPr txBox="1"/>
          <p:nvPr/>
        </p:nvSpPr>
        <p:spPr>
          <a:xfrm>
            <a:off x="5726828" y="472445"/>
            <a:ext cx="74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C2B43A-7964-4CA3-8A24-2F1C1879CC95}"/>
              </a:ext>
            </a:extLst>
          </p:cNvPr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FBI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2DCAF-3306-4A01-A737-506D99F3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657" y="1482390"/>
            <a:ext cx="6811466" cy="3859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FC33E-8F83-45CC-9097-7867D148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77" y="1517990"/>
            <a:ext cx="1971675" cy="2228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B7FD1-DBFC-4C9E-9994-0D9DE5F8FF08}"/>
              </a:ext>
            </a:extLst>
          </p:cNvPr>
          <p:cNvSpPr txBox="1"/>
          <p:nvPr/>
        </p:nvSpPr>
        <p:spPr>
          <a:xfrm>
            <a:off x="755877" y="3879334"/>
            <a:ext cx="35905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Dr. Prof.</a:t>
            </a:r>
          </a:p>
          <a:p>
            <a:r>
              <a:rPr lang="en-US" dirty="0"/>
              <a:t>Waldorf Schools</a:t>
            </a:r>
          </a:p>
          <a:p>
            <a:endParaRPr lang="en-US" dirty="0"/>
          </a:p>
          <a:p>
            <a:r>
              <a:rPr lang="en-US" dirty="0"/>
              <a:t>1983 jenny black man, </a:t>
            </a:r>
            <a:r>
              <a:rPr lang="en-US" dirty="0" err="1"/>
              <a:t>montessori</a:t>
            </a:r>
            <a:endParaRPr lang="en-US" dirty="0"/>
          </a:p>
          <a:p>
            <a:r>
              <a:rPr lang="en-US" dirty="0"/>
              <a:t>2017 </a:t>
            </a:r>
            <a:r>
              <a:rPr lang="en-US" dirty="0" err="1"/>
              <a:t>moodies</a:t>
            </a:r>
            <a:endParaRPr lang="en-US" dirty="0"/>
          </a:p>
          <a:p>
            <a:endParaRPr lang="en-US" dirty="0"/>
          </a:p>
          <a:p>
            <a:r>
              <a:rPr lang="en-US" strike="sngStrike" dirty="0" err="1"/>
              <a:t>Convited</a:t>
            </a:r>
            <a:r>
              <a:rPr lang="en-US" strike="sngStrike" dirty="0"/>
              <a:t> re-Hired as </a:t>
            </a:r>
            <a:r>
              <a:rPr lang="en-US" strike="sngStrike" dirty="0" err="1"/>
              <a:t>kindergardner</a:t>
            </a:r>
            <a:r>
              <a:rPr lang="en-US" strike="sngStrike" dirty="0"/>
              <a:t>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385F66-7915-4492-940F-72DC3F71F641}"/>
              </a:ext>
            </a:extLst>
          </p:cNvPr>
          <p:cNvSpPr/>
          <p:nvPr/>
        </p:nvSpPr>
        <p:spPr>
          <a:xfrm>
            <a:off x="6469019" y="5788070"/>
            <a:ext cx="307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“whole room smells like penis”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B1686A-39C2-4775-9B93-6B002E81D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40" y="5556738"/>
            <a:ext cx="1750974" cy="116519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0FABE1-6D2F-4DE7-A70D-43A9066F7218}"/>
              </a:ext>
            </a:extLst>
          </p:cNvPr>
          <p:cNvCxnSpPr/>
          <p:nvPr/>
        </p:nvCxnSpPr>
        <p:spPr>
          <a:xfrm flipV="1">
            <a:off x="9626340" y="5556738"/>
            <a:ext cx="1613746" cy="116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5A0938-34CB-409E-9C22-B6A496BCEC13}"/>
              </a:ext>
            </a:extLst>
          </p:cNvPr>
          <p:cNvSpPr txBox="1"/>
          <p:nvPr/>
        </p:nvSpPr>
        <p:spPr>
          <a:xfrm>
            <a:off x="5456402" y="6187766"/>
            <a:ext cx="394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Waldorf insects are sex abuse </a:t>
            </a:r>
            <a:r>
              <a:rPr lang="en-US" strike="sngStrike" dirty="0" err="1"/>
              <a:t>refrecnes</a:t>
            </a:r>
            <a:r>
              <a:rPr lang="en-US" strike="sngStrike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F9512-B445-47E9-8B0A-FA696DDB17A2}"/>
              </a:ext>
            </a:extLst>
          </p:cNvPr>
          <p:cNvSpPr txBox="1"/>
          <p:nvPr/>
        </p:nvSpPr>
        <p:spPr>
          <a:xfrm>
            <a:off x="4624657" y="5994336"/>
            <a:ext cx="243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¼.nonPoceRTALgoical</a:t>
            </a:r>
            <a:r>
              <a:rPr lang="en-US" sz="800" strike="sngStrike" dirty="0"/>
              <a:t>.marx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D1665A-58CE-4AAF-BA02-FDF5C2424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61" y="5505925"/>
            <a:ext cx="709410" cy="1069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4345AF-A417-4C32-B5A7-DF48BC815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102" y="5505829"/>
            <a:ext cx="1010831" cy="116519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31EC06-0E13-4E2A-862B-3F7115EBD0AF}"/>
              </a:ext>
            </a:extLst>
          </p:cNvPr>
          <p:cNvCxnSpPr/>
          <p:nvPr/>
        </p:nvCxnSpPr>
        <p:spPr>
          <a:xfrm flipV="1">
            <a:off x="2727552" y="5341948"/>
            <a:ext cx="1499609" cy="137998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F0118-BDD0-4441-8625-E638623E0A51}"/>
              </a:ext>
            </a:extLst>
          </p:cNvPr>
          <p:cNvSpPr/>
          <p:nvPr/>
        </p:nvSpPr>
        <p:spPr>
          <a:xfrm>
            <a:off x="9745591" y="5718116"/>
            <a:ext cx="2052514" cy="838982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0CB9-AF0F-4E91-9040-90F5C4C39308}"/>
              </a:ext>
            </a:extLst>
          </p:cNvPr>
          <p:cNvSpPr/>
          <p:nvPr/>
        </p:nvSpPr>
        <p:spPr>
          <a:xfrm>
            <a:off x="3062290" y="5505828"/>
            <a:ext cx="1010831" cy="116519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F47D0E-2B60-4B08-B6D8-36EE5FF0D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072" y="5523763"/>
            <a:ext cx="474249" cy="4705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DEDC1F-1438-46BD-AD93-3D9C6FF6D7CF}"/>
              </a:ext>
            </a:extLst>
          </p:cNvPr>
          <p:cNvCxnSpPr/>
          <p:nvPr/>
        </p:nvCxnSpPr>
        <p:spPr>
          <a:xfrm flipH="1" flipV="1">
            <a:off x="3045478" y="5454917"/>
            <a:ext cx="784187" cy="732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8C5394-6FF8-4B49-867C-65C25265005F}"/>
              </a:ext>
            </a:extLst>
          </p:cNvPr>
          <p:cNvSpPr/>
          <p:nvPr/>
        </p:nvSpPr>
        <p:spPr>
          <a:xfrm>
            <a:off x="3105081" y="5514247"/>
            <a:ext cx="531921" cy="447323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4A1D4-A640-4264-86C9-B62C6CF6A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20" y="5206144"/>
            <a:ext cx="1244717" cy="862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F03D20-8853-4577-BDE0-C4CD1C0C16A3}"/>
              </a:ext>
            </a:extLst>
          </p:cNvPr>
          <p:cNvSpPr txBox="1"/>
          <p:nvPr/>
        </p:nvSpPr>
        <p:spPr>
          <a:xfrm>
            <a:off x="11228275" y="5229729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Closest sex related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3601F6-7AF0-4850-909C-C6AF2B7D7256}"/>
              </a:ext>
            </a:extLst>
          </p:cNvPr>
          <p:cNvSpPr/>
          <p:nvPr/>
        </p:nvSpPr>
        <p:spPr>
          <a:xfrm>
            <a:off x="10212587" y="5217936"/>
            <a:ext cx="1244717" cy="74363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8EC40F-4E0B-4586-8876-F9E47C81EF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04" y="4463712"/>
            <a:ext cx="1244717" cy="86256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F978806-B7E7-43EE-9959-A7B962DD0637}"/>
              </a:ext>
            </a:extLst>
          </p:cNvPr>
          <p:cNvSpPr/>
          <p:nvPr/>
        </p:nvSpPr>
        <p:spPr>
          <a:xfrm>
            <a:off x="10240389" y="4573916"/>
            <a:ext cx="1244717" cy="743634"/>
          </a:xfrm>
          <a:prstGeom prst="rect">
            <a:avLst/>
          </a:prstGeom>
          <a:solidFill>
            <a:srgbClr val="FFFFFF">
              <a:alpha val="69804"/>
            </a:srgbClr>
          </a:solidFill>
          <a:ln w="57150">
            <a:solidFill>
              <a:srgbClr val="FF0000">
                <a:alpha val="8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CD9381-052F-420C-A54F-0F19982426F1}"/>
              </a:ext>
            </a:extLst>
          </p:cNvPr>
          <p:cNvCxnSpPr/>
          <p:nvPr/>
        </p:nvCxnSpPr>
        <p:spPr>
          <a:xfrm flipV="1">
            <a:off x="1074057" y="3746840"/>
            <a:ext cx="667657" cy="82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458D0-FC88-483A-91CB-46D70FE737D8}"/>
              </a:ext>
            </a:extLst>
          </p:cNvPr>
          <p:cNvCxnSpPr/>
          <p:nvPr/>
        </p:nvCxnSpPr>
        <p:spPr>
          <a:xfrm flipV="1">
            <a:off x="1226457" y="3899240"/>
            <a:ext cx="667657" cy="82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C6B98D-CDC9-4519-95DB-07CFEEA04C89}"/>
              </a:ext>
            </a:extLst>
          </p:cNvPr>
          <p:cNvSpPr/>
          <p:nvPr/>
        </p:nvSpPr>
        <p:spPr>
          <a:xfrm>
            <a:off x="2898211" y="3338834"/>
            <a:ext cx="1338988" cy="438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46A072-4D5A-46C0-B575-97E36163746C}"/>
              </a:ext>
            </a:extLst>
          </p:cNvPr>
          <p:cNvSpPr/>
          <p:nvPr/>
        </p:nvSpPr>
        <p:spPr>
          <a:xfrm>
            <a:off x="3005797" y="3846568"/>
            <a:ext cx="1368417" cy="797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F43383-C6DD-425E-B323-4E551A07F692}"/>
              </a:ext>
            </a:extLst>
          </p:cNvPr>
          <p:cNvCxnSpPr/>
          <p:nvPr/>
        </p:nvCxnSpPr>
        <p:spPr>
          <a:xfrm>
            <a:off x="3005797" y="3899240"/>
            <a:ext cx="1368417" cy="67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AD1AA2-6B46-4A0E-8EDA-22091F49032E}"/>
              </a:ext>
            </a:extLst>
          </p:cNvPr>
          <p:cNvSpPr txBox="1"/>
          <p:nvPr/>
        </p:nvSpPr>
        <p:spPr>
          <a:xfrm>
            <a:off x="3378736" y="3873620"/>
            <a:ext cx="1043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¼.nonPoceSexAbuse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93C698-FC89-4095-B6C8-9D201626B3CD}"/>
              </a:ext>
            </a:extLst>
          </p:cNvPr>
          <p:cNvCxnSpPr/>
          <p:nvPr/>
        </p:nvCxnSpPr>
        <p:spPr>
          <a:xfrm flipV="1">
            <a:off x="10668000" y="4339771"/>
            <a:ext cx="817106" cy="977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AC06B3-1D83-4AEA-ACCC-CED48247531C}"/>
              </a:ext>
            </a:extLst>
          </p:cNvPr>
          <p:cNvCxnSpPr/>
          <p:nvPr/>
        </p:nvCxnSpPr>
        <p:spPr>
          <a:xfrm flipV="1">
            <a:off x="10668000" y="5036457"/>
            <a:ext cx="1262743" cy="68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4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1293</Words>
  <Application>Microsoft Office PowerPoint</Application>
  <PresentationFormat>Widescreen</PresentationFormat>
  <Paragraphs>293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Wingdings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Custom-tc-nrs06</dc:creator>
  <cp:lastModifiedBy>Custom-tc-nrs06</cp:lastModifiedBy>
  <cp:revision>32</cp:revision>
  <dcterms:created xsi:type="dcterms:W3CDTF">2023-10-28T17:31:31Z</dcterms:created>
  <dcterms:modified xsi:type="dcterms:W3CDTF">2023-10-28T22:22:32Z</dcterms:modified>
</cp:coreProperties>
</file>