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4" r:id="rId17"/>
    <p:sldId id="276" r:id="rId18"/>
    <p:sldId id="273" r:id="rId19"/>
    <p:sldId id="272" r:id="rId20"/>
    <p:sldId id="277" r:id="rId21"/>
    <p:sldId id="278" r:id="rId22"/>
    <p:sldId id="281" r:id="rId23"/>
    <p:sldId id="282" r:id="rId24"/>
    <p:sldId id="279" r:id="rId25"/>
    <p:sldId id="280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68777-3546-4B0D-A056-6E49BE1651E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3F8D8-F3CB-4B5C-AF90-C6BA0533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45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50878-10F6-47DA-B6F3-E2A2FB11206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B4A71-03D8-43BB-9FB7-A066F203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81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26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8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75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28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5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32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91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2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47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07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84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8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5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28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201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23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92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93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9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6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0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65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1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36E-162C-4786-B4E6-87D32E3DF3C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2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36E-162C-4786-B4E6-87D32E3DF3C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36E-162C-4786-B4E6-87D32E3DF3C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1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36E-162C-4786-B4E6-87D32E3DF3C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0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36E-162C-4786-B4E6-87D32E3DF3C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0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36E-162C-4786-B4E6-87D32E3DF3C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3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36E-162C-4786-B4E6-87D32E3DF3C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2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36E-162C-4786-B4E6-87D32E3DF3C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1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36E-162C-4786-B4E6-87D32E3DF3C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36E-162C-4786-B4E6-87D32E3DF3C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5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36E-162C-4786-B4E6-87D32E3DF3C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936E-162C-4786-B4E6-87D32E3DF3C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2.pn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10" Type="http://schemas.openxmlformats.org/officeDocument/2006/relationships/image" Target="../media/image24.jp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25.jp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10" Type="http://schemas.openxmlformats.org/officeDocument/2006/relationships/image" Target="../media/image34.png"/><Relationship Id="rId4" Type="http://schemas.openxmlformats.org/officeDocument/2006/relationships/image" Target="../media/image28.jpg"/><Relationship Id="rId9" Type="http://schemas.openxmlformats.org/officeDocument/2006/relationships/image" Target="../media/image33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9.jpg"/><Relationship Id="rId3" Type="http://schemas.openxmlformats.org/officeDocument/2006/relationships/image" Target="../media/image29.jpeg"/><Relationship Id="rId7" Type="http://schemas.openxmlformats.org/officeDocument/2006/relationships/image" Target="../media/image31.png"/><Relationship Id="rId12" Type="http://schemas.openxmlformats.org/officeDocument/2006/relationships/image" Target="../media/image3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7.jpg"/><Relationship Id="rId5" Type="http://schemas.openxmlformats.org/officeDocument/2006/relationships/image" Target="../media/image35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3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eg"/><Relationship Id="rId4" Type="http://schemas.openxmlformats.org/officeDocument/2006/relationships/image" Target="../media/image4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3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356" y="983673"/>
            <a:ext cx="2810788" cy="50547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66415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9445"/>
            <a:ext cx="4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2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960768" y="39189"/>
            <a:ext cx="28568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Carl-Benz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324" y="316188"/>
            <a:ext cx="5515550" cy="52517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432" y="2259690"/>
            <a:ext cx="2180492" cy="221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9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356" y="983673"/>
            <a:ext cx="2810788" cy="50547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66415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9445"/>
            <a:ext cx="4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4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745" y="3610708"/>
            <a:ext cx="1643322" cy="295524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66415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9445"/>
            <a:ext cx="4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FBI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388" y="494201"/>
            <a:ext cx="2619375" cy="1743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5416" y="2237276"/>
            <a:ext cx="448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Security Administration “</a:t>
            </a:r>
            <a:r>
              <a:rPr lang="en-US" dirty="0" err="1" smtClean="0"/>
              <a:t>Kisch-i</a:t>
            </a:r>
            <a:r>
              <a:rPr lang="en-US" dirty="0" smtClean="0"/>
              <a:t>” Father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70185" y="832339"/>
            <a:ext cx="96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KRYSTAL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437" y="3610708"/>
            <a:ext cx="1643322" cy="29552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067" y="3528453"/>
            <a:ext cx="1712777" cy="30375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31179" y="3152274"/>
            <a:ext cx="67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99821" y="315227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Joseph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70185" y="2967608"/>
            <a:ext cx="16915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10pm Bar</a:t>
            </a:r>
          </a:p>
          <a:p>
            <a:r>
              <a:rPr lang="en-US" dirty="0" smtClean="0"/>
              <a:t>           Pope Paul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5648193" y="3558320"/>
            <a:ext cx="1271960" cy="84406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Ron!</a:t>
            </a:r>
          </a:p>
          <a:p>
            <a:pPr algn="ctr"/>
            <a:r>
              <a:rPr lang="en-US" dirty="0" smtClean="0"/>
              <a:t>1990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587265" y="3528456"/>
            <a:ext cx="2017335" cy="36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61511" y="3152274"/>
            <a:ext cx="68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Peter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610" y="2606608"/>
            <a:ext cx="2157166" cy="91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07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581" y="3228393"/>
            <a:ext cx="1643322" cy="295524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66415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9445"/>
            <a:ext cx="4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50215" y="3406512"/>
            <a:ext cx="1957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trike="sngStrike" dirty="0" smtClean="0"/>
              <a:t>Schneller Propeller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fatster</a:t>
            </a:r>
            <a:r>
              <a:rPr lang="en-US" dirty="0" smtClean="0"/>
              <a:t> Plan </a:t>
            </a:r>
            <a:r>
              <a:rPr lang="en-US" dirty="0" err="1" smtClean="0"/>
              <a:t>Roter</a:t>
            </a:r>
            <a:endParaRPr lang="en-US" dirty="0" smtClean="0"/>
          </a:p>
          <a:p>
            <a:r>
              <a:rPr lang="en-US" dirty="0" smtClean="0"/>
              <a:t>, faster)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006" y="4111499"/>
            <a:ext cx="1127760" cy="20280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22585" y="984739"/>
            <a:ext cx="54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LUX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247" y="892785"/>
            <a:ext cx="2619375" cy="17430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89730" y="277648"/>
            <a:ext cx="180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Polizei</a:t>
            </a:r>
            <a:r>
              <a:rPr lang="en-US" dirty="0" smtClean="0"/>
              <a:t> Coin Town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752150" y="61219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41..Aida,API,shipping.nonPolcieRT </a:t>
            </a:r>
            <a:r>
              <a:rPr lang="en-US" dirty="0" err="1" smtClean="0"/>
              <a:t>phil</a:t>
            </a:r>
            <a:endParaRPr lang="en-US" dirty="0" smtClean="0"/>
          </a:p>
          <a:p>
            <a:r>
              <a:rPr lang="en-US" dirty="0" smtClean="0"/>
              <a:t>Sends </a:t>
            </a:r>
            <a:r>
              <a:rPr lang="en-US" dirty="0" err="1" smtClean="0"/>
              <a:t>Cherrytre</a:t>
            </a:r>
            <a:r>
              <a:rPr lang="en-US" dirty="0" smtClean="0"/>
              <a:t> data fast Bilderberg in Brain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6700" y="4183912"/>
            <a:ext cx="1685300" cy="10570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196" y="3528032"/>
            <a:ext cx="1712777" cy="303750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597847" y="3037180"/>
            <a:ext cx="2138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Maria, Son of Joseph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105000" y="2544544"/>
            <a:ext cx="5882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1990 Vice President, Merkel, Vice </a:t>
            </a:r>
            <a:r>
              <a:rPr lang="en-US" dirty="0" err="1"/>
              <a:t>Vice</a:t>
            </a:r>
            <a:r>
              <a:rPr lang="en-US" dirty="0"/>
              <a:t> President </a:t>
            </a:r>
            <a:r>
              <a:rPr lang="en-US" dirty="0" err="1"/>
              <a:t>Wellereuter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55824" y="2919504"/>
            <a:ext cx="121020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“The Lake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Denise 11</a:t>
            </a:r>
          </a:p>
          <a:p>
            <a:r>
              <a:rPr lang="en-US" dirty="0" smtClean="0"/>
              <a:t>Coin Town</a:t>
            </a:r>
          </a:p>
          <a:p>
            <a:r>
              <a:rPr lang="en-US" dirty="0" smtClean="0"/>
              <a:t>Lux(</a:t>
            </a:r>
            <a:r>
              <a:rPr lang="en-US" dirty="0" err="1" smtClean="0"/>
              <a:t>ury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356813" y="4186989"/>
            <a:ext cx="3152768" cy="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81" y="2996081"/>
            <a:ext cx="1243987" cy="103665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832730" y="3950513"/>
            <a:ext cx="9460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white:medium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8325982" y="3043727"/>
            <a:ext cx="381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Benjamin Franklin</a:t>
            </a:r>
            <a:r>
              <a:rPr lang="en-US" dirty="0" smtClean="0"/>
              <a:t>, younger, coin town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82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484" y="3598984"/>
            <a:ext cx="1643322" cy="295524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66415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9445"/>
            <a:ext cx="4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FBI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63868" y="27686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1991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930" y="3598983"/>
            <a:ext cx="1643322" cy="295524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10968" y="704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2004  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611" y="439782"/>
            <a:ext cx="1643322" cy="29552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43812" y="165221"/>
            <a:ext cx="416466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LUX 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Swimming Pool Cabin, KA/BAD-FRA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Gorbachev(</a:t>
            </a:r>
            <a:r>
              <a:rPr lang="en-US" dirty="0" err="1" smtClean="0"/>
              <a:t>Kito,Lips</a:t>
            </a:r>
            <a:r>
              <a:rPr lang="en-US" dirty="0" smtClean="0"/>
              <a:t>) </a:t>
            </a:r>
            <a:r>
              <a:rPr lang="en-US" dirty="0" err="1" smtClean="0"/>
              <a:t>Chaped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b="1" dirty="0" smtClean="0"/>
              <a:t>2 Years Younger</a:t>
            </a:r>
            <a:r>
              <a:rPr lang="en-US" dirty="0" smtClean="0"/>
              <a:t> ( Son of Joseph)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2013 Dr. Rice, </a:t>
            </a:r>
            <a:r>
              <a:rPr lang="en-US" dirty="0" err="1" smtClean="0"/>
              <a:t>Biographie</a:t>
            </a:r>
            <a:r>
              <a:rPr lang="en-US" dirty="0"/>
              <a:t> </a:t>
            </a:r>
            <a:r>
              <a:rPr lang="en-US" dirty="0" smtClean="0"/>
              <a:t>and Lips Chap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3374" y="439782"/>
            <a:ext cx="1712777" cy="303750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970585" y="1728224"/>
            <a:ext cx="2219653" cy="203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76800" y="1486349"/>
            <a:ext cx="2532185" cy="1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970" y="3598983"/>
            <a:ext cx="1712777" cy="303750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122772" y="3183808"/>
            <a:ext cx="79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Brown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876800" y="2196546"/>
            <a:ext cx="250676" cy="98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620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25" y="1287843"/>
            <a:ext cx="2810788" cy="50547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66415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9445"/>
            <a:ext cx="4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FBI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41957" y="349887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am Benjamin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41957" y="719219"/>
            <a:ext cx="368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father </a:t>
            </a:r>
            <a:r>
              <a:rPr lang="en-US" dirty="0"/>
              <a:t>is </a:t>
            </a:r>
            <a:r>
              <a:rPr lang="en-US" dirty="0" smtClean="0"/>
              <a:t>Mr. Lux, from </a:t>
            </a:r>
            <a:r>
              <a:rPr lang="en-US" dirty="0"/>
              <a:t>Coin </a:t>
            </a:r>
            <a:r>
              <a:rPr lang="en-US" dirty="0" smtClean="0"/>
              <a:t>Town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04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25" y="1287843"/>
            <a:ext cx="2810788" cy="50547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66415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9445"/>
            <a:ext cx="4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FBI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41957" y="34988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am Jesus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41957" y="719219"/>
            <a:ext cx="174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father </a:t>
            </a:r>
            <a:r>
              <a:rPr lang="en-US" dirty="0"/>
              <a:t>is </a:t>
            </a:r>
            <a:r>
              <a:rPr lang="en-US" dirty="0" smtClean="0"/>
              <a:t>God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12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25" y="1287843"/>
            <a:ext cx="2810788" cy="50547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66415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9445"/>
            <a:ext cx="4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FBI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41957" y="349887"/>
            <a:ext cx="133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am Goethe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41957" y="719219"/>
            <a:ext cx="2247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father </a:t>
            </a:r>
            <a:r>
              <a:rPr lang="en-US" dirty="0"/>
              <a:t>is </a:t>
            </a:r>
            <a:r>
              <a:rPr lang="en-US" dirty="0" smtClean="0"/>
              <a:t>Herr </a:t>
            </a:r>
            <a:r>
              <a:rPr lang="en-US" dirty="0" err="1" smtClean="0"/>
              <a:t>Gott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09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361" y="2112201"/>
            <a:ext cx="1522593" cy="27381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23861" y="1465870"/>
            <a:ext cx="343767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 did not go to coin town, scrooge in </a:t>
            </a:r>
            <a:r>
              <a:rPr lang="en-US" dirty="0" smtClean="0"/>
              <a:t>Monopoly?</a:t>
            </a:r>
          </a:p>
          <a:p>
            <a:r>
              <a:rPr lang="en-US" sz="1000" dirty="0" smtClean="0"/>
              <a:t>Dr</a:t>
            </a:r>
            <a:r>
              <a:rPr lang="en-US" sz="1000" dirty="0"/>
              <a:t>. </a:t>
            </a:r>
            <a:r>
              <a:rPr lang="en-US" sz="1000" dirty="0" smtClean="0"/>
              <a:t>Dieter Zetsche </a:t>
            </a:r>
            <a:r>
              <a:rPr lang="en-US" sz="1000" dirty="0"/>
              <a:t>in </a:t>
            </a:r>
            <a:r>
              <a:rPr lang="en-US" sz="1000" dirty="0" smtClean="0"/>
              <a:t>the game Monopoly?</a:t>
            </a:r>
            <a:endParaRPr lang="en-US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07" y="1889049"/>
            <a:ext cx="1228571" cy="27047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090235" y="1465870"/>
            <a:ext cx="1200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Damier</a:t>
            </a:r>
            <a:r>
              <a:rPr lang="en-US" dirty="0" smtClean="0"/>
              <a:t> AG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592" y="2725602"/>
            <a:ext cx="1369069" cy="18682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41163" y="2957633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183" y="2957633"/>
            <a:ext cx="883239" cy="13272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37578" y="5204362"/>
            <a:ext cx="1960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Class-Action TORT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7668469" y="2957633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4250" y="2788839"/>
            <a:ext cx="651109" cy="70691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125163" y="3437949"/>
            <a:ext cx="45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5600" y="3621269"/>
            <a:ext cx="604306" cy="49951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4713" y="2112201"/>
            <a:ext cx="625193" cy="5751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38" y="4246293"/>
            <a:ext cx="477437" cy="4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5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361" y="2112201"/>
            <a:ext cx="1522593" cy="27381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29369" y="1650536"/>
            <a:ext cx="34376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Are you </a:t>
            </a:r>
            <a:r>
              <a:rPr lang="en-US" dirty="0"/>
              <a:t>Scrooge </a:t>
            </a:r>
            <a:r>
              <a:rPr lang="en-US" dirty="0" smtClean="0"/>
              <a:t>in </a:t>
            </a:r>
            <a:r>
              <a:rPr lang="en-US" dirty="0"/>
              <a:t>Coin Town </a:t>
            </a:r>
            <a:endParaRPr lang="en-US" dirty="0" smtClean="0"/>
          </a:p>
          <a:p>
            <a:r>
              <a:rPr lang="en-US" dirty="0" smtClean="0"/>
              <a:t>with the Monopoly?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07" y="1889049"/>
            <a:ext cx="1228571" cy="27047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078512" y="1519717"/>
            <a:ext cx="189750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Dr. </a:t>
            </a:r>
            <a:r>
              <a:rPr lang="en-US" dirty="0" smtClean="0"/>
              <a:t>Dieter </a:t>
            </a:r>
            <a:r>
              <a:rPr lang="en-US" dirty="0" err="1" smtClean="0"/>
              <a:t>Zetchse</a:t>
            </a:r>
            <a:r>
              <a:rPr lang="en-US" dirty="0" smtClean="0"/>
              <a:t> </a:t>
            </a:r>
          </a:p>
          <a:p>
            <a:r>
              <a:rPr lang="en-US" sz="900" dirty="0" smtClean="0"/>
              <a:t>Dieter-is-</a:t>
            </a:r>
            <a:r>
              <a:rPr lang="en-US" sz="900" dirty="0"/>
              <a:t>T</a:t>
            </a:r>
            <a:r>
              <a:rPr lang="en-US" sz="900" dirty="0" smtClean="0"/>
              <a:t>homas</a:t>
            </a:r>
            <a:endParaRPr lang="en-US" sz="9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86" y="2790607"/>
            <a:ext cx="818815" cy="8188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70346" y="3724711"/>
            <a:ext cx="265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strike="sngStrike" dirty="0" smtClean="0"/>
              <a:t>Yes, I killed Wolfgang Lux For the Kaiser Karl  </a:t>
            </a:r>
            <a:r>
              <a:rPr lang="en-US" sz="800" i="1" strike="sngStrike" dirty="0" err="1" smtClean="0"/>
              <a:t>Wilhem</a:t>
            </a:r>
            <a:r>
              <a:rPr lang="en-US" sz="800" i="1" strike="sngStrike" dirty="0" smtClean="0"/>
              <a:t> </a:t>
            </a:r>
            <a:r>
              <a:rPr lang="en-US" sz="800" i="1" strike="sngStrike" dirty="0" err="1" smtClean="0"/>
              <a:t>Emplire</a:t>
            </a:r>
            <a:r>
              <a:rPr lang="en-US" sz="800" i="1" strike="sngStrike" dirty="0"/>
              <a:t> </a:t>
            </a:r>
            <a:r>
              <a:rPr lang="en-US" sz="800" i="1" strike="sngStrike" dirty="0" smtClean="0"/>
              <a:t>And </a:t>
            </a:r>
            <a:r>
              <a:rPr lang="en-US" sz="800" i="1" strike="sngStrike" dirty="0" err="1" smtClean="0"/>
              <a:t>Adophy</a:t>
            </a:r>
            <a:r>
              <a:rPr lang="en-US" sz="800" i="1" strike="sngStrike" dirty="0" smtClean="0"/>
              <a:t> Hitler Empire, or Nazi Empire I am serial killer</a:t>
            </a:r>
            <a:endParaRPr lang="en-US" sz="800" i="1" strike="sngStrik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46" y="2790607"/>
            <a:ext cx="1369069" cy="18682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969314" y="2605941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599" y="3262883"/>
            <a:ext cx="304801" cy="33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657" y="842996"/>
            <a:ext cx="2810788" cy="5054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445" y="993277"/>
            <a:ext cx="2700814" cy="4789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32" y="1059772"/>
            <a:ext cx="2727221" cy="4904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7218" y="3484623"/>
            <a:ext cx="1263328" cy="13716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68562" y="2898306"/>
            <a:ext cx="212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Kirsche</a:t>
            </a:r>
            <a:r>
              <a:rPr lang="en-US" dirty="0" smtClean="0"/>
              <a:t>(transl.)cherry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69202" y="246072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WWI.Son</a:t>
            </a:r>
            <a:r>
              <a:rPr lang="en-US" dirty="0" smtClean="0"/>
              <a:t> of Joseph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31792" y="281129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Mona Lisa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548802" y="430738"/>
            <a:ext cx="2644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Otto-Hahn</a:t>
            </a:r>
            <a:endParaRPr lang="en-US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3228537" y="1778162"/>
            <a:ext cx="19141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Penis and </a:t>
            </a:r>
          </a:p>
          <a:p>
            <a:r>
              <a:rPr lang="en-US" sz="3200" b="1" dirty="0" err="1" smtClean="0"/>
              <a:t>Scheide</a:t>
            </a:r>
            <a:endParaRPr lang="en-US" sz="3200" b="1" dirty="0"/>
          </a:p>
        </p:txBody>
      </p:sp>
      <p:sp>
        <p:nvSpPr>
          <p:cNvPr id="13" name="Rectangle 12"/>
          <p:cNvSpPr/>
          <p:nvPr/>
        </p:nvSpPr>
        <p:spPr>
          <a:xfrm>
            <a:off x="3041326" y="5710603"/>
            <a:ext cx="9098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SCH, S-C-H      (PRONC.)SS, CEE, HAH</a:t>
            </a:r>
            <a:endParaRPr lang="en-US" sz="4000" dirty="0"/>
          </a:p>
        </p:txBody>
      </p:sp>
      <p:sp>
        <p:nvSpPr>
          <p:cNvPr id="16" name="Rectangle 15"/>
          <p:cNvSpPr/>
          <p:nvPr/>
        </p:nvSpPr>
        <p:spPr>
          <a:xfrm>
            <a:off x="868635" y="60532"/>
            <a:ext cx="33950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Daimler AG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32627" y="4856238"/>
            <a:ext cx="226215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Kirsche</a:t>
            </a:r>
            <a:r>
              <a:rPr lang="en-US" dirty="0"/>
              <a:t>(transl</a:t>
            </a:r>
            <a:r>
              <a:rPr lang="en-US" dirty="0" smtClean="0"/>
              <a:t>.)Church</a:t>
            </a:r>
          </a:p>
          <a:p>
            <a:r>
              <a:rPr lang="en-US" sz="4800" dirty="0" smtClean="0"/>
              <a:t>41.</a:t>
            </a:r>
            <a:r>
              <a:rPr lang="en-US" dirty="0" smtClean="0"/>
              <a:t>Dual meaning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66415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02827" y="195999"/>
            <a:ext cx="46358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02827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47339" y="113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FBI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9457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50831" y="224370"/>
            <a:ext cx="446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INTERNATIONAL JUSTICE</a:t>
            </a:r>
            <a:endParaRPr lang="en-US" sz="3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379785" y="809145"/>
            <a:ext cx="4103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379785" y="1125415"/>
            <a:ext cx="4103077" cy="11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9785" y="1209254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20" name="Rounded Rectangle 19"/>
          <p:cNvSpPr/>
          <p:nvPr/>
        </p:nvSpPr>
        <p:spPr>
          <a:xfrm>
            <a:off x="6921930" y="2985533"/>
            <a:ext cx="3433851" cy="35166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937420" y="2698260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757503" y="2698260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937418" y="1744661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757502" y="1734824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8747180" y="491947"/>
            <a:ext cx="1593975" cy="9978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2379785" y="2028092"/>
            <a:ext cx="973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94608" y="2016367"/>
            <a:ext cx="1213336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51434" y="1992919"/>
            <a:ext cx="961292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379785" y="3198767"/>
            <a:ext cx="973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94608" y="3187042"/>
            <a:ext cx="1213336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351434" y="3163594"/>
            <a:ext cx="961292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71816" y="4443829"/>
            <a:ext cx="973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723760" y="4469326"/>
            <a:ext cx="1213336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280586" y="4445878"/>
            <a:ext cx="961292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325526" y="5649322"/>
            <a:ext cx="973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40349" y="5637597"/>
            <a:ext cx="1213336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297175" y="5614149"/>
            <a:ext cx="961292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032000" y="114300"/>
            <a:ext cx="0" cy="656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0566400" y="114300"/>
            <a:ext cx="0" cy="656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91300" y="114300"/>
            <a:ext cx="0" cy="656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900081" y="521518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323844" y="809890"/>
            <a:ext cx="442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Vol. 1, February </a:t>
            </a:r>
            <a:r>
              <a:rPr lang="en-US" dirty="0" smtClean="0"/>
              <a:t>17</a:t>
            </a:r>
            <a:r>
              <a:rPr lang="en-US" baseline="30000" dirty="0" smtClean="0"/>
              <a:t>th</a:t>
            </a:r>
            <a:r>
              <a:rPr lang="en-US" dirty="0" smtClean="0"/>
              <a:t> 2023           </a:t>
            </a:r>
            <a:r>
              <a:rPr lang="en-US" b="1" dirty="0" smtClean="0"/>
              <a:t>for Children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723760" y="1209254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5286768" y="1221789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2371816" y="2154432"/>
            <a:ext cx="113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/>
              <a:t>Are you Scrooge in Coin Town </a:t>
            </a:r>
          </a:p>
          <a:p>
            <a:r>
              <a:rPr lang="en-US" sz="800" dirty="0"/>
              <a:t>with the Monopoly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761426" y="2160658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5236389" y="2133951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2364834" y="3386197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3724719" y="3346130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199770" y="3369581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2386352" y="4661472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3774952" y="4627757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5222793" y="4661472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2324429" y="5826338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3798981" y="5826338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5160757" y="5923295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7113615" y="636926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7075762" y="1840277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8982168" y="1862599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0" y="365756"/>
            <a:ext cx="1522593" cy="2738135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686" y="646611"/>
            <a:ext cx="625193" cy="575178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470" y="3183134"/>
            <a:ext cx="1712777" cy="3037502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>
            <a:off x="10566400" y="114300"/>
            <a:ext cx="0" cy="656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6625" y="428874"/>
            <a:ext cx="787970" cy="141703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8801" y="2629405"/>
            <a:ext cx="1068922" cy="1895666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1030646" y="4583992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Bit.ly/1D8727</a:t>
            </a:r>
            <a:endParaRPr 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963320" y="174820"/>
            <a:ext cx="96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Mathew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1097972" y="220115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Piliki</a:t>
            </a:r>
            <a:endParaRPr lang="en-US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7233" y="5117820"/>
            <a:ext cx="787970" cy="1417036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1019485" y="1884520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Bit.ly/1D8726</a:t>
            </a:r>
            <a:endParaRPr 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11070689" y="6523459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Bit.ly/1D8728</a:t>
            </a:r>
            <a:endParaRPr lang="en-US" sz="800" dirty="0"/>
          </a:p>
        </p:txBody>
      </p:sp>
      <p:sp>
        <p:nvSpPr>
          <p:cNvPr id="86" name="TextBox 85"/>
          <p:cNvSpPr txBox="1"/>
          <p:nvPr/>
        </p:nvSpPr>
        <p:spPr>
          <a:xfrm>
            <a:off x="11045962" y="483074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57246" y="-25079"/>
            <a:ext cx="122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FBI Partner</a:t>
            </a:r>
          </a:p>
        </p:txBody>
      </p:sp>
    </p:spTree>
    <p:extLst>
      <p:ext uri="{BB962C8B-B14F-4D97-AF65-F5344CB8AC3E}">
        <p14:creationId xmlns:p14="http://schemas.microsoft.com/office/powerpoint/2010/main" val="2632584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04" y="190580"/>
            <a:ext cx="1228571" cy="27047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50831" y="224370"/>
            <a:ext cx="446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INTERNATIONAL JUSTICE</a:t>
            </a:r>
            <a:endParaRPr lang="en-US" sz="3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379785" y="809145"/>
            <a:ext cx="4103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379785" y="1125415"/>
            <a:ext cx="4103077" cy="11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9785" y="1209254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20" name="Rounded Rectangle 19"/>
          <p:cNvSpPr/>
          <p:nvPr/>
        </p:nvSpPr>
        <p:spPr>
          <a:xfrm>
            <a:off x="6921930" y="2985533"/>
            <a:ext cx="3433851" cy="35166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937420" y="2698260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757503" y="2698260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937418" y="1744661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757502" y="1734824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8747180" y="491947"/>
            <a:ext cx="1593975" cy="9978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2379785" y="2028092"/>
            <a:ext cx="973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94608" y="2016367"/>
            <a:ext cx="1213336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51434" y="1992919"/>
            <a:ext cx="961292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379785" y="3198767"/>
            <a:ext cx="973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94608" y="3187042"/>
            <a:ext cx="1213336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351434" y="3163594"/>
            <a:ext cx="961292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71816" y="4443829"/>
            <a:ext cx="973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723760" y="4469326"/>
            <a:ext cx="1213336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280586" y="4445878"/>
            <a:ext cx="961292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325526" y="5649322"/>
            <a:ext cx="973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40349" y="5637597"/>
            <a:ext cx="1213336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297175" y="5614149"/>
            <a:ext cx="961292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032000" y="114300"/>
            <a:ext cx="0" cy="656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0566400" y="114300"/>
            <a:ext cx="0" cy="656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91300" y="114300"/>
            <a:ext cx="0" cy="656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900081" y="521518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323844" y="809890"/>
            <a:ext cx="27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Vol. 1, February </a:t>
            </a:r>
            <a:r>
              <a:rPr lang="en-US" dirty="0" smtClean="0"/>
              <a:t>17</a:t>
            </a:r>
            <a:r>
              <a:rPr lang="en-US" baseline="30000" dirty="0" smtClean="0"/>
              <a:t>th</a:t>
            </a:r>
            <a:r>
              <a:rPr lang="en-US" dirty="0" smtClean="0"/>
              <a:t>  </a:t>
            </a:r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723760" y="1209254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5286768" y="1221789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Mr.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2371816" y="2154432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3761426" y="2160658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5236389" y="2133951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2364834" y="3386197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3724719" y="3346130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199770" y="3369581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2386352" y="4661472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3774952" y="4627757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5222793" y="4661472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2324429" y="5826338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3798981" y="5826338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5160757" y="5923295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7113615" y="636926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Mr.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7075762" y="1840277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8982168" y="1862599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6609" y="633494"/>
            <a:ext cx="651109" cy="70691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156" y="3230567"/>
            <a:ext cx="1053495" cy="313617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6625" y="428874"/>
            <a:ext cx="787970" cy="141703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7194" y="2601798"/>
            <a:ext cx="975569" cy="1730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030646" y="4583992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Bit.ly/1D8727</a:t>
            </a:r>
            <a:endParaRPr 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10963320" y="174820"/>
            <a:ext cx="96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97972" y="220115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Piliki</a:t>
            </a:r>
            <a:endParaRPr lang="en-US" dirty="0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7233" y="5117820"/>
            <a:ext cx="787970" cy="1417036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1115720" y="2049322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Bit.ly/1D8726</a:t>
            </a:r>
            <a:endParaRPr 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11070689" y="6523459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Bit.ly/1D8728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1045962" y="483074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57246" y="-2126"/>
            <a:ext cx="122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FBI Partner</a:t>
            </a:r>
          </a:p>
        </p:txBody>
      </p:sp>
    </p:spTree>
    <p:extLst>
      <p:ext uri="{BB962C8B-B14F-4D97-AF65-F5344CB8AC3E}">
        <p14:creationId xmlns:p14="http://schemas.microsoft.com/office/powerpoint/2010/main" val="869493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8161" y="120920"/>
            <a:ext cx="446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INTERNATIONALE JUSTIZ</a:t>
            </a:r>
            <a:endParaRPr lang="en-US" sz="3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257831" y="658615"/>
            <a:ext cx="4103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273508" y="1067937"/>
            <a:ext cx="4103077" cy="11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9785" y="1209254"/>
            <a:ext cx="1360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vs. Sam </a:t>
            </a:r>
            <a:r>
              <a:rPr lang="en-US" sz="800" b="1" dirty="0" err="1" smtClean="0"/>
              <a:t>Sawres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20" name="Rounded Rectangle 19"/>
          <p:cNvSpPr/>
          <p:nvPr/>
        </p:nvSpPr>
        <p:spPr>
          <a:xfrm>
            <a:off x="6933343" y="3106578"/>
            <a:ext cx="3283634" cy="35166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937420" y="2698260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757503" y="2698260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937418" y="1744661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757502" y="1734824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8747180" y="491947"/>
            <a:ext cx="1593975" cy="9978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2379785" y="2028092"/>
            <a:ext cx="973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94608" y="2016367"/>
            <a:ext cx="1213336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51434" y="1992919"/>
            <a:ext cx="961292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379785" y="3198767"/>
            <a:ext cx="973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94608" y="3187042"/>
            <a:ext cx="1213336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351434" y="3163594"/>
            <a:ext cx="961292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71816" y="4443829"/>
            <a:ext cx="973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723760" y="4469326"/>
            <a:ext cx="1213336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280586" y="4445878"/>
            <a:ext cx="961292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325526" y="5649322"/>
            <a:ext cx="973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40349" y="5637597"/>
            <a:ext cx="1213336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297175" y="5614149"/>
            <a:ext cx="961292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032000" y="114300"/>
            <a:ext cx="0" cy="656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0566400" y="114300"/>
            <a:ext cx="0" cy="656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91300" y="114300"/>
            <a:ext cx="0" cy="656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900081" y="521518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28571" y="681808"/>
            <a:ext cx="27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Vol. 1, February </a:t>
            </a:r>
            <a:r>
              <a:rPr lang="en-US" dirty="0" smtClean="0"/>
              <a:t>17</a:t>
            </a:r>
            <a:r>
              <a:rPr lang="en-US" baseline="30000" dirty="0" smtClean="0"/>
              <a:t>th</a:t>
            </a:r>
            <a:r>
              <a:rPr lang="en-US" dirty="0" smtClean="0"/>
              <a:t>  </a:t>
            </a:r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723760" y="1209254"/>
            <a:ext cx="1357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</a:t>
            </a:r>
            <a:r>
              <a:rPr lang="en-US" sz="800" b="1" dirty="0" err="1" smtClean="0"/>
              <a:t>Parter</a:t>
            </a:r>
            <a:r>
              <a:rPr lang="en-US" sz="800" b="1" dirty="0" smtClean="0"/>
              <a:t> vs Joseph Sexton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5286768" y="1221789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 </a:t>
            </a:r>
            <a:r>
              <a:rPr lang="en-US" sz="800" b="1" dirty="0" smtClean="0"/>
              <a:t>vs</a:t>
            </a:r>
            <a:r>
              <a:rPr lang="en-US" sz="800" b="1" dirty="0" smtClean="0"/>
              <a:t>. </a:t>
            </a:r>
            <a:r>
              <a:rPr lang="en-US" sz="800" b="1" dirty="0" err="1" smtClean="0"/>
              <a:t>Jotyi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2371816" y="2154432"/>
            <a:ext cx="1422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vs. Cisco </a:t>
            </a:r>
            <a:r>
              <a:rPr lang="en-US" sz="800" b="1" dirty="0" err="1" smtClean="0"/>
              <a:t>Montoring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3815570" y="2196639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vs. Dylan ?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5236389" y="2133951"/>
            <a:ext cx="1138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vs. ? Backer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2364834" y="3386197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vs. Yang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3724719" y="3346130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 smtClean="0"/>
              <a:t>Petersson</a:t>
            </a:r>
            <a:r>
              <a:rPr lang="en-US" sz="800" b="1" dirty="0" smtClean="0"/>
              <a:t> </a:t>
            </a:r>
            <a:r>
              <a:rPr lang="en-US" sz="800" b="1" dirty="0" smtClean="0"/>
              <a:t>vs. </a:t>
            </a:r>
            <a:r>
              <a:rPr lang="en-US" sz="800" b="1" dirty="0" smtClean="0"/>
              <a:t>Yang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199770" y="3369581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vs. Yahoo!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2386352" y="4661472"/>
            <a:ext cx="1312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</a:t>
            </a:r>
            <a:r>
              <a:rPr lang="en-US" sz="800" b="1" dirty="0" err="1" smtClean="0"/>
              <a:t>Parnter</a:t>
            </a:r>
            <a:r>
              <a:rPr lang="en-US" sz="800" b="1" dirty="0" smtClean="0"/>
              <a:t> v. Jeff Weiner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3774952" y="4627757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v. LinkedIn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5222793" y="4661472"/>
            <a:ext cx="1403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</a:t>
            </a:r>
            <a:r>
              <a:rPr lang="en-US" sz="800" b="1" dirty="0" err="1" smtClean="0"/>
              <a:t>Parnter</a:t>
            </a:r>
            <a:r>
              <a:rPr lang="en-US" sz="800" b="1" dirty="0" smtClean="0"/>
              <a:t> v. Nina </a:t>
            </a:r>
            <a:r>
              <a:rPr lang="en-US" sz="800" b="1" dirty="0" err="1" smtClean="0"/>
              <a:t>Mussiani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2324429" y="5826338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FBIT Partner v. Apple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3798981" y="5826338"/>
            <a:ext cx="1297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v. Tim Cook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5199231" y="5848469"/>
            <a:ext cx="128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</a:t>
            </a:r>
            <a:r>
              <a:rPr lang="en-US" sz="800" b="1" dirty="0" err="1" smtClean="0"/>
              <a:t>Parnterv</a:t>
            </a:r>
            <a:r>
              <a:rPr lang="en-US" sz="800" b="1" dirty="0" smtClean="0"/>
              <a:t>. </a:t>
            </a:r>
            <a:r>
              <a:rPr lang="en-US" sz="800" b="1" dirty="0" smtClean="0"/>
              <a:t>Bertelsmann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7113615" y="636926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</a:t>
            </a:r>
            <a:r>
              <a:rPr lang="en-US" sz="800" b="1" dirty="0" smtClean="0"/>
              <a:t>r vs. IBM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7075762" y="1840277"/>
            <a:ext cx="1579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vs. </a:t>
            </a:r>
            <a:r>
              <a:rPr lang="en-US" sz="800" b="1" dirty="0" err="1" smtClean="0"/>
              <a:t>Damiler</a:t>
            </a:r>
            <a:r>
              <a:rPr lang="en-US" sz="800" b="1" dirty="0" smtClean="0"/>
              <a:t> AG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8982168" y="1862599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vs Visa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6" y="3269530"/>
            <a:ext cx="1819460" cy="12091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587" y="4538300"/>
            <a:ext cx="20056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droid_serifweb"/>
              </a:rPr>
              <a:t>Prof. Dr. </a:t>
            </a:r>
            <a:endParaRPr lang="en-US" b="1" dirty="0" smtClean="0">
              <a:solidFill>
                <a:srgbClr val="333333"/>
              </a:solidFill>
              <a:latin typeface="droid_serifweb"/>
            </a:endParaRPr>
          </a:p>
          <a:p>
            <a:r>
              <a:rPr lang="en-US" b="1" dirty="0" smtClean="0">
                <a:solidFill>
                  <a:srgbClr val="333333"/>
                </a:solidFill>
                <a:latin typeface="droid_serifweb"/>
              </a:rPr>
              <a:t>Susanne </a:t>
            </a:r>
            <a:r>
              <a:rPr lang="en-US" b="1" dirty="0">
                <a:solidFill>
                  <a:srgbClr val="333333"/>
                </a:solidFill>
                <a:latin typeface="droid_serifweb"/>
              </a:rPr>
              <a:t>Baer, </a:t>
            </a:r>
            <a:endParaRPr lang="en-US" b="1" dirty="0" smtClean="0">
              <a:solidFill>
                <a:srgbClr val="333333"/>
              </a:solidFill>
              <a:latin typeface="droid_serifweb"/>
            </a:endParaRPr>
          </a:p>
          <a:p>
            <a:r>
              <a:rPr lang="en-US" b="1" dirty="0" smtClean="0">
                <a:solidFill>
                  <a:srgbClr val="333333"/>
                </a:solidFill>
                <a:latin typeface="droid_serifweb"/>
              </a:rPr>
              <a:t>LL.M</a:t>
            </a:r>
            <a:r>
              <a:rPr lang="en-US" b="1" dirty="0">
                <a:solidFill>
                  <a:srgbClr val="333333"/>
                </a:solidFill>
                <a:latin typeface="droid_serifweb"/>
              </a:rPr>
              <a:t>. (Michigan)</a:t>
            </a:r>
            <a:endParaRPr lang="en-US" b="1" i="0" dirty="0">
              <a:solidFill>
                <a:srgbClr val="333333"/>
              </a:solidFill>
              <a:effectLst/>
              <a:latin typeface="droid_serifweb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4" y="64510"/>
            <a:ext cx="1786607" cy="23842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3654" y="2487611"/>
            <a:ext cx="1771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  <a:latin typeface="droid_serifweb"/>
              </a:rPr>
              <a:t>Vice President</a:t>
            </a:r>
          </a:p>
          <a:p>
            <a:r>
              <a:rPr lang="en-US" b="1" dirty="0" smtClean="0">
                <a:solidFill>
                  <a:srgbClr val="333333"/>
                </a:solidFill>
                <a:latin typeface="droid_serifweb"/>
              </a:rPr>
              <a:t>Germany</a:t>
            </a:r>
            <a:endParaRPr lang="en-US" b="1" dirty="0">
              <a:solidFill>
                <a:srgbClr val="333333"/>
              </a:solidFill>
              <a:latin typeface="droid_serifweb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33210" y="3558982"/>
            <a:ext cx="2069001" cy="1551751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7323754" y="5461630"/>
            <a:ext cx="2681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droid_serifweb"/>
              </a:rPr>
              <a:t>FBI Partner</a:t>
            </a:r>
          </a:p>
          <a:p>
            <a:r>
              <a:rPr lang="en-US" b="1" dirty="0">
                <a:solidFill>
                  <a:srgbClr val="333333"/>
                </a:solidFill>
                <a:latin typeface="droid_serifweb"/>
              </a:rPr>
              <a:t>Dr. Dr. Prof. </a:t>
            </a:r>
            <a:r>
              <a:rPr lang="en-US" b="1" dirty="0" err="1">
                <a:solidFill>
                  <a:srgbClr val="333333"/>
                </a:solidFill>
                <a:latin typeface="droid_serifweb"/>
              </a:rPr>
              <a:t>h.c</a:t>
            </a:r>
            <a:r>
              <a:rPr lang="en-US" b="1" dirty="0">
                <a:solidFill>
                  <a:srgbClr val="333333"/>
                </a:solidFill>
                <a:latin typeface="droid_serifweb"/>
              </a:rPr>
              <a:t>. Jason </a:t>
            </a:r>
            <a:r>
              <a:rPr lang="en-US" b="1" dirty="0" err="1">
                <a:solidFill>
                  <a:srgbClr val="333333"/>
                </a:solidFill>
                <a:latin typeface="droid_serifweb"/>
              </a:rPr>
              <a:t>Petersson</a:t>
            </a:r>
            <a:endParaRPr lang="en-US" b="1" dirty="0">
              <a:solidFill>
                <a:srgbClr val="333333"/>
              </a:solidFill>
              <a:latin typeface="droid_serifweb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8055" y="565560"/>
            <a:ext cx="1354842" cy="8589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4408" y="109853"/>
            <a:ext cx="1471728" cy="191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83229" y="2143143"/>
            <a:ext cx="1405466" cy="18192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359" y="4080107"/>
            <a:ext cx="1419336" cy="9866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81605" y="5146517"/>
            <a:ext cx="1387801" cy="153368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178691" y="-60463"/>
            <a:ext cx="122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FBI Partner</a:t>
            </a:r>
          </a:p>
        </p:txBody>
      </p:sp>
    </p:spTree>
    <p:extLst>
      <p:ext uri="{BB962C8B-B14F-4D97-AF65-F5344CB8AC3E}">
        <p14:creationId xmlns:p14="http://schemas.microsoft.com/office/powerpoint/2010/main" val="994271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8065" y="16070"/>
            <a:ext cx="446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FBI Partner</a:t>
            </a:r>
          </a:p>
          <a:p>
            <a:r>
              <a:rPr lang="en-US" sz="3200" dirty="0" smtClean="0"/>
              <a:t>INTERNATIONAL JUSTICE</a:t>
            </a:r>
            <a:endParaRPr lang="en-US" sz="3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257831" y="658615"/>
            <a:ext cx="4103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273508" y="1067937"/>
            <a:ext cx="4103077" cy="11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933342" y="3106578"/>
            <a:ext cx="3433851" cy="35166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937420" y="2698260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757503" y="2698260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937418" y="1744661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757502" y="1734824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8747180" y="491947"/>
            <a:ext cx="1593975" cy="9978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2032000" y="114300"/>
            <a:ext cx="0" cy="656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0566400" y="114300"/>
            <a:ext cx="0" cy="656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91300" y="114300"/>
            <a:ext cx="0" cy="656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900081" y="521518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28571" y="681808"/>
            <a:ext cx="27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Vol. 1, February </a:t>
            </a:r>
            <a:r>
              <a:rPr lang="en-US" dirty="0" smtClean="0"/>
              <a:t>17</a:t>
            </a:r>
            <a:r>
              <a:rPr lang="en-US" baseline="30000" dirty="0" smtClean="0"/>
              <a:t>th</a:t>
            </a:r>
            <a:r>
              <a:rPr lang="en-US" dirty="0" smtClean="0"/>
              <a:t>  </a:t>
            </a:r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113615" y="636926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Mr.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7075762" y="1840277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8982168" y="1862599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4" name="Rectangle 3"/>
          <p:cNvSpPr/>
          <p:nvPr/>
        </p:nvSpPr>
        <p:spPr>
          <a:xfrm>
            <a:off x="47929" y="6033869"/>
            <a:ext cx="18987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  <a:latin typeface="droid_serifweb"/>
              </a:rPr>
              <a:t>Judge</a:t>
            </a:r>
          </a:p>
          <a:p>
            <a:r>
              <a:rPr lang="en-US" b="1" dirty="0" smtClean="0">
                <a:solidFill>
                  <a:srgbClr val="333333"/>
                </a:solidFill>
                <a:latin typeface="droid_serifweb"/>
              </a:rPr>
              <a:t>Tarrant County)</a:t>
            </a:r>
            <a:endParaRPr lang="en-US" b="1" i="0" dirty="0">
              <a:solidFill>
                <a:srgbClr val="333333"/>
              </a:solidFill>
              <a:effectLst/>
              <a:latin typeface="droid_serifwe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587" y="2218741"/>
            <a:ext cx="1454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  <a:latin typeface="droid_serifweb"/>
              </a:rPr>
              <a:t>Governor,</a:t>
            </a:r>
          </a:p>
          <a:p>
            <a:r>
              <a:rPr lang="en-US" b="1" dirty="0" smtClean="0">
                <a:solidFill>
                  <a:srgbClr val="333333"/>
                </a:solidFill>
                <a:latin typeface="droid_serifweb"/>
              </a:rPr>
              <a:t>California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59900" y="3525267"/>
            <a:ext cx="2069001" cy="1551751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7172696" y="5461630"/>
            <a:ext cx="31684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  <a:latin typeface="droid_serifweb"/>
              </a:rPr>
              <a:t>FBI Partner</a:t>
            </a:r>
          </a:p>
          <a:p>
            <a:r>
              <a:rPr lang="en-US" b="1" i="0" dirty="0" smtClean="0">
                <a:solidFill>
                  <a:srgbClr val="333333"/>
                </a:solidFill>
                <a:effectLst/>
                <a:latin typeface="droid_serifweb"/>
              </a:rPr>
              <a:t>Dr. Dr. Prof. </a:t>
            </a:r>
            <a:r>
              <a:rPr lang="en-US" b="1" i="0" dirty="0" err="1" smtClean="0">
                <a:solidFill>
                  <a:srgbClr val="333333"/>
                </a:solidFill>
                <a:effectLst/>
                <a:latin typeface="droid_serifweb"/>
              </a:rPr>
              <a:t>h.c</a:t>
            </a:r>
            <a:r>
              <a:rPr lang="en-US" b="1" dirty="0" smtClean="0">
                <a:solidFill>
                  <a:srgbClr val="333333"/>
                </a:solidFill>
                <a:latin typeface="droid_serifweb"/>
              </a:rPr>
              <a:t>. </a:t>
            </a:r>
            <a:r>
              <a:rPr lang="en-US" b="1" i="0" dirty="0" smtClean="0">
                <a:solidFill>
                  <a:srgbClr val="333333"/>
                </a:solidFill>
                <a:effectLst/>
                <a:latin typeface="droid_serifweb"/>
              </a:rPr>
              <a:t>Jason </a:t>
            </a:r>
            <a:r>
              <a:rPr lang="en-US" b="1" i="0" dirty="0" err="1" smtClean="0">
                <a:solidFill>
                  <a:srgbClr val="333333"/>
                </a:solidFill>
                <a:effectLst/>
                <a:latin typeface="droid_serifweb"/>
              </a:rPr>
              <a:t>Petersson</a:t>
            </a:r>
            <a:endParaRPr lang="en-US" b="1" i="0" dirty="0">
              <a:solidFill>
                <a:srgbClr val="333333"/>
              </a:solidFill>
              <a:effectLst/>
              <a:latin typeface="droid_serifweb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8055" y="565560"/>
            <a:ext cx="1354842" cy="8589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2" y="83729"/>
            <a:ext cx="1811456" cy="20035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5" y="2978961"/>
            <a:ext cx="1888141" cy="3004179"/>
          </a:xfrm>
          <a:prstGeom prst="rect">
            <a:avLst/>
          </a:prstGeom>
        </p:spPr>
      </p:pic>
      <p:cxnSp>
        <p:nvCxnSpPr>
          <p:cNvPr id="58" name="Straight Connector 57"/>
          <p:cNvCxnSpPr/>
          <p:nvPr/>
        </p:nvCxnSpPr>
        <p:spPr>
          <a:xfrm flipV="1">
            <a:off x="2273508" y="1067937"/>
            <a:ext cx="4103077" cy="11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379785" y="1209254"/>
            <a:ext cx="1360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vs. Sam </a:t>
            </a:r>
            <a:r>
              <a:rPr lang="en-US" sz="800" b="1" dirty="0" err="1" smtClean="0"/>
              <a:t>Sawres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2379785" y="2028092"/>
            <a:ext cx="973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794608" y="2016367"/>
            <a:ext cx="1213336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351434" y="1992919"/>
            <a:ext cx="961292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379785" y="3198767"/>
            <a:ext cx="973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794608" y="3187042"/>
            <a:ext cx="1213336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351434" y="3163594"/>
            <a:ext cx="961292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371816" y="4443829"/>
            <a:ext cx="973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723760" y="4469326"/>
            <a:ext cx="1213336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280586" y="4445878"/>
            <a:ext cx="961292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325526" y="5649322"/>
            <a:ext cx="973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740349" y="5637597"/>
            <a:ext cx="1213336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297175" y="5614149"/>
            <a:ext cx="961292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723760" y="1209254"/>
            <a:ext cx="1357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</a:t>
            </a:r>
            <a:r>
              <a:rPr lang="en-US" sz="800" b="1" dirty="0" err="1" smtClean="0"/>
              <a:t>Parter</a:t>
            </a:r>
            <a:r>
              <a:rPr lang="en-US" sz="800" b="1" dirty="0" smtClean="0"/>
              <a:t> vs Joseph Sexton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5286768" y="1221789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 </a:t>
            </a:r>
            <a:r>
              <a:rPr lang="en-US" sz="800" b="1" dirty="0" smtClean="0"/>
              <a:t>vs</a:t>
            </a:r>
            <a:r>
              <a:rPr lang="en-US" sz="800" b="1" dirty="0" smtClean="0"/>
              <a:t>. </a:t>
            </a:r>
            <a:r>
              <a:rPr lang="en-US" sz="800" b="1" dirty="0" err="1" smtClean="0"/>
              <a:t>Jotyi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2371816" y="2154432"/>
            <a:ext cx="1422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vs. Cisco </a:t>
            </a:r>
            <a:r>
              <a:rPr lang="en-US" sz="800" b="1" dirty="0" err="1" smtClean="0"/>
              <a:t>Montoring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3815570" y="2196639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vs. Dylan ?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5236389" y="2133951"/>
            <a:ext cx="1138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vs. ? Backer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2364834" y="3386197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vs. Yang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724719" y="3346130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 smtClean="0"/>
              <a:t>Petersson</a:t>
            </a:r>
            <a:r>
              <a:rPr lang="en-US" sz="800" b="1" dirty="0" smtClean="0"/>
              <a:t> </a:t>
            </a:r>
            <a:r>
              <a:rPr lang="en-US" sz="800" b="1" dirty="0" smtClean="0"/>
              <a:t>vs. </a:t>
            </a:r>
            <a:r>
              <a:rPr lang="en-US" sz="800" b="1" dirty="0" smtClean="0"/>
              <a:t>Yang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199770" y="3369581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vs. Yahoo!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386352" y="4661472"/>
            <a:ext cx="1312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</a:t>
            </a:r>
            <a:r>
              <a:rPr lang="en-US" sz="800" b="1" dirty="0" err="1" smtClean="0"/>
              <a:t>Parnter</a:t>
            </a:r>
            <a:r>
              <a:rPr lang="en-US" sz="800" b="1" dirty="0" smtClean="0"/>
              <a:t> v. Jeff Weiner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774952" y="4627757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v. LinkedIn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324429" y="5826338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FBIT Partner v. Apple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798981" y="5826338"/>
            <a:ext cx="1297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v. Tim Cook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199231" y="5848469"/>
            <a:ext cx="128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</a:t>
            </a:r>
            <a:r>
              <a:rPr lang="en-US" sz="800" b="1" dirty="0" err="1" smtClean="0"/>
              <a:t>Parnterv</a:t>
            </a:r>
            <a:r>
              <a:rPr lang="en-US" sz="800" b="1" dirty="0" smtClean="0"/>
              <a:t>. </a:t>
            </a:r>
            <a:r>
              <a:rPr lang="en-US" sz="800" b="1" dirty="0" smtClean="0"/>
              <a:t>Bertelsmann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4408" y="109853"/>
            <a:ext cx="1471728" cy="191250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83229" y="2143143"/>
            <a:ext cx="1405466" cy="1819258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359" y="4080107"/>
            <a:ext cx="1419336" cy="986676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81605" y="5146517"/>
            <a:ext cx="1387801" cy="15336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91" y="631663"/>
            <a:ext cx="644223" cy="6442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" y="57872"/>
            <a:ext cx="593922" cy="742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56" y="1064571"/>
            <a:ext cx="687801" cy="8941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50922" y="55089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2008</a:t>
            </a:r>
            <a:endParaRPr 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193444" y="4578283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v. LinkedIn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35553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25" y="1287843"/>
            <a:ext cx="2810788" cy="50547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81222" y="0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9445"/>
            <a:ext cx="4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FBI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41957" y="349887"/>
            <a:ext cx="133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am Goethe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41957" y="679878"/>
            <a:ext cx="2139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father </a:t>
            </a:r>
            <a:r>
              <a:rPr lang="en-US" dirty="0"/>
              <a:t>is </a:t>
            </a:r>
            <a:r>
              <a:rPr lang="en-US" dirty="0" smtClean="0"/>
              <a:t>Mr.</a:t>
            </a:r>
            <a:r>
              <a:rPr lang="en-US" dirty="0" smtClean="0"/>
              <a:t> </a:t>
            </a:r>
            <a:r>
              <a:rPr lang="en-US" dirty="0" err="1" smtClean="0"/>
              <a:t>Gott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57477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§</a:t>
            </a:r>
            <a:r>
              <a:rPr lang="en-US" sz="1100" dirty="0" err="1" smtClean="0"/>
              <a:t>vggg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55374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792" y="1323012"/>
            <a:ext cx="2810788" cy="50547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66415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9445"/>
            <a:ext cx="4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FBI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4740" y="581446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</a:t>
            </a:r>
            <a:r>
              <a:rPr lang="en-US" dirty="0" smtClean="0"/>
              <a:t>am Benjamin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72600" y="813004"/>
            <a:ext cx="1667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father </a:t>
            </a:r>
            <a:r>
              <a:rPr lang="en-US" dirty="0" smtClean="0"/>
              <a:t>is Joe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422" y="1323011"/>
            <a:ext cx="2810788" cy="505474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74524" y="813004"/>
            <a:ext cx="1778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father </a:t>
            </a:r>
            <a:r>
              <a:rPr lang="en-US" dirty="0"/>
              <a:t>is </a:t>
            </a:r>
            <a:r>
              <a:rPr lang="en-US" dirty="0" smtClean="0"/>
              <a:t>Otto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03454" y="596072"/>
            <a:ext cx="132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</a:t>
            </a:r>
            <a:r>
              <a:rPr lang="en-US" dirty="0" smtClean="0"/>
              <a:t>am </a:t>
            </a:r>
            <a:r>
              <a:rPr lang="en-US" dirty="0" err="1"/>
              <a:t>Özoğuz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33140" y="596072"/>
            <a:ext cx="152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</a:t>
            </a:r>
            <a:r>
              <a:rPr lang="en-US" dirty="0" smtClean="0"/>
              <a:t>am Wolfgang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063212" y="856471"/>
            <a:ext cx="1741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</a:t>
            </a:r>
            <a:r>
              <a:rPr lang="en-US" dirty="0" smtClean="0"/>
              <a:t>father is Olaf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98557" y="502213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</a:t>
            </a:r>
            <a:r>
              <a:rPr lang="en-US" dirty="0" smtClean="0"/>
              <a:t>am Harris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37140" y="1012296"/>
            <a:ext cx="2038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father </a:t>
            </a:r>
            <a:r>
              <a:rPr lang="en-US" dirty="0"/>
              <a:t>is </a:t>
            </a:r>
            <a:r>
              <a:rPr lang="en-US" dirty="0" smtClean="0"/>
              <a:t>George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65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563" y="1137955"/>
            <a:ext cx="2810788" cy="5054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865" y="1279469"/>
            <a:ext cx="2143125" cy="214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19656" y="62076"/>
            <a:ext cx="17059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1992</a:t>
            </a:r>
          </a:p>
          <a:p>
            <a:r>
              <a:rPr lang="en-US" sz="4400" dirty="0" smtClean="0"/>
              <a:t>School</a:t>
            </a:r>
            <a:endParaRPr lang="en-US" sz="4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66415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-19445"/>
            <a:ext cx="4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12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581" y="1456762"/>
            <a:ext cx="1923810" cy="1876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791" y="1235926"/>
            <a:ext cx="2810788" cy="5054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1" y="1007326"/>
            <a:ext cx="3085418" cy="30854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19656" y="62076"/>
            <a:ext cx="17059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1992</a:t>
            </a:r>
          </a:p>
          <a:p>
            <a:r>
              <a:rPr lang="en-US" sz="4400" dirty="0" smtClean="0"/>
              <a:t>School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38858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319656" y="62076"/>
            <a:ext cx="17059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1992</a:t>
            </a:r>
          </a:p>
          <a:p>
            <a:r>
              <a:rPr lang="en-US" sz="4400" dirty="0" smtClean="0"/>
              <a:t>School</a:t>
            </a:r>
            <a:endParaRPr lang="en-US" sz="4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3021" y="2336488"/>
            <a:ext cx="4330759" cy="32480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10" y="1836327"/>
            <a:ext cx="3841012" cy="42483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716" y="1836327"/>
            <a:ext cx="1819275" cy="25241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841" y="1836327"/>
            <a:ext cx="1339792" cy="100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02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319656" y="62076"/>
            <a:ext cx="16914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1987</a:t>
            </a:r>
          </a:p>
          <a:p>
            <a:r>
              <a:rPr lang="en-US" sz="4400" dirty="0" smtClean="0"/>
              <a:t>Marlin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419" y="1508626"/>
            <a:ext cx="1819275" cy="2524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61984" y="2557258"/>
            <a:ext cx="3033485" cy="227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1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373" y="1083470"/>
            <a:ext cx="2810788" cy="5054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771" y="1087249"/>
            <a:ext cx="2848121" cy="50509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5587" y="1891958"/>
            <a:ext cx="19141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Penis and </a:t>
            </a:r>
          </a:p>
          <a:p>
            <a:r>
              <a:rPr lang="en-US" sz="3200" b="1" dirty="0" err="1" smtClean="0"/>
              <a:t>Scheide</a:t>
            </a:r>
            <a:endParaRPr lang="en-US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64" y="1325340"/>
            <a:ext cx="2810788" cy="50547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740669" y="363973"/>
            <a:ext cx="2644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Hermossa</a:t>
            </a:r>
            <a:endParaRPr lang="en-US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5538912" y="379361"/>
            <a:ext cx="129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Wiener, Jeff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33264" y="363973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Muschiani</a:t>
            </a:r>
            <a:r>
              <a:rPr lang="en-US" dirty="0" smtClean="0"/>
              <a:t>, Nina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46708" y="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WWI.Son</a:t>
            </a:r>
            <a:r>
              <a:rPr lang="en-US" dirty="0" smtClean="0"/>
              <a:t> of </a:t>
            </a:r>
            <a:r>
              <a:rPr lang="en-US" dirty="0" err="1" smtClean="0"/>
              <a:t>Joesph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33264" y="10029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Mona Lisa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89" y="99833"/>
            <a:ext cx="3623179" cy="9836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1892" y="5452405"/>
            <a:ext cx="1263328" cy="137161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278260" y="6296450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.hidden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1047103" y="4552629"/>
            <a:ext cx="8481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Church</a:t>
            </a:r>
          </a:p>
          <a:p>
            <a:r>
              <a:rPr lang="en-US" dirty="0" smtClean="0"/>
              <a:t>Creed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866415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02827" y="195999"/>
            <a:ext cx="46358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22836" y="0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0" y="-19445"/>
            <a:ext cx="4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67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37914" y="62076"/>
            <a:ext cx="26337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1984</a:t>
            </a:r>
          </a:p>
          <a:p>
            <a:r>
              <a:rPr lang="en-US" sz="4400" dirty="0" smtClean="0"/>
              <a:t>Red House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791" y="1235926"/>
            <a:ext cx="2810788" cy="5054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1" y="1007326"/>
            <a:ext cx="3085418" cy="30854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70" y="2384214"/>
            <a:ext cx="963820" cy="137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42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37914" y="62076"/>
            <a:ext cx="15932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1981</a:t>
            </a:r>
          </a:p>
          <a:p>
            <a:r>
              <a:rPr lang="en-US" sz="4400" dirty="0" smtClean="0"/>
              <a:t>Water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791" y="1235926"/>
            <a:ext cx="2810788" cy="50547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7" y="2514600"/>
            <a:ext cx="1255419" cy="103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6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93" y="3701"/>
            <a:ext cx="4939812" cy="514189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2827" y="195999"/>
            <a:ext cx="46358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866415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-19445"/>
            <a:ext cx="4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FBI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0971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49861" y="3244334"/>
            <a:ext cx="432169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/>
              <a:t>Wiener, </a:t>
            </a:r>
            <a:r>
              <a:rPr lang="en-US" dirty="0"/>
              <a:t>Jeff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4222" y="754352"/>
            <a:ext cx="557807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err="1"/>
              <a:t>Muschiani</a:t>
            </a:r>
            <a:endParaRPr lang="en-US" sz="66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030" y="2558526"/>
            <a:ext cx="1263328" cy="137161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11030" y="3981677"/>
            <a:ext cx="147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Kirsche</a:t>
            </a:r>
            <a:r>
              <a:rPr lang="en-US" dirty="0" smtClean="0"/>
              <a:t>  S-C-H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665698" y="5598942"/>
            <a:ext cx="139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LABOR CODE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304" y="534352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9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657" y="842996"/>
            <a:ext cx="2810788" cy="5054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9588" y="239150"/>
            <a:ext cx="320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Joseph's Son  ( Francisco, </a:t>
            </a:r>
            <a:r>
              <a:rPr lang="en-US" dirty="0" err="1" smtClean="0"/>
              <a:t>dustin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72136" y="2776311"/>
            <a:ext cx="1663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/>
              <a:t>Kirsh-i</a:t>
            </a:r>
            <a:endParaRPr lang="en-US" sz="4400" b="1" dirty="0"/>
          </a:p>
        </p:txBody>
      </p:sp>
      <p:sp>
        <p:nvSpPr>
          <p:cNvPr id="7" name="Rectangle 6"/>
          <p:cNvSpPr/>
          <p:nvPr/>
        </p:nvSpPr>
        <p:spPr>
          <a:xfrm>
            <a:off x="7590445" y="61322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	The Pope Francesco is </a:t>
            </a:r>
            <a:r>
              <a:rPr lang="en-US" dirty="0" err="1"/>
              <a:t>Josphere</a:t>
            </a:r>
            <a:r>
              <a:rPr lang="en-US" dirty="0"/>
              <a:t> Son</a:t>
            </a:r>
          </a:p>
          <a:p>
            <a:r>
              <a:rPr lang="en-US" dirty="0"/>
              <a:t>	The Pope </a:t>
            </a:r>
            <a:r>
              <a:rPr lang="en-US" dirty="0" smtClean="0"/>
              <a:t>Dustin </a:t>
            </a:r>
            <a:r>
              <a:rPr lang="en-US" dirty="0"/>
              <a:t>is </a:t>
            </a:r>
            <a:r>
              <a:rPr lang="en-US" dirty="0" err="1" smtClean="0"/>
              <a:t>Joeseph’s</a:t>
            </a:r>
            <a:r>
              <a:rPr lang="en-US" dirty="0" smtClean="0"/>
              <a:t> </a:t>
            </a:r>
            <a:r>
              <a:rPr lang="en-US" dirty="0"/>
              <a:t>Son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366" y="1312945"/>
            <a:ext cx="1263328" cy="13716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6099" y="3720258"/>
            <a:ext cx="242124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Grade </a:t>
            </a:r>
            <a:r>
              <a:rPr lang="en-US" dirty="0" smtClean="0"/>
              <a:t>Daughter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Grade Sister</a:t>
            </a:r>
          </a:p>
          <a:p>
            <a:r>
              <a:rPr lang="en-US" dirty="0" smtClean="0"/>
              <a:t>1st Grade Half-Brother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Grade </a:t>
            </a:r>
            <a:r>
              <a:rPr lang="en-US" sz="2800" b="1" dirty="0" smtClean="0"/>
              <a:t>Kirsch-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, </a:t>
            </a:r>
            <a:r>
              <a:rPr lang="en-US" sz="1100" b="1" dirty="0" smtClean="0"/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24536" y="3698152"/>
            <a:ext cx="29487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Grade Daniel </a:t>
            </a:r>
            <a:r>
              <a:rPr lang="en-US" dirty="0" err="1" smtClean="0"/>
              <a:t>Kirschbaum</a:t>
            </a:r>
            <a:endParaRPr lang="en-US" dirty="0" smtClean="0"/>
          </a:p>
          <a:p>
            <a:r>
              <a:rPr lang="en-US" dirty="0" err="1" smtClean="0"/>
              <a:t>Franceso</a:t>
            </a:r>
            <a:r>
              <a:rPr lang="en-US" dirty="0" smtClean="0"/>
              <a:t>, Daniel and Daniel</a:t>
            </a:r>
          </a:p>
          <a:p>
            <a:endParaRPr lang="en-US" dirty="0"/>
          </a:p>
          <a:p>
            <a:r>
              <a:rPr lang="en-US" dirty="0" err="1" smtClean="0"/>
              <a:t>Franceo</a:t>
            </a:r>
            <a:r>
              <a:rPr lang="en-US" dirty="0" smtClean="0"/>
              <a:t> has new friend Jason</a:t>
            </a:r>
          </a:p>
          <a:p>
            <a:endParaRPr lang="en-US" dirty="0"/>
          </a:p>
          <a:p>
            <a:r>
              <a:rPr lang="en-US" dirty="0" smtClean="0"/>
              <a:t>kirsch-I since 1</a:t>
            </a:r>
            <a:r>
              <a:rPr lang="en-US" baseline="30000" dirty="0" smtClean="0"/>
              <a:t>st</a:t>
            </a:r>
            <a:r>
              <a:rPr lang="en-US" dirty="0" smtClean="0"/>
              <a:t> 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1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941" y="3951687"/>
            <a:ext cx="1263328" cy="1371615"/>
          </a:xfrm>
          <a:prstGeom prst="rect">
            <a:avLst/>
          </a:prstGeom>
        </p:spPr>
      </p:pic>
      <p:sp>
        <p:nvSpPr>
          <p:cNvPr id="6" name="Arc 5"/>
          <p:cNvSpPr/>
          <p:nvPr/>
        </p:nvSpPr>
        <p:spPr>
          <a:xfrm>
            <a:off x="2585331" y="3468736"/>
            <a:ext cx="3289940" cy="281353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3437325" y="2888739"/>
            <a:ext cx="3289940" cy="281353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3979513" y="2303442"/>
            <a:ext cx="3289940" cy="281353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5883" y="1223509"/>
            <a:ext cx="2810788" cy="5054743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6611651" y="3750881"/>
            <a:ext cx="2464232" cy="71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2506" y="1252149"/>
            <a:ext cx="2243622" cy="231770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982652" y="4467219"/>
            <a:ext cx="32125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Kirsch-</a:t>
            </a:r>
            <a:r>
              <a:rPr lang="en-US" b="1" dirty="0" err="1" smtClean="0"/>
              <a:t>i</a:t>
            </a:r>
            <a:r>
              <a:rPr lang="en-US" dirty="0" smtClean="0"/>
              <a:t>(Meaning) </a:t>
            </a:r>
          </a:p>
          <a:p>
            <a:r>
              <a:rPr lang="en-US" dirty="0" smtClean="0"/>
              <a:t>Daniel </a:t>
            </a:r>
            <a:r>
              <a:rPr lang="en-US" dirty="0" err="1" smtClean="0"/>
              <a:t>Kirschbaum</a:t>
            </a:r>
            <a:r>
              <a:rPr lang="en-US" dirty="0" smtClean="0"/>
              <a:t>, </a:t>
            </a:r>
          </a:p>
          <a:p>
            <a:r>
              <a:rPr lang="en-US" dirty="0" smtClean="0"/>
              <a:t>Fiat, </a:t>
            </a:r>
            <a:r>
              <a:rPr lang="en-US" dirty="0" err="1" smtClean="0"/>
              <a:t>Daimer</a:t>
            </a:r>
            <a:r>
              <a:rPr lang="en-US" dirty="0" smtClean="0"/>
              <a:t> AG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340076" y="1846534"/>
            <a:ext cx="1130308" cy="33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26" y="2097121"/>
            <a:ext cx="224913" cy="24419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372510" y="334527"/>
            <a:ext cx="294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Layers of §422.6 !Hate Crime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786580" y="1888536"/>
            <a:ext cx="2188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Kirsche</a:t>
            </a:r>
            <a:r>
              <a:rPr lang="en-US" dirty="0"/>
              <a:t>(transl.)Church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242798" y="2486628"/>
            <a:ext cx="2745558" cy="68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469446" y="2459943"/>
            <a:ext cx="2151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Kirsche</a:t>
            </a:r>
            <a:r>
              <a:rPr lang="en-US" dirty="0"/>
              <a:t>(transl</a:t>
            </a:r>
            <a:r>
              <a:rPr lang="en-US" dirty="0" smtClean="0"/>
              <a:t>.)</a:t>
            </a:r>
            <a:r>
              <a:rPr lang="en-US" dirty="0"/>
              <a:t>C</a:t>
            </a:r>
            <a:r>
              <a:rPr lang="en-US" dirty="0" smtClean="0"/>
              <a:t>herry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9" y="67130"/>
            <a:ext cx="1002165" cy="100663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42" y="1073769"/>
            <a:ext cx="1934247" cy="5758104"/>
          </a:xfrm>
          <a:prstGeom prst="rect">
            <a:avLst/>
          </a:prstGeom>
        </p:spPr>
      </p:pic>
      <p:sp>
        <p:nvSpPr>
          <p:cNvPr id="34" name="Cloud 33"/>
          <p:cNvSpPr/>
          <p:nvPr/>
        </p:nvSpPr>
        <p:spPr>
          <a:xfrm>
            <a:off x="1872070" y="1752477"/>
            <a:ext cx="1285722" cy="1024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56635" y="1912455"/>
            <a:ext cx="883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Kirsch-</a:t>
            </a:r>
            <a:r>
              <a:rPr lang="en-US" b="1" dirty="0" err="1"/>
              <a:t>i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926" y="2249521"/>
            <a:ext cx="224913" cy="24419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563" y="2530884"/>
            <a:ext cx="224913" cy="24419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438" y="623826"/>
            <a:ext cx="578715" cy="32552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286686" y="618833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286686" y="334527"/>
            <a:ext cx="198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 </a:t>
            </a:r>
            <a:r>
              <a:rPr lang="en-US" b="1" dirty="0" smtClean="0"/>
              <a:t>KIT</a:t>
            </a:r>
            <a:r>
              <a:rPr lang="en-US" dirty="0" smtClean="0"/>
              <a:t> </a:t>
            </a:r>
            <a:r>
              <a:rPr lang="en-US" dirty="0" err="1" smtClean="0"/>
              <a:t>Warstreet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92004" y="902714"/>
            <a:ext cx="226976" cy="257754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9294010" y="877288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2016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86685" y="67332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1994 Daimler Ag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460610" y="-66021"/>
            <a:ext cx="23248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Year 41</a:t>
            </a:r>
            <a:endParaRPr lang="en-US" sz="4400" b="1" dirty="0"/>
          </a:p>
        </p:txBody>
      </p:sp>
      <p:sp>
        <p:nvSpPr>
          <p:cNvPr id="50" name="Rectangle 49"/>
          <p:cNvSpPr/>
          <p:nvPr/>
        </p:nvSpPr>
        <p:spPr>
          <a:xfrm>
            <a:off x="2707384" y="560487"/>
            <a:ext cx="527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LVA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50" idx="3"/>
          </p:cNvCxnSpPr>
          <p:nvPr/>
        </p:nvCxnSpPr>
        <p:spPr>
          <a:xfrm flipH="1">
            <a:off x="3235221" y="523316"/>
            <a:ext cx="6058789" cy="22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443282" y="707982"/>
            <a:ext cx="414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 retirement ATB United States (ROTH)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9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this Jeff Winer I am important Meeting Please 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8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93" y="3701"/>
            <a:ext cx="4939812" cy="514189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2827" y="195999"/>
            <a:ext cx="46358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866415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-19445"/>
            <a:ext cx="4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FBI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0971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49861" y="3244334"/>
            <a:ext cx="432169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/>
              <a:t>Wiener, </a:t>
            </a:r>
            <a:r>
              <a:rPr lang="en-US" dirty="0"/>
              <a:t>Jeff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4222" y="754352"/>
            <a:ext cx="557807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err="1"/>
              <a:t>Muschiani</a:t>
            </a:r>
            <a:endParaRPr lang="en-US" sz="66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030" y="2558526"/>
            <a:ext cx="1263328" cy="137161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11030" y="3981677"/>
            <a:ext cx="171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Kirsche</a:t>
            </a:r>
            <a:r>
              <a:rPr lang="en-US" dirty="0" smtClean="0"/>
              <a:t>  S-C-H  -I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665698" y="5334206"/>
            <a:ext cx="32979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LABOR CODE AND 24x7</a:t>
            </a:r>
          </a:p>
          <a:p>
            <a:r>
              <a:rPr lang="en-US" dirty="0" smtClean="0"/>
              <a:t>MLK(BLACK ) and Wife Accenture</a:t>
            </a:r>
          </a:p>
          <a:p>
            <a:endParaRPr lang="en-US" dirty="0"/>
          </a:p>
          <a:p>
            <a:r>
              <a:rPr lang="en-US" dirty="0" smtClean="0"/>
              <a:t>IN YOUR FACE,    </a:t>
            </a:r>
          </a:p>
          <a:p>
            <a:r>
              <a:rPr lang="en-US" dirty="0" smtClean="0"/>
              <a:t>MUSSHCI means </a:t>
            </a:r>
            <a:r>
              <a:rPr lang="en-US" dirty="0" err="1" smtClean="0"/>
              <a:t>Vagaina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304" y="534352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4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17" y="27817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HELLO this Jeff Winer I am important Meeting Please away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OUT OF MY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9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1916</Words>
  <Application>Microsoft Office PowerPoint</Application>
  <PresentationFormat>Widescreen</PresentationFormat>
  <Paragraphs>579</Paragraphs>
  <Slides>31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droid_serifweb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HELLO this Jeff Winer I am important Meeting Please away</vt:lpstr>
      <vt:lpstr>PowerPoint Presentation</vt:lpstr>
      <vt:lpstr>HELLO this Jeff Winer I am important Meeting Please away    OUT OF MY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39</cp:revision>
  <cp:lastPrinted>2023-02-17T20:40:13Z</cp:lastPrinted>
  <dcterms:created xsi:type="dcterms:W3CDTF">2023-02-17T14:25:10Z</dcterms:created>
  <dcterms:modified xsi:type="dcterms:W3CDTF">2023-02-17T21:49:20Z</dcterms:modified>
</cp:coreProperties>
</file>