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57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50878-10F6-47DA-B6F3-E2A2FB11206F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B4A71-03D8-43BB-9FB7-A066F203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B4A71-03D8-43BB-9FB7-A066F203D9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1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936E-162C-4786-B4E6-87D32E3DF3C6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FD22-B2BB-4613-A7FE-4FCE5102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hyperlink" Target="https://en.wikipedia.org/wiki/Benjamin_Franklin_Village" TargetMode="External"/><Relationship Id="rId5" Type="http://schemas.openxmlformats.org/officeDocument/2006/relationships/image" Target="../media/image13.jp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56" y="983673"/>
            <a:ext cx="2810788" cy="50547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82" y="1247679"/>
            <a:ext cx="2552517" cy="4526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3775" y="2581275"/>
            <a:ext cx="13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your 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00479" y="2091809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2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7782" y="3784944"/>
            <a:ext cx="7990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</a:t>
            </a:r>
            <a:r>
              <a:rPr lang="en-US" sz="1050" dirty="0" smtClean="0"/>
              <a:t>w1.</a:t>
            </a:r>
            <a:r>
              <a:rPr lang="en-US" sz="9600" b="1" dirty="0" smtClean="0"/>
              <a:t>g</a:t>
            </a:r>
            <a:r>
              <a:rPr lang="en-US" dirty="0" smtClean="0"/>
              <a:t>.cherrytree.gorbachev(</a:t>
            </a:r>
            <a:r>
              <a:rPr lang="en-US" dirty="0" err="1" smtClean="0"/>
              <a:t>nonPoliceWife</a:t>
            </a:r>
            <a:r>
              <a:rPr lang="en-US" dirty="0" smtClean="0"/>
              <a:t>("</a:t>
            </a:r>
            <a:r>
              <a:rPr lang="en-US" dirty="0" err="1" smtClean="0"/>
              <a:t>Michealea</a:t>
            </a:r>
            <a:r>
              <a:rPr lang="en-US" dirty="0" smtClean="0"/>
              <a:t>").</a:t>
            </a:r>
            <a:r>
              <a:rPr lang="en-US" dirty="0" err="1" smtClean="0"/>
              <a:t>nonPoliceDaughter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228" y="1727329"/>
            <a:ext cx="2289696" cy="2485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467" y="2024743"/>
            <a:ext cx="838812" cy="866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31" y="1695380"/>
            <a:ext cx="606720" cy="6587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9862286" y="2379282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11042" y="2354105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54748" y="2379282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014686" y="2531682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552259" y="2420584"/>
            <a:ext cx="117566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10030877" y="2247424"/>
            <a:ext cx="117566" cy="1066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9" idx="4"/>
          </p:cNvCxnSpPr>
          <p:nvPr/>
        </p:nvCxnSpPr>
        <p:spPr>
          <a:xfrm flipV="1">
            <a:off x="8312944" y="2399824"/>
            <a:ext cx="1356881" cy="34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4"/>
          </p:cNvCxnSpPr>
          <p:nvPr/>
        </p:nvCxnSpPr>
        <p:spPr>
          <a:xfrm flipV="1">
            <a:off x="8895154" y="2466303"/>
            <a:ext cx="715888" cy="598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5"/>
          </p:cNvCxnSpPr>
          <p:nvPr/>
        </p:nvCxnSpPr>
        <p:spPr>
          <a:xfrm flipH="1" flipV="1">
            <a:off x="10131226" y="2263047"/>
            <a:ext cx="684412" cy="70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 flipH="1" flipV="1">
            <a:off x="10113531" y="2379282"/>
            <a:ext cx="635061" cy="77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4"/>
          </p:cNvCxnSpPr>
          <p:nvPr/>
        </p:nvCxnSpPr>
        <p:spPr>
          <a:xfrm flipH="1" flipV="1">
            <a:off x="10073469" y="2577401"/>
            <a:ext cx="461401" cy="72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9985690" y="2369728"/>
            <a:ext cx="1180319" cy="841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5354" y="-3107"/>
            <a:ext cx="4510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PILKII: </a:t>
            </a:r>
            <a:r>
              <a:rPr lang="en-US" sz="2000" b="1" dirty="0" smtClean="0"/>
              <a:t>My ass --</a:t>
            </a:r>
            <a:r>
              <a:rPr lang="en-US" sz="2000" b="1" dirty="0" err="1" smtClean="0"/>
              <a:t>larry</a:t>
            </a:r>
            <a:endParaRPr lang="en-US" sz="2000" b="1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7634212" y="3097305"/>
            <a:ext cx="2242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Visa, </a:t>
            </a:r>
            <a:r>
              <a:rPr lang="en-US" b="1" dirty="0" err="1" smtClean="0"/>
              <a:t>Oreagaon</a:t>
            </a:r>
            <a:r>
              <a:rPr lang="en-US" b="1" dirty="0" smtClean="0"/>
              <a:t> Ducks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643" y="3507206"/>
            <a:ext cx="709448" cy="47210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030896" y="3946178"/>
            <a:ext cx="311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Roos</a:t>
            </a:r>
            <a:r>
              <a:rPr lang="en-US" b="1" dirty="0" smtClean="0"/>
              <a:t> (Mind Map) Algebra 4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078" y="4332283"/>
            <a:ext cx="1129078" cy="84571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8656829" y="3501457"/>
            <a:ext cx="3118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Dr. </a:t>
            </a:r>
            <a:r>
              <a:rPr lang="en-US" b="1" dirty="0" err="1" smtClean="0"/>
              <a:t>Roos</a:t>
            </a:r>
            <a:r>
              <a:rPr lang="en-US" b="1" dirty="0" smtClean="0"/>
              <a:t> (Mind Map) Algebra 4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6899841" y="5195974"/>
            <a:ext cx="483023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WWI, WWII</a:t>
            </a:r>
          </a:p>
          <a:p>
            <a:r>
              <a:rPr lang="en-US" b="1" dirty="0" smtClean="0"/>
              <a:t>Dr. Dr. </a:t>
            </a:r>
            <a:r>
              <a:rPr lang="en-US" b="1" dirty="0" smtClean="0"/>
              <a:t>prof. </a:t>
            </a:r>
            <a:r>
              <a:rPr lang="en-US" b="1" dirty="0" err="1" smtClean="0"/>
              <a:t>h.c</a:t>
            </a:r>
            <a:r>
              <a:rPr lang="en-US" b="1" dirty="0" smtClean="0"/>
              <a:t>. Joseph  - Quantum Physics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    Quantum Computing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    Quantum Mathematics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     Dr. Einstein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6899841" y="4465243"/>
            <a:ext cx="1708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Qbit – Oprah - &gt;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281" y="1664756"/>
            <a:ext cx="1392608" cy="477279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7406919" y="2518927"/>
            <a:ext cx="12782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Daimler AG</a:t>
            </a:r>
          </a:p>
          <a:p>
            <a:r>
              <a:rPr lang="en-US" b="1" dirty="0" err="1" smtClean="0"/>
              <a:t>Micheala</a:t>
            </a:r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11134544" y="3158903"/>
            <a:ext cx="55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SAP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10275958" y="3196588"/>
            <a:ext cx="791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~int32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8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08" y="3943350"/>
            <a:ext cx="1242283" cy="22340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08" y="700087"/>
            <a:ext cx="1219200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606" y="1702870"/>
            <a:ext cx="528387" cy="5736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99" y="344174"/>
            <a:ext cx="1990476" cy="21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598" y="344174"/>
            <a:ext cx="1511721" cy="19323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54993" y="466819"/>
            <a:ext cx="1965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Carl-Benz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93" y="1210780"/>
            <a:ext cx="1876190" cy="159047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29125" y="466819"/>
            <a:ext cx="85725" cy="593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29" y="273755"/>
            <a:ext cx="1622151" cy="10794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77530" y="2414842"/>
            <a:ext cx="3801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PILKII: </a:t>
            </a:r>
            <a:r>
              <a:rPr lang="en-US" sz="2000" b="1" dirty="0" smtClean="0"/>
              <a:t>My 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51991" y="4498368"/>
            <a:ext cx="194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Pool, This your ass</a:t>
            </a:r>
          </a:p>
        </p:txBody>
      </p:sp>
    </p:spTree>
    <p:extLst>
      <p:ext uri="{BB962C8B-B14F-4D97-AF65-F5344CB8AC3E}">
        <p14:creationId xmlns:p14="http://schemas.microsoft.com/office/powerpoint/2010/main" val="312626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32" y="4014787"/>
            <a:ext cx="1242283" cy="2234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52" y="4329113"/>
            <a:ext cx="1282549" cy="230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115" y="4157662"/>
            <a:ext cx="1278878" cy="229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64638" y="4014787"/>
            <a:ext cx="1064609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08" y="700087"/>
            <a:ext cx="1219200" cy="2162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606" y="1913354"/>
            <a:ext cx="1056774" cy="11473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475" y="3891154"/>
            <a:ext cx="1330332" cy="21617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99" y="344174"/>
            <a:ext cx="1990476" cy="21428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9598" y="344174"/>
            <a:ext cx="1511721" cy="193237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22162" y="155553"/>
            <a:ext cx="141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1987</a:t>
            </a:r>
          </a:p>
          <a:p>
            <a:r>
              <a:rPr lang="en-US" sz="3600" dirty="0" smtClean="0"/>
              <a:t>Marlin</a:t>
            </a:r>
            <a:endParaRPr lang="en-US" sz="36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86263" y="344174"/>
            <a:ext cx="42862" cy="651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58431" y="51542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!Ms. Price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07" y="276666"/>
            <a:ext cx="1622151" cy="10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22448" y="1954652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543046" y="2537966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43047" y="3438079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43046" y="4266754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43046" y="5066854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1" y="1538514"/>
            <a:ext cx="786193" cy="1004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9" y="2529652"/>
            <a:ext cx="786193" cy="1004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" y="3572565"/>
            <a:ext cx="786193" cy="10049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" y="4636894"/>
            <a:ext cx="786193" cy="10049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5682534"/>
            <a:ext cx="786193" cy="10049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04" y="898576"/>
            <a:ext cx="486389" cy="7903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570" y="1310014"/>
            <a:ext cx="590658" cy="64128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19" y="739577"/>
            <a:ext cx="590658" cy="641286"/>
          </a:xfrm>
          <a:prstGeom prst="rect">
            <a:avLst/>
          </a:prstGeom>
        </p:spPr>
      </p:pic>
      <p:cxnSp>
        <p:nvCxnSpPr>
          <p:cNvPr id="29" name="Straight Arrow Connector 28"/>
          <p:cNvCxnSpPr/>
          <p:nvPr/>
        </p:nvCxnSpPr>
        <p:spPr>
          <a:xfrm>
            <a:off x="5155360" y="1195575"/>
            <a:ext cx="373198" cy="9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929" y="2021856"/>
            <a:ext cx="590658" cy="64128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72762" y="1766634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Monday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643016" y="2293810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Tuesday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80712" y="3028600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Wednesday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301" y="147746"/>
            <a:ext cx="819270" cy="109376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629" y="5263426"/>
            <a:ext cx="590658" cy="64128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44" y="571763"/>
            <a:ext cx="970423" cy="13005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868893" y="866328"/>
            <a:ext cx="7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§PREA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78" y="179672"/>
            <a:ext cx="1622151" cy="107946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1918" y="641339"/>
            <a:ext cx="885714" cy="104761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840314" y="156797"/>
            <a:ext cx="112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Mrs. Price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257" y="1902879"/>
            <a:ext cx="485212" cy="65028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659" y="2754752"/>
            <a:ext cx="485212" cy="6502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697" y="3541562"/>
            <a:ext cx="485212" cy="65028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49" y="4398813"/>
            <a:ext cx="485212" cy="650283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0781918" y="3756029"/>
            <a:ext cx="104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Thrusday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680712" y="4483458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Friday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0736054" y="521088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Satruday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781918" y="5815682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sudnay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512036" y="5790833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708785" y="6481223"/>
            <a:ext cx="8886825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30591" y="-118763"/>
            <a:ext cx="2778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PILIKI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66" y="5108351"/>
            <a:ext cx="485212" cy="65028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027" y="5811916"/>
            <a:ext cx="485212" cy="65028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52" y="5733766"/>
            <a:ext cx="486389" cy="790382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3629" y="1993418"/>
            <a:ext cx="2461694" cy="152266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7571" y="3107785"/>
            <a:ext cx="2461694" cy="152266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4763" y="3869118"/>
            <a:ext cx="2461694" cy="152266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4913" y="4426389"/>
            <a:ext cx="2461694" cy="152266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72" y="994138"/>
            <a:ext cx="1137466" cy="494751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02916" y="1559549"/>
            <a:ext cx="9549409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sng" dirty="0" smtClean="0">
                <a:solidFill>
                  <a:srgbClr val="1A0DAB"/>
                </a:solidFill>
                <a:effectLst/>
                <a:latin typeface="Roboto"/>
                <a:hlinkClick r:id="rId11"/>
              </a:rPr>
              <a:t>Benjamin Franklin Village – MANNHEEIM</a:t>
            </a:r>
          </a:p>
          <a:p>
            <a:r>
              <a:rPr lang="en-US" sz="6600" u="sng" dirty="0" smtClean="0">
                <a:solidFill>
                  <a:srgbClr val="1A0DAB"/>
                </a:solidFill>
                <a:latin typeface="Roboto"/>
                <a:hlinkClick r:id="rId11"/>
              </a:rPr>
              <a:t>             SON-OF-MANN </a:t>
            </a:r>
          </a:p>
          <a:p>
            <a:r>
              <a:rPr lang="en-US" sz="6600" u="sng" dirty="0">
                <a:solidFill>
                  <a:srgbClr val="1A0DAB"/>
                </a:solidFill>
                <a:latin typeface="Roboto"/>
                <a:hlinkClick r:id="rId11"/>
              </a:rPr>
              <a:t>	</a:t>
            </a:r>
            <a:r>
              <a:rPr lang="en-US" sz="6600" u="sng" dirty="0" smtClean="0">
                <a:solidFill>
                  <a:srgbClr val="1A0DAB"/>
                </a:solidFill>
                <a:latin typeface="Roboto"/>
                <a:hlinkClick r:id="rId11"/>
              </a:rPr>
              <a:t>			VILLAGE</a:t>
            </a:r>
            <a:endParaRPr lang="en-US" sz="6600" b="0" i="0" u="sng" dirty="0">
              <a:solidFill>
                <a:srgbClr val="1A0DAB"/>
              </a:solidFill>
              <a:effectLst/>
              <a:latin typeface="Roboto"/>
              <a:hlinkClick r:id="rId11"/>
            </a:endParaRPr>
          </a:p>
        </p:txBody>
      </p:sp>
    </p:spTree>
    <p:extLst>
      <p:ext uri="{BB962C8B-B14F-4D97-AF65-F5344CB8AC3E}">
        <p14:creationId xmlns:p14="http://schemas.microsoft.com/office/powerpoint/2010/main" val="327384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94" y="2415595"/>
            <a:ext cx="3219048" cy="22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18" y="2633727"/>
            <a:ext cx="885714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5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08" y="3943350"/>
            <a:ext cx="1242283" cy="223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308" y="700087"/>
            <a:ext cx="1219200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606" y="1702870"/>
            <a:ext cx="528387" cy="573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99" y="344174"/>
            <a:ext cx="1990476" cy="214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598" y="344174"/>
            <a:ext cx="1511721" cy="1932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054993" y="466819"/>
            <a:ext cx="208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Degenfeld</a:t>
            </a:r>
            <a:endParaRPr lang="en-US" sz="3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093" y="1210780"/>
            <a:ext cx="1876190" cy="159047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429125" y="466819"/>
            <a:ext cx="85725" cy="593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29" y="273755"/>
            <a:ext cx="1622151" cy="10794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77530" y="2414842"/>
            <a:ext cx="28825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!</a:t>
            </a:r>
            <a:r>
              <a:rPr lang="en-US" sz="8000" b="1" dirty="0" smtClean="0"/>
              <a:t>PILIKI</a:t>
            </a:r>
          </a:p>
        </p:txBody>
      </p:sp>
    </p:spTree>
    <p:extLst>
      <p:ext uri="{BB962C8B-B14F-4D97-AF65-F5344CB8AC3E}">
        <p14:creationId xmlns:p14="http://schemas.microsoft.com/office/powerpoint/2010/main" val="172326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125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6</cp:revision>
  <dcterms:created xsi:type="dcterms:W3CDTF">2023-02-17T14:25:10Z</dcterms:created>
  <dcterms:modified xsi:type="dcterms:W3CDTF">2023-02-17T15:21:52Z</dcterms:modified>
</cp:coreProperties>
</file>