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1" autoAdjust="0"/>
    <p:restoredTop sz="84127" autoAdjust="0"/>
  </p:normalViewPr>
  <p:slideViewPr>
    <p:cSldViewPr snapToGrid="0">
      <p:cViewPr varScale="1">
        <p:scale>
          <a:sx n="64" d="100"/>
          <a:sy n="64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A4433-5716-4B9C-9697-7DC53CC06DDF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F44BC-C6A3-4332-8D43-F3AEBE147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57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F44BC-C6A3-4332-8D43-F3AEBE1475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8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9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5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6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7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7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FB16-2188-4A34-8185-D144C5A6B55D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436E-9A02-4D8D-B134-BECCDB9A7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2.jpg"/><Relationship Id="rId7" Type="http://schemas.openxmlformats.org/officeDocument/2006/relationships/hyperlink" Target="https://www.cdcr.ca.gov/pre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2.jpg"/><Relationship Id="rId10" Type="http://schemas.openxmlformats.org/officeDocument/2006/relationships/image" Target="../media/image29.jpg"/><Relationship Id="rId4" Type="http://schemas.openxmlformats.org/officeDocument/2006/relationships/image" Target="../media/image12.jp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511" y="1649812"/>
            <a:ext cx="3336570" cy="462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583141"/>
            <a:ext cx="2857500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85" y="2181464"/>
            <a:ext cx="3081836" cy="1879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22" y="1658398"/>
            <a:ext cx="1857375" cy="2457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35" y="2333768"/>
            <a:ext cx="2095500" cy="32480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681272" y="1798820"/>
            <a:ext cx="2848131" cy="403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664315" y="4317167"/>
            <a:ext cx="2878111" cy="71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664314" y="5222029"/>
            <a:ext cx="2878111" cy="1478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4314" y="5222029"/>
            <a:ext cx="1962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MILITARY ABROAD DATA and PHYSICS</a:t>
            </a:r>
          </a:p>
          <a:p>
            <a:r>
              <a:rPr lang="en-US" sz="800" dirty="0" smtClean="0"/>
              <a:t>41 </a:t>
            </a:r>
            <a:r>
              <a:rPr lang="en-US" sz="800" dirty="0" err="1" smtClean="0"/>
              <a:t>eva</a:t>
            </a:r>
            <a:r>
              <a:rPr lang="en-US" sz="800" dirty="0" smtClean="0"/>
              <a:t> </a:t>
            </a:r>
            <a:r>
              <a:rPr lang="en-US" sz="800" dirty="0" err="1" smtClean="0"/>
              <a:t>braun</a:t>
            </a:r>
            <a:r>
              <a:rPr lang="en-US" sz="800" dirty="0" smtClean="0"/>
              <a:t> </a:t>
            </a:r>
            <a:r>
              <a:rPr lang="en-US" sz="800" dirty="0" err="1" smtClean="0"/>
              <a:t>eval</a:t>
            </a:r>
            <a:r>
              <a:rPr lang="en-US" sz="800" dirty="0" smtClean="0"/>
              <a:t>, WEEKEND(</a:t>
            </a:r>
            <a:r>
              <a:rPr lang="en-US" sz="800" dirty="0" err="1" smtClean="0"/>
              <a:t>wochenend</a:t>
            </a:r>
            <a:r>
              <a:rPr lang="en-US" sz="800" dirty="0" smtClean="0"/>
              <a:t>, </a:t>
            </a:r>
          </a:p>
          <a:p>
            <a:r>
              <a:rPr lang="en-US" sz="800" dirty="0" smtClean="0"/>
              <a:t>JFK(</a:t>
            </a:r>
            <a:r>
              <a:rPr lang="en-US" sz="800" strike="sngStrike" dirty="0" err="1" smtClean="0"/>
              <a:t>ibm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visa,breakfast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smtClean="0"/>
              <a:t>LABOR CODE, 41.VACATION. Eva </a:t>
            </a:r>
            <a:r>
              <a:rPr lang="en-US" sz="800" strike="sngStrike" dirty="0" err="1" smtClean="0"/>
              <a:t>braun</a:t>
            </a:r>
            <a:endParaRPr lang="en-US" sz="800" strike="sngStrike" dirty="0" smtClean="0"/>
          </a:p>
          <a:p>
            <a:r>
              <a:rPr lang="en-US" sz="800" dirty="0" smtClean="0"/>
              <a:t>AUSCHEI(</a:t>
            </a:r>
            <a:r>
              <a:rPr lang="en-US" sz="800" strike="sngStrike" dirty="0" err="1" smtClean="0"/>
              <a:t>ibm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damiler</a:t>
            </a:r>
            <a:r>
              <a:rPr lang="en-US" sz="800" strike="sngStrike" dirty="0" smtClean="0"/>
              <a:t>; </a:t>
            </a:r>
            <a:r>
              <a:rPr lang="en-US" sz="800" strike="sngStrike" dirty="0" err="1" smtClean="0"/>
              <a:t>arbiet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macht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frei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173936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583141"/>
            <a:ext cx="2857500" cy="2857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18" y="1851223"/>
            <a:ext cx="1859417" cy="1861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3" y="2022402"/>
            <a:ext cx="1981512" cy="2642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3" y="3834905"/>
            <a:ext cx="1838325" cy="2486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24918" y="4865160"/>
            <a:ext cx="3393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trike="sngStrike" dirty="0" smtClean="0"/>
              <a:t>“</a:t>
            </a:r>
            <a:r>
              <a:rPr lang="en-US" sz="4000" strike="sngStrike" dirty="0" err="1" smtClean="0"/>
              <a:t>Eveyone</a:t>
            </a:r>
            <a:r>
              <a:rPr lang="en-US" sz="4000" strike="sngStrike" dirty="0" smtClean="0"/>
              <a:t> Sells”</a:t>
            </a:r>
            <a:endParaRPr lang="en-US" sz="4000" strike="sngStrike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59" y="2543934"/>
            <a:ext cx="1008713" cy="10087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03" y="3700758"/>
            <a:ext cx="999901" cy="99990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8089426" y="2560323"/>
            <a:ext cx="1439056" cy="100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84691" y="3540665"/>
            <a:ext cx="2248524" cy="1159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28813" y="2621248"/>
            <a:ext cx="1921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Do you want </a:t>
            </a:r>
          </a:p>
          <a:p>
            <a:r>
              <a:rPr lang="en-US" strike="sngStrike" dirty="0" smtClean="0"/>
              <a:t>IBM </a:t>
            </a:r>
            <a:r>
              <a:rPr lang="en-US" strike="sngStrike" dirty="0" err="1" smtClean="0"/>
              <a:t>Omegaon</a:t>
            </a:r>
            <a:r>
              <a:rPr lang="en-US" strike="sngStrike" dirty="0" smtClean="0"/>
              <a:t> XE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38405" y="3834905"/>
            <a:ext cx="2880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Do you want</a:t>
            </a:r>
          </a:p>
          <a:p>
            <a:r>
              <a:rPr lang="en-US" strike="sngStrike" dirty="0" smtClean="0"/>
              <a:t> ITCAM for Web </a:t>
            </a:r>
            <a:r>
              <a:rPr lang="en-US" strike="sngStrike" dirty="0" err="1" smtClean="0"/>
              <a:t>Transctions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383436" y="2143593"/>
            <a:ext cx="3222885" cy="272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143188" y="3834905"/>
            <a:ext cx="3474675" cy="241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09409" y="2298082"/>
            <a:ext cx="1369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Yang, </a:t>
            </a:r>
            <a:r>
              <a:rPr lang="en-US" strike="sngStrike" dirty="0" err="1" smtClean="0"/>
              <a:t>minlei</a:t>
            </a:r>
            <a:r>
              <a:rPr lang="en-US" strike="sngStrike" dirty="0" smtClean="0"/>
              <a:t> </a:t>
            </a:r>
          </a:p>
          <a:p>
            <a:r>
              <a:rPr lang="en-US" strike="sngStrike" dirty="0" smtClean="0"/>
              <a:t>HBR/</a:t>
            </a:r>
            <a:endParaRPr lang="en-US" strike="sngStrike" dirty="0"/>
          </a:p>
        </p:txBody>
      </p:sp>
      <p:sp>
        <p:nvSpPr>
          <p:cNvPr id="25" name="Rectangle 24"/>
          <p:cNvSpPr/>
          <p:nvPr/>
        </p:nvSpPr>
        <p:spPr>
          <a:xfrm>
            <a:off x="3410626" y="1763376"/>
            <a:ext cx="347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trike="sngStrike" dirty="0" smtClean="0"/>
              <a:t>MBR – Compilation “</a:t>
            </a:r>
            <a:r>
              <a:rPr lang="en-US" b="1" strike="sngStrike" dirty="0" err="1" smtClean="0"/>
              <a:t>kindom</a:t>
            </a:r>
            <a:r>
              <a:rPr lang="en-US" b="1" strike="sngStrike" dirty="0" smtClean="0"/>
              <a:t> cum”</a:t>
            </a:r>
            <a:endParaRPr lang="en-US" b="1" strike="sngStrike" dirty="0"/>
          </a:p>
        </p:txBody>
      </p:sp>
      <p:sp>
        <p:nvSpPr>
          <p:cNvPr id="26" name="TextBox 25"/>
          <p:cNvSpPr txBox="1"/>
          <p:nvPr/>
        </p:nvSpPr>
        <p:spPr>
          <a:xfrm>
            <a:off x="3223316" y="1229543"/>
            <a:ext cx="26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 </a:t>
            </a:r>
            <a:r>
              <a:rPr lang="en-US" strike="sngStrike" dirty="0" err="1" smtClean="0"/>
              <a:t>Moodys</a:t>
            </a:r>
            <a:r>
              <a:rPr lang="en-US" strike="sngStrike" dirty="0" smtClean="0"/>
              <a:t> (</a:t>
            </a:r>
            <a:r>
              <a:rPr lang="en-US" strike="sngStrike" dirty="0" err="1" smtClean="0"/>
              <a:t>mbr</a:t>
            </a:r>
            <a:r>
              <a:rPr lang="en-US" strike="sngStrike" dirty="0" smtClean="0"/>
              <a:t>) chinse</a:t>
            </a:r>
          </a:p>
          <a:p>
            <a:r>
              <a:rPr lang="en-US" dirty="0" smtClean="0"/>
              <a:t>2015 </a:t>
            </a:r>
            <a:r>
              <a:rPr lang="en-US" strike="sngStrike" dirty="0" smtClean="0"/>
              <a:t>tango(</a:t>
            </a:r>
            <a:r>
              <a:rPr lang="en-US" strike="sngStrike" dirty="0" err="1" smtClean="0"/>
              <a:t>mbr</a:t>
            </a:r>
            <a:r>
              <a:rPr lang="en-US" strike="sngStrike" dirty="0" smtClean="0"/>
              <a:t>) </a:t>
            </a:r>
            <a:r>
              <a:rPr lang="en-US" strike="sngStrike" dirty="0" err="1" smtClean="0"/>
              <a:t>chense</a:t>
            </a:r>
            <a:endParaRPr lang="en-US" strike="sngStrike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880935" y="1583141"/>
            <a:ext cx="1303400" cy="2689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3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" y="1666306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22" y="1658398"/>
            <a:ext cx="1857375" cy="2457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998" y="1679827"/>
            <a:ext cx="4046677" cy="2414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25549" y="1798820"/>
            <a:ext cx="266944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CPVA</a:t>
            </a:r>
          </a:p>
          <a:p>
            <a:r>
              <a:rPr lang="en-US" strike="sngStrike" dirty="0" smtClean="0"/>
              <a:t>(</a:t>
            </a:r>
            <a:r>
              <a:rPr lang="en-US" strike="sngStrike" dirty="0" err="1" smtClean="0"/>
              <a:t>c++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6" y="5372190"/>
            <a:ext cx="520727" cy="5207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80495" y="544788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1C1C1C"/>
                </a:solidFill>
                <a:effectLst/>
                <a:latin typeface="Montserrat"/>
              </a:rPr>
              <a:t>PREA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0495" y="608225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§187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98623" y="6266924"/>
            <a:ext cx="207442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25992" y="5372190"/>
            <a:ext cx="3346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sng" dirty="0" smtClean="0">
                <a:solidFill>
                  <a:srgbClr val="1C1C1C"/>
                </a:solidFill>
                <a:effectLst/>
                <a:latin typeface="var(--font-primary)"/>
                <a:hlinkClick r:id="rId7"/>
              </a:rPr>
              <a:t>Prison Rape Elimination Act</a:t>
            </a:r>
            <a:endParaRPr lang="en-US" b="0" i="0" dirty="0">
              <a:solidFill>
                <a:srgbClr val="1C1C1C"/>
              </a:solidFill>
              <a:effectLst/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02" y="5242492"/>
            <a:ext cx="346873" cy="3468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24275" y="5205958"/>
            <a:ext cx="2581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VIRGINIA.CAR.CIVIL.CODE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377402" y="5741522"/>
            <a:ext cx="2927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2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 flipV="1">
            <a:off x="7315200" y="3220994"/>
            <a:ext cx="851556" cy="1046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604354" y="2458905"/>
            <a:ext cx="1998666" cy="1393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960" y="3477653"/>
            <a:ext cx="789950" cy="789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638" y="1982979"/>
            <a:ext cx="724526" cy="7974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83549" y="1822051"/>
            <a:ext cx="3854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trike="sngStrike" dirty="0" err="1" smtClean="0"/>
              <a:t>Cumshot</a:t>
            </a:r>
            <a:r>
              <a:rPr lang="en-US" sz="3200" strike="sngStrike" dirty="0" smtClean="0"/>
              <a:t>, compilation</a:t>
            </a:r>
            <a:endParaRPr lang="en-US" sz="3200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63" y="2406826"/>
            <a:ext cx="1253057" cy="1628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80919" y="2458905"/>
            <a:ext cx="23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 GERMANY : </a:t>
            </a:r>
            <a:r>
              <a:rPr lang="en-US" strike="sngStrike" dirty="0" smtClean="0"/>
              <a:t>my cum</a:t>
            </a:r>
          </a:p>
          <a:p>
            <a:r>
              <a:rPr lang="en-US" strike="sngStrike" dirty="0" err="1" smtClean="0"/>
              <a:t>Petersson</a:t>
            </a:r>
            <a:r>
              <a:rPr lang="en-US" strike="sngStrike" dirty="0" smtClean="0"/>
              <a:t> cum</a:t>
            </a:r>
            <a:endParaRPr lang="en-US" strike="sngStrik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" y="1666306"/>
            <a:ext cx="2857500" cy="285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44" y="1866331"/>
            <a:ext cx="1857375" cy="24574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059085" y="1866331"/>
            <a:ext cx="3779237" cy="2457450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8257" y="1937371"/>
            <a:ext cx="3880066" cy="23151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35641" y="388321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kindomdum</a:t>
            </a:r>
            <a:endParaRPr lang="en-US" strike="sngStrike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386" y="4999109"/>
            <a:ext cx="949533" cy="12299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19" y="4932586"/>
            <a:ext cx="1092296" cy="141485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V="1">
            <a:off x="3687580" y="4999109"/>
            <a:ext cx="1888761" cy="134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6580682" y="4760194"/>
            <a:ext cx="2023672" cy="1468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87580" y="6229041"/>
            <a:ext cx="202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Stanford University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15769" y="4629777"/>
            <a:ext cx="1604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Police Ticket(s)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768087" y="6236757"/>
            <a:ext cx="1977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Harvard University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474544" y="4932586"/>
            <a:ext cx="7528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768087" y="1666306"/>
            <a:ext cx="4459546" cy="29117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01500" y="634743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§187</a:t>
            </a:r>
            <a:endParaRPr lang="en-US" b="1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619628" y="6532105"/>
            <a:ext cx="207442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84420" y="63474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84535" y="6558479"/>
            <a:ext cx="353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CVPA </a:t>
            </a:r>
            <a:r>
              <a:rPr lang="en-US" dirty="0" err="1" smtClean="0"/>
              <a:t>Arrest:HOMICIDE:SUNSTROKE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68642" y="3064879"/>
            <a:ext cx="210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Anal facial </a:t>
            </a:r>
            <a:r>
              <a:rPr lang="en-US" strike="sngStrike" dirty="0" err="1" smtClean="0"/>
              <a:t>cumshots</a:t>
            </a:r>
            <a:endParaRPr lang="en-US" strike="sngStrike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497" y="5146324"/>
            <a:ext cx="1285994" cy="96325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48703" y="6299934"/>
            <a:ext cx="82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Oxford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478125" y="623675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KIT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320532" y="5146324"/>
            <a:ext cx="1449486" cy="963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914" y="233376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583141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801" y="1951629"/>
            <a:ext cx="7948105" cy="40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5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583141"/>
            <a:ext cx="2857500" cy="2857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58185" y="278182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FBI:WMD:GREE</a:t>
            </a:r>
          </a:p>
          <a:p>
            <a:r>
              <a:rPr lang="en-US" dirty="0" err="1" smtClean="0"/>
              <a:t>PENGOAN.emea</a:t>
            </a:r>
            <a:r>
              <a:rPr lang="en-US" dirty="0" smtClean="0"/>
              <a:t>(</a:t>
            </a:r>
            <a:r>
              <a:rPr lang="en-US" dirty="0" err="1" smtClean="0"/>
              <a:t>deere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nonPolice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raitoan</a:t>
            </a:r>
            <a:r>
              <a:rPr lang="en-US" dirty="0" smtClean="0"/>
              <a:t> l clear case</a:t>
            </a:r>
          </a:p>
          <a:p>
            <a:r>
              <a:rPr lang="en-US" dirty="0" smtClean="0"/>
              <a:t>  GOVERMENT CODE </a:t>
            </a:r>
            <a:r>
              <a:rPr lang="en-US" dirty="0" err="1" smtClean="0"/>
              <a:t>uml</a:t>
            </a:r>
            <a:r>
              <a:rPr lang="en-US" dirty="0" smtClean="0"/>
              <a:t>(use cases),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IMPORT SQ.COLEMAN band ( </a:t>
            </a:r>
            <a:r>
              <a:rPr lang="en-US" dirty="0" err="1" smtClean="0"/>
              <a:t>andre</a:t>
            </a:r>
            <a:r>
              <a:rPr lang="en-US" dirty="0" smtClean="0"/>
              <a:t> van </a:t>
            </a:r>
            <a:r>
              <a:rPr lang="en-US" dirty="0" err="1" smtClean="0"/>
              <a:t>sctooter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7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583141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64" y="1735028"/>
            <a:ext cx="1485900" cy="1400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71364" y="3135203"/>
            <a:ext cx="670215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COMPILATION</a:t>
            </a:r>
          </a:p>
          <a:p>
            <a:r>
              <a:rPr lang="en-US" sz="8800" strike="sngStrike" dirty="0" smtClean="0"/>
              <a:t>C++/Java</a:t>
            </a:r>
            <a:endParaRPr lang="en-US" sz="8800" strike="sngStrike" dirty="0"/>
          </a:p>
        </p:txBody>
      </p:sp>
      <p:sp>
        <p:nvSpPr>
          <p:cNvPr id="6" name="TextBox 5"/>
          <p:cNvSpPr txBox="1"/>
          <p:nvPr/>
        </p:nvSpPr>
        <p:spPr>
          <a:xfrm>
            <a:off x="9481625" y="5725551"/>
            <a:ext cx="313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Mp4 </a:t>
            </a:r>
            <a:r>
              <a:rPr lang="en-US" strike="sngStrike" dirty="0" err="1" smtClean="0"/>
              <a:t>frauenhoffer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Instutue</a:t>
            </a:r>
            <a:r>
              <a:rPr lang="en-US" strike="sngStrike" dirty="0" smtClean="0"/>
              <a:t>,</a:t>
            </a:r>
          </a:p>
          <a:p>
            <a:r>
              <a:rPr lang="en-US" strike="sngStrike" dirty="0" smtClean="0"/>
              <a:t>¼-de.gudid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mattias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frind</a:t>
            </a:r>
            <a:r>
              <a:rPr lang="en-US" strike="sngStrike" dirty="0" smtClean="0"/>
              <a:t>, joe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65883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583141"/>
            <a:ext cx="2857500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0" y="3154720"/>
            <a:ext cx="2400300" cy="2400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50" y="3011891"/>
            <a:ext cx="2400300" cy="240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53620" y="2116920"/>
            <a:ext cx="4891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Compilation </a:t>
            </a:r>
            <a:r>
              <a:rPr lang="en-US" strike="sngStrike" dirty="0" smtClean="0"/>
              <a:t>of animated Gif</a:t>
            </a:r>
            <a:endParaRPr lang="en-US" strike="sngStrike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64" y="2116920"/>
            <a:ext cx="1122909" cy="63163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4353620" y="1765300"/>
            <a:ext cx="228848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1100" y="5488391"/>
            <a:ext cx="1665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C++ Crunching</a:t>
            </a:r>
            <a:r>
              <a:rPr lang="en-US" dirty="0" smtClean="0"/>
              <a:t> </a:t>
            </a:r>
          </a:p>
          <a:p>
            <a:r>
              <a:rPr lang="en-US" strike="sngStrike" dirty="0" smtClean="0"/>
              <a:t>Bios</a:t>
            </a:r>
          </a:p>
          <a:p>
            <a:r>
              <a:rPr lang="en-US" strike="sngStrike" dirty="0" err="1" smtClean="0"/>
              <a:t>Yang.HBR</a:t>
            </a:r>
            <a:r>
              <a:rPr lang="en-US" strike="sngStrike" dirty="0" smtClean="0"/>
              <a:t>/ MBR</a:t>
            </a:r>
          </a:p>
          <a:p>
            <a:r>
              <a:rPr lang="en-US" strike="sngStrike" dirty="0" smtClean="0"/>
              <a:t>Yang </a:t>
            </a:r>
            <a:r>
              <a:rPr lang="en-US" strike="sngStrike" dirty="0" err="1" smtClean="0"/>
              <a:t>muller</a:t>
            </a:r>
            <a:r>
              <a:rPr lang="en-US" strike="sngStrike" dirty="0" smtClean="0"/>
              <a:t> </a:t>
            </a:r>
            <a:endParaRPr lang="en-US" strike="sngStrike" dirty="0"/>
          </a:p>
        </p:txBody>
      </p:sp>
      <p:sp>
        <p:nvSpPr>
          <p:cNvPr id="15" name="Oval 14"/>
          <p:cNvSpPr/>
          <p:nvPr/>
        </p:nvSpPr>
        <p:spPr>
          <a:xfrm>
            <a:off x="5497860" y="5308600"/>
            <a:ext cx="1614140" cy="1447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49198" y="5412191"/>
            <a:ext cx="1632502" cy="72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44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70" y="1666306"/>
            <a:ext cx="2857500" cy="2857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22" y="1658398"/>
            <a:ext cx="1857375" cy="2457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39" y="3958519"/>
            <a:ext cx="8763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123" y="3533206"/>
            <a:ext cx="876300" cy="876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19" y="2050407"/>
            <a:ext cx="1673432" cy="1673432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6805534" y="2758190"/>
            <a:ext cx="2523733" cy="2098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46398" y="1745013"/>
            <a:ext cx="1665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C++ Crunching</a:t>
            </a:r>
            <a:r>
              <a:rPr lang="en-US" dirty="0" smtClean="0"/>
              <a:t> </a:t>
            </a:r>
          </a:p>
          <a:p>
            <a:r>
              <a:rPr lang="en-US" strike="sngStrike" dirty="0" smtClean="0"/>
              <a:t>Bios</a:t>
            </a:r>
          </a:p>
          <a:p>
            <a:r>
              <a:rPr lang="en-US" strike="sngStrike" dirty="0" err="1" smtClean="0"/>
              <a:t>Yang.HBR</a:t>
            </a:r>
            <a:r>
              <a:rPr lang="en-US" strike="sngStrike" dirty="0" smtClean="0"/>
              <a:t>/ MBR</a:t>
            </a:r>
          </a:p>
          <a:p>
            <a:r>
              <a:rPr lang="en-US" strike="sngStrike" dirty="0" smtClean="0"/>
              <a:t>Yang </a:t>
            </a:r>
            <a:r>
              <a:rPr lang="en-US" strike="sngStrike" dirty="0" err="1" smtClean="0"/>
              <a:t>muller</a:t>
            </a:r>
            <a:r>
              <a:rPr lang="en-US" strike="sngStrike" dirty="0" smtClean="0"/>
              <a:t> </a:t>
            </a:r>
            <a:endParaRPr lang="en-US" strike="sngStrike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788224" y="2130004"/>
            <a:ext cx="1659719" cy="9650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781648" y="3573528"/>
            <a:ext cx="2523733" cy="2098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02323" y="3583848"/>
            <a:ext cx="147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Yang: my cum</a:t>
            </a:r>
            <a:endParaRPr lang="en-US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9773587" y="4409506"/>
            <a:ext cx="205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Muller: </a:t>
            </a:r>
            <a:r>
              <a:rPr lang="en-US" strike="sngStrike" dirty="0" err="1" smtClean="0"/>
              <a:t>mein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erguss</a:t>
            </a:r>
            <a:endParaRPr lang="en-US" strike="sngStrike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96" y="3714486"/>
            <a:ext cx="534840" cy="695020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5517351" y="3003784"/>
            <a:ext cx="2523733" cy="2098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27972" y="4343269"/>
            <a:ext cx="2110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VP GERMA : </a:t>
            </a:r>
            <a:r>
              <a:rPr lang="en-US" strike="sngStrike" dirty="0" smtClean="0"/>
              <a:t>my cum</a:t>
            </a:r>
          </a:p>
          <a:p>
            <a:r>
              <a:rPr lang="en-US" strike="sngStrike" dirty="0" err="1" smtClean="0"/>
              <a:t>Petersson</a:t>
            </a:r>
            <a:r>
              <a:rPr lang="en-US" strike="sngStrike" dirty="0" smtClean="0"/>
              <a:t> cum</a:t>
            </a:r>
            <a:endParaRPr lang="en-US" strike="sngStrike" dirty="0"/>
          </a:p>
        </p:txBody>
      </p:sp>
      <p:sp>
        <p:nvSpPr>
          <p:cNvPr id="28" name="TextBox 27"/>
          <p:cNvSpPr txBox="1"/>
          <p:nvPr/>
        </p:nvSpPr>
        <p:spPr>
          <a:xfrm>
            <a:off x="6668460" y="5398671"/>
            <a:ext cx="2765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41. </a:t>
            </a:r>
            <a:r>
              <a:rPr lang="en-US" strike="sngStrike" dirty="0" err="1" smtClean="0"/>
              <a:t>Anntonet</a:t>
            </a:r>
            <a:r>
              <a:rPr lang="en-US" strike="sngStrike" dirty="0" smtClean="0"/>
              <a:t> (at fault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41 </a:t>
            </a:r>
            <a:r>
              <a:rPr lang="en-US" strike="sngStrike" dirty="0" err="1" smtClean="0"/>
              <a:t>Antonet</a:t>
            </a:r>
            <a:r>
              <a:rPr lang="en-US" strike="sngStrike" dirty="0" smtClean="0"/>
              <a:t> son (at fault)</a:t>
            </a:r>
            <a:endParaRPr lang="en-US" strike="sngStrike" dirty="0"/>
          </a:p>
        </p:txBody>
      </p:sp>
      <p:sp>
        <p:nvSpPr>
          <p:cNvPr id="29" name="TextBox 28"/>
          <p:cNvSpPr txBox="1"/>
          <p:nvPr/>
        </p:nvSpPr>
        <p:spPr>
          <a:xfrm>
            <a:off x="9217042" y="566769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2011-2016-2023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435633" y="5327157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2011-2023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1289728" y="5418212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15Y</a:t>
            </a:r>
          </a:p>
          <a:p>
            <a:r>
              <a:rPr lang="en-US" b="1" dirty="0" smtClean="0"/>
              <a:t>15Y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283987" y="4845882"/>
            <a:ext cx="32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Angel </a:t>
            </a:r>
            <a:r>
              <a:rPr lang="en-US" strike="sngStrike" dirty="0" err="1" smtClean="0"/>
              <a:t>Mekerl</a:t>
            </a:r>
            <a:r>
              <a:rPr lang="en-US" strike="sngStrike" dirty="0" smtClean="0"/>
              <a:t>: my </a:t>
            </a:r>
            <a:r>
              <a:rPr lang="en-US" strike="sngStrike" dirty="0" err="1" smtClean="0"/>
              <a:t>petersson</a:t>
            </a:r>
            <a:r>
              <a:rPr lang="en-US" strike="sngStrike" dirty="0" smtClean="0"/>
              <a:t> cum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40177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583141"/>
            <a:ext cx="2857500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81" y="2074460"/>
            <a:ext cx="4869929" cy="29706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22" y="1658398"/>
            <a:ext cx="1857375" cy="2457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26232" y="3011891"/>
            <a:ext cx="264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Pentagon Base Paul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Mary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Playboy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63528" y="5186597"/>
            <a:ext cx="1648918" cy="1274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889167" y="5366479"/>
            <a:ext cx="1409076" cy="884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44984" y="6115987"/>
            <a:ext cx="17452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 MAINSTREET</a:t>
            </a:r>
          </a:p>
          <a:p>
            <a:r>
              <a:rPr lang="en-US" sz="800" strike="sngStrike" dirty="0" smtClean="0"/>
              <a:t>al </a:t>
            </a:r>
            <a:r>
              <a:rPr lang="en-US" sz="800" strike="sngStrike" dirty="0" err="1" smtClean="0"/>
              <a:t>kaid</a:t>
            </a:r>
            <a:r>
              <a:rPr lang="en-US" sz="800" strike="sngStrike" dirty="0"/>
              <a:t> </a:t>
            </a:r>
            <a:r>
              <a:rPr lang="en-US" sz="800" strike="sngStrike" dirty="0" err="1" smtClean="0"/>
              <a:t>changtal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fancec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blaketn</a:t>
            </a:r>
            <a:r>
              <a:rPr lang="en-US" sz="800" strike="sngStrike" dirty="0" smtClean="0"/>
              <a:t> cum)</a:t>
            </a:r>
            <a:endParaRPr lang="en-US" sz="800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5630701" y="5958510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7 </a:t>
            </a:r>
            <a:r>
              <a:rPr lang="en-US" sz="800" strike="sngStrike" dirty="0" err="1" smtClean="0"/>
              <a:t>Dyas</a:t>
            </a:r>
            <a:r>
              <a:rPr lang="en-US" sz="800" strike="sngStrike" dirty="0" smtClean="0"/>
              <a:t> at </a:t>
            </a:r>
            <a:r>
              <a:rPr lang="en-US" sz="800" strike="sngStrike" dirty="0" err="1" smtClean="0"/>
              <a:t>Marrys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hosue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Ghcoe</a:t>
            </a:r>
            <a:r>
              <a:rPr lang="en-US" sz="800" strike="sngStrike" dirty="0" smtClean="0"/>
              <a:t>(depress) wedding </a:t>
            </a:r>
          </a:p>
          <a:p>
            <a:r>
              <a:rPr lang="en-US" sz="800" strike="sngStrike" dirty="0" err="1" smtClean="0"/>
              <a:t>Micheaigan</a:t>
            </a:r>
            <a:r>
              <a:rPr lang="en-US" sz="800" strike="sngStrike" dirty="0" smtClean="0"/>
              <a:t>-Stuttgart</a:t>
            </a:r>
          </a:p>
          <a:p>
            <a:r>
              <a:rPr lang="en-US" sz="800" strike="sngStrike" dirty="0" smtClean="0"/>
              <a:t>Steve </a:t>
            </a:r>
            <a:r>
              <a:rPr lang="en-US" sz="800" strike="sngStrike" dirty="0" err="1" smtClean="0"/>
              <a:t>miceha</a:t>
            </a:r>
            <a:r>
              <a:rPr lang="en-US" sz="800" strike="sngStrike" dirty="0" smtClean="0"/>
              <a:t> las Christmas</a:t>
            </a:r>
            <a:endParaRPr lang="en-US" sz="800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5443257" y="558917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86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037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FBI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0" y="1037230"/>
            <a:ext cx="12192000" cy="2593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47" y="1583141"/>
            <a:ext cx="2857500" cy="2857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85" y="2181464"/>
            <a:ext cx="3081836" cy="1879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22" y="1658398"/>
            <a:ext cx="1857375" cy="2457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43" y="2117341"/>
            <a:ext cx="2230891" cy="34552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325" y="3844957"/>
            <a:ext cx="1977405" cy="279661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7749915" y="4440641"/>
            <a:ext cx="3882452" cy="209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271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Roboto</vt:lpstr>
      <vt:lpstr>var(--font-primary)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7</cp:revision>
  <dcterms:created xsi:type="dcterms:W3CDTF">2023-06-26T15:20:44Z</dcterms:created>
  <dcterms:modified xsi:type="dcterms:W3CDTF">2023-06-26T16:02:17Z</dcterms:modified>
</cp:coreProperties>
</file>