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01C6-7EC9-46F5-902E-B4D5CE4505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1512-537B-4F2F-A426-F1DE90AC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3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01C6-7EC9-46F5-902E-B4D5CE4505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1512-537B-4F2F-A426-F1DE90AC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4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01C6-7EC9-46F5-902E-B4D5CE4505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1512-537B-4F2F-A426-F1DE90AC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0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01C6-7EC9-46F5-902E-B4D5CE4505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1512-537B-4F2F-A426-F1DE90AC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0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01C6-7EC9-46F5-902E-B4D5CE4505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1512-537B-4F2F-A426-F1DE90AC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5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01C6-7EC9-46F5-902E-B4D5CE4505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1512-537B-4F2F-A426-F1DE90AC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01C6-7EC9-46F5-902E-B4D5CE4505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1512-537B-4F2F-A426-F1DE90AC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01C6-7EC9-46F5-902E-B4D5CE4505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1512-537B-4F2F-A426-F1DE90AC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01C6-7EC9-46F5-902E-B4D5CE4505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1512-537B-4F2F-A426-F1DE90AC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01C6-7EC9-46F5-902E-B4D5CE4505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1512-537B-4F2F-A426-F1DE90AC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5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01C6-7EC9-46F5-902E-B4D5CE4505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1512-537B-4F2F-A426-F1DE90AC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1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F01C6-7EC9-46F5-902E-B4D5CE4505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91512-537B-4F2F-A426-F1DE90AC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7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10" Type="http://schemas.openxmlformats.org/officeDocument/2006/relationships/image" Target="../media/image5.png"/><Relationship Id="rId4" Type="http://schemas.openxmlformats.org/officeDocument/2006/relationships/image" Target="../media/image8.jp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45" y="508657"/>
            <a:ext cx="10687643" cy="62401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7159" y="-87339"/>
            <a:ext cx="33724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CONFIDENTIAL</a:t>
            </a:r>
            <a:r>
              <a:rPr lang="en-US" sz="900" b="1" dirty="0" smtClean="0">
                <a:solidFill>
                  <a:srgbClr val="FF0000"/>
                </a:solidFill>
              </a:rPr>
              <a:t>)</a:t>
            </a:r>
            <a:endParaRPr lang="en-US" sz="9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5969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0" y="10160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FBI</a:t>
            </a:r>
          </a:p>
        </p:txBody>
      </p:sp>
    </p:spTree>
    <p:extLst>
      <p:ext uri="{BB962C8B-B14F-4D97-AF65-F5344CB8AC3E}">
        <p14:creationId xmlns:p14="http://schemas.microsoft.com/office/powerpoint/2010/main" val="329249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7159" y="-87339"/>
            <a:ext cx="33724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CONFIDENTIAL</a:t>
            </a:r>
            <a:r>
              <a:rPr lang="en-US" sz="900" b="1" dirty="0" smtClean="0">
                <a:solidFill>
                  <a:srgbClr val="FF0000"/>
                </a:solidFill>
              </a:rPr>
              <a:t>)</a:t>
            </a:r>
            <a:endParaRPr lang="en-US" sz="9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5969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0" y="10160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FBI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9892887" y="563265"/>
            <a:ext cx="229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WATER(N. </a:t>
            </a:r>
            <a:r>
              <a:rPr lang="en-US" b="1" dirty="0" err="1" smtClean="0"/>
              <a:t>Brancifort</a:t>
            </a:r>
            <a:r>
              <a:rPr lang="en-US" b="1" dirty="0" smtClean="0"/>
              <a:t>)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72985" y="-3179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2000</a:t>
            </a:r>
            <a:endParaRPr lang="en-US" sz="36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3EFA7E-D2F8-42EF-B8AE-5894315BF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282462" y="932597"/>
            <a:ext cx="2952434" cy="53889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132" y="3908905"/>
            <a:ext cx="4229533" cy="25409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969" y="804260"/>
            <a:ext cx="3531697" cy="262474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326" y="888013"/>
            <a:ext cx="2420623" cy="135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2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7159" y="-87339"/>
            <a:ext cx="33724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CONFIDENTIAL</a:t>
            </a:r>
            <a:r>
              <a:rPr lang="en-US" sz="900" b="1" dirty="0" smtClean="0">
                <a:solidFill>
                  <a:srgbClr val="FF0000"/>
                </a:solidFill>
              </a:rPr>
              <a:t>)</a:t>
            </a:r>
            <a:endParaRPr lang="en-US" sz="9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5969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0" y="10160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FBI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9892887" y="563265"/>
            <a:ext cx="229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WATER(N. </a:t>
            </a:r>
            <a:r>
              <a:rPr lang="en-US" b="1" dirty="0" err="1" smtClean="0"/>
              <a:t>Brancifort</a:t>
            </a:r>
            <a:r>
              <a:rPr lang="en-US" b="1" dirty="0" smtClean="0"/>
              <a:t>)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72985" y="-3179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2000</a:t>
            </a:r>
            <a:endParaRPr lang="en-US" sz="36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3EFA7E-D2F8-42EF-B8AE-5894315BF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282462" y="932597"/>
            <a:ext cx="2952434" cy="53889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969" y="804260"/>
            <a:ext cx="3531697" cy="26247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645" y="3888864"/>
            <a:ext cx="3556021" cy="1972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540" y="804260"/>
            <a:ext cx="2613784" cy="145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6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7159" y="-87339"/>
            <a:ext cx="33724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CONFIDENTIAL</a:t>
            </a:r>
            <a:r>
              <a:rPr lang="en-US" sz="900" b="1" dirty="0" smtClean="0">
                <a:solidFill>
                  <a:srgbClr val="FF0000"/>
                </a:solidFill>
              </a:rPr>
              <a:t>)</a:t>
            </a:r>
            <a:endParaRPr lang="en-US" sz="9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5969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0" y="10160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FBI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8422139" y="563265"/>
            <a:ext cx="376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MAINSTREET(WATER(</a:t>
            </a:r>
            <a:r>
              <a:rPr lang="en-US" b="1" dirty="0" err="1" smtClean="0"/>
              <a:t>N.Brancifort</a:t>
            </a:r>
            <a:r>
              <a:rPr lang="en-US" b="1" dirty="0" smtClean="0"/>
              <a:t>))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72985" y="-3179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2000</a:t>
            </a:r>
            <a:endParaRPr lang="en-US" sz="36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3EFA7E-D2F8-42EF-B8AE-5894315BF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87187" y="1044820"/>
            <a:ext cx="2952434" cy="53889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292" y="620547"/>
            <a:ext cx="1905000" cy="1238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216" y="590471"/>
            <a:ext cx="1905000" cy="1238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292" y="2175471"/>
            <a:ext cx="1905000" cy="1238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372" y="2108164"/>
            <a:ext cx="1905000" cy="1238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9621" y="3520349"/>
            <a:ext cx="7836615" cy="29133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996" y="1039225"/>
            <a:ext cx="2762250" cy="36671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4265" y="2175471"/>
            <a:ext cx="564839" cy="7682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5954" y="4110050"/>
            <a:ext cx="4402381" cy="245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8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5</cp:revision>
  <dcterms:created xsi:type="dcterms:W3CDTF">2023-02-22T18:52:29Z</dcterms:created>
  <dcterms:modified xsi:type="dcterms:W3CDTF">2023-02-22T20:38:23Z</dcterms:modified>
</cp:coreProperties>
</file>