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BD4E-DC7D-4C4A-9C4F-FB2379DA673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C244-C34A-4F82-821C-5381E781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5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BD4E-DC7D-4C4A-9C4F-FB2379DA673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C244-C34A-4F82-821C-5381E781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6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BD4E-DC7D-4C4A-9C4F-FB2379DA673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C244-C34A-4F82-821C-5381E781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0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BD4E-DC7D-4C4A-9C4F-FB2379DA673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C244-C34A-4F82-821C-5381E781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7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BD4E-DC7D-4C4A-9C4F-FB2379DA673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C244-C34A-4F82-821C-5381E781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2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BD4E-DC7D-4C4A-9C4F-FB2379DA673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C244-C34A-4F82-821C-5381E781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1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BD4E-DC7D-4C4A-9C4F-FB2379DA673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C244-C34A-4F82-821C-5381E781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4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BD4E-DC7D-4C4A-9C4F-FB2379DA673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C244-C34A-4F82-821C-5381E781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0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BD4E-DC7D-4C4A-9C4F-FB2379DA673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C244-C34A-4F82-821C-5381E781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3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BD4E-DC7D-4C4A-9C4F-FB2379DA673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C244-C34A-4F82-821C-5381E781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1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BD4E-DC7D-4C4A-9C4F-FB2379DA673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C244-C34A-4F82-821C-5381E781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6BD4E-DC7D-4C4A-9C4F-FB2379DA673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3C244-C34A-4F82-821C-5381E781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7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60060" cy="6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DEA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60060" y="682388"/>
            <a:ext cx="0" cy="617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617" y="1096619"/>
            <a:ext cx="2016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HOMICIDE:KRYSTAL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87716" y="3589275"/>
            <a:ext cx="50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24835" y="156528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WWI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489863" y="3404609"/>
            <a:ext cx="323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PENTAGON:RAMSTEIN(K-TOWN)</a:t>
            </a:r>
          </a:p>
          <a:p>
            <a:r>
              <a:rPr lang="en-US" dirty="0" err="1" smtClean="0"/>
              <a:t>Gorbahceh</a:t>
            </a:r>
            <a:r>
              <a:rPr lang="en-US" dirty="0" smtClean="0"/>
              <a:t>(</a:t>
            </a:r>
            <a:r>
              <a:rPr lang="en-US" dirty="0" err="1" smtClean="0"/>
              <a:t>Dr</a:t>
            </a:r>
            <a:r>
              <a:rPr lang="en-US" dirty="0" smtClean="0"/>
              <a:t>/j, 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24835" y="913978"/>
            <a:ext cx="4544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VICE PRESIDENT FEDERAL REBUPLIC GERMANY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880221" y="1318741"/>
            <a:ext cx="7739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(HOMICDE:KYSTAL:DEA) </a:t>
            </a:r>
            <a:r>
              <a:rPr lang="en-US" dirty="0" err="1" smtClean="0"/>
              <a:t>nonPoliceCfg.nonPoliceDea</a:t>
            </a:r>
            <a:r>
              <a:rPr lang="en-US" dirty="0" smtClean="0"/>
              <a:t>(</a:t>
            </a:r>
            <a:r>
              <a:rPr lang="en-US" strike="sngStrike" dirty="0"/>
              <a:t>Crystal methamphetamine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23441" y="344302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1999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05773" y="282673"/>
            <a:ext cx="330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PENTAGON:RAMSTEIN(K-TOWN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021028" y="46318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MERKEL(&lt;s&gt;cow women   </a:t>
            </a:r>
            <a:r>
              <a:rPr lang="en-US" dirty="0" err="1" smtClean="0"/>
              <a:t>melenie</a:t>
            </a:r>
            <a:r>
              <a:rPr lang="en-US" dirty="0" smtClean="0"/>
              <a:t> </a:t>
            </a:r>
            <a:r>
              <a:rPr lang="en-US" dirty="0" err="1" smtClean="0"/>
              <a:t>nees</a:t>
            </a:r>
            <a:r>
              <a:rPr lang="en-US" dirty="0" smtClean="0"/>
              <a:t>, </a:t>
            </a:r>
            <a:r>
              <a:rPr lang="en-US" dirty="0" err="1" smtClean="0"/>
              <a:t>melanie</a:t>
            </a:r>
            <a:r>
              <a:rPr lang="en-US" dirty="0" smtClean="0"/>
              <a:t>;  father IBM:EPSIC,&lt;s&gt;</a:t>
            </a:r>
            <a:r>
              <a:rPr lang="en-US" dirty="0" err="1" smtClean="0"/>
              <a:t>larry</a:t>
            </a:r>
            <a:r>
              <a:rPr lang="en-US" dirty="0" smtClean="0"/>
              <a:t>: man treated me </a:t>
            </a:r>
            <a:r>
              <a:rPr lang="en-US" dirty="0" err="1" smtClean="0"/>
              <a:t>liek</a:t>
            </a:r>
            <a:r>
              <a:rPr lang="en-US" dirty="0" smtClean="0"/>
              <a:t> a horse&lt;/s&gt;)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341718" y="3163452"/>
            <a:ext cx="50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23441" y="29730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8935" y="3157686"/>
            <a:ext cx="24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Ibm.damiler.stanford.kit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87715" y="4003778"/>
            <a:ext cx="50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491876" y="3819112"/>
            <a:ext cx="652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1984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486456" y="42417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176184" y="4217334"/>
            <a:ext cx="4104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HOMICIDE:KRYSTAL.nonPoliceDea</a:t>
            </a:r>
            <a:r>
              <a:rPr lang="en-US" dirty="0" smtClean="0"/>
              <a:t>(</a:t>
            </a:r>
            <a:r>
              <a:rPr lang="en-US" strike="sngStrike" dirty="0" smtClean="0"/>
              <a:t>crack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486589" y="1083972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Austrian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39307" y="995575"/>
            <a:ext cx="11993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HSC </a:t>
            </a:r>
            <a:r>
              <a:rPr lang="en-US" b="1" dirty="0" smtClean="0">
                <a:effectLst/>
              </a:rPr>
              <a:t>11377</a:t>
            </a:r>
          </a:p>
          <a:p>
            <a:r>
              <a:rPr lang="en-US" b="1" dirty="0" smtClean="0"/>
              <a:t>NSA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2523441" y="675956"/>
            <a:ext cx="1936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US:NSA:HOMICIDE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880221" y="1862182"/>
            <a:ext cx="448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NAVY.PHIL(tattoo, w/o </a:t>
            </a:r>
            <a:r>
              <a:rPr lang="en-US" dirty="0" err="1" smtClean="0"/>
              <a:t>nonPoliceDEA</a:t>
            </a:r>
            <a:r>
              <a:rPr lang="en-US" dirty="0" smtClean="0"/>
              <a:t>(</a:t>
            </a:r>
            <a:r>
              <a:rPr lang="en-US" strike="sngStrike" dirty="0" err="1" smtClean="0"/>
              <a:t>Herion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6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3</cp:revision>
  <dcterms:created xsi:type="dcterms:W3CDTF">2023-03-30T15:07:44Z</dcterms:created>
  <dcterms:modified xsi:type="dcterms:W3CDTF">2023-03-30T16:50:04Z</dcterms:modified>
</cp:coreProperties>
</file>