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9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3FD9-05A2-4F80-800B-B979CCE4C3D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921B-BDCA-4F2F-AA59-BA0CEA2B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4" y="694944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Collar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15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1381596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37" y="1020556"/>
            <a:ext cx="1319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Adult </a:t>
            </a:r>
            <a:endParaRPr lang="en-US" dirty="0" smtClean="0"/>
          </a:p>
          <a:p>
            <a:r>
              <a:rPr lang="en-US" dirty="0" smtClean="0"/>
              <a:t>Financial </a:t>
            </a:r>
          </a:p>
          <a:p>
            <a:r>
              <a:rPr lang="en-US" dirty="0" smtClean="0"/>
              <a:t>Exploitation</a:t>
            </a:r>
          </a:p>
          <a:p>
            <a:endParaRPr lang="en-US" dirty="0"/>
          </a:p>
          <a:p>
            <a:r>
              <a:rPr lang="en-US" b="1" dirty="0"/>
              <a:t>Elder Fraud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2541270"/>
            <a:ext cx="3498723" cy="31165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23" y="2368820"/>
            <a:ext cx="2128526" cy="2328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00723" y="1389888"/>
            <a:ext cx="684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Waiting outside 			SQ.COLMAN.PAUL; CAMP DAVID</a:t>
            </a:r>
          </a:p>
          <a:p>
            <a:r>
              <a:rPr lang="en-US" dirty="0" smtClean="0"/>
              <a:t>				</a:t>
            </a:r>
            <a:r>
              <a:rPr lang="en-US" strike="sngStrike" dirty="0" err="1" smtClean="0"/>
              <a:t>ibm.damiler.apple.davidson</a:t>
            </a:r>
            <a:endParaRPr lang="en-US" strike="sngStrik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33" y="1020556"/>
            <a:ext cx="1971429" cy="2180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34496" y="162806"/>
            <a:ext cx="5904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Forecasting §212 Assault Korean War</a:t>
            </a:r>
          </a:p>
          <a:p>
            <a:r>
              <a:rPr lang="en-US" dirty="0" smtClean="0"/>
              <a:t>How long will Tim Cook have 2006 Mr. Hoover 2023, 17 Years</a:t>
            </a:r>
          </a:p>
          <a:p>
            <a:r>
              <a:rPr lang="en-US" dirty="0"/>
              <a:t> </a:t>
            </a:r>
            <a:r>
              <a:rPr lang="en-US" dirty="0" smtClean="0"/>
              <a:t> 1 </a:t>
            </a:r>
            <a:r>
              <a:rPr lang="en-US" dirty="0" err="1" smtClean="0"/>
              <a:t>nonPolcieArestXML</a:t>
            </a:r>
            <a:r>
              <a:rPr lang="en-US" dirty="0" smtClean="0"/>
              <a:t> BROTHER</a:t>
            </a:r>
          </a:p>
          <a:p>
            <a:r>
              <a:rPr lang="en-US" dirty="0"/>
              <a:t> </a:t>
            </a:r>
            <a:r>
              <a:rPr lang="en-US" dirty="0" smtClean="0"/>
              <a:t> 1 HOMCIDE:KYSTAL and </a:t>
            </a:r>
            <a:r>
              <a:rPr lang="en-US" dirty="0" err="1" smtClean="0"/>
              <a:t>nonPolcieArrestXML</a:t>
            </a:r>
            <a:r>
              <a:rPr lang="en-US" dirty="0" smtClean="0"/>
              <a:t> WWI.BROTHER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72768" y="6413523"/>
            <a:ext cx="10741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https://www.fbi.gov/file-repository/vsd-older-adult-financial-exploitation-brochure-2019.pdf/view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1572768" y="6044191"/>
            <a:ext cx="7827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https://www.fbi.gov/news/stories/elder-fraud-charges-announced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8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629896" y="1004208"/>
            <a:ext cx="3245844" cy="48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344" y="694944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Collar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159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1381596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37" y="1020556"/>
            <a:ext cx="1319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Adult </a:t>
            </a:r>
            <a:endParaRPr lang="en-US" dirty="0" smtClean="0"/>
          </a:p>
          <a:p>
            <a:r>
              <a:rPr lang="en-US" dirty="0" smtClean="0"/>
              <a:t>Financial </a:t>
            </a:r>
          </a:p>
          <a:p>
            <a:r>
              <a:rPr lang="en-US" dirty="0" smtClean="0"/>
              <a:t>Exploitation</a:t>
            </a:r>
          </a:p>
          <a:p>
            <a:endParaRPr lang="en-US" dirty="0"/>
          </a:p>
          <a:p>
            <a:r>
              <a:rPr lang="en-US" b="1" dirty="0"/>
              <a:t>Elder Fraud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01" y="2566416"/>
            <a:ext cx="2387301" cy="22603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08" y="801018"/>
            <a:ext cx="2462403" cy="2193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57155" y="347472"/>
            <a:ext cx="138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Father </a:t>
            </a:r>
            <a:r>
              <a:rPr lang="en-US" b="1" dirty="0" err="1" smtClean="0"/>
              <a:t>Sabry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900672" y="1999488"/>
            <a:ext cx="1256483" cy="7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7808" y="3327242"/>
            <a:ext cx="618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html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2677849" y="1064276"/>
            <a:ext cx="308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nonPoclieContenItem</a:t>
            </a:r>
            <a:r>
              <a:rPr lang="en-US" dirty="0" smtClean="0"/>
              <a:t> ( retired)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29896" y="1493675"/>
            <a:ext cx="3245844" cy="107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1890" y="1747688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Retired roth.ibm.damiler.*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1063" y="550502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0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4" y="694944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 Collar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81596" y="0"/>
            <a:ext cx="76624" cy="395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1381596" cy="69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37" y="1020556"/>
            <a:ext cx="1319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Older Adult </a:t>
            </a:r>
            <a:endParaRPr lang="en-US" dirty="0" smtClean="0"/>
          </a:p>
          <a:p>
            <a:r>
              <a:rPr lang="en-US" dirty="0" smtClean="0"/>
              <a:t>Financial </a:t>
            </a:r>
          </a:p>
          <a:p>
            <a:r>
              <a:rPr lang="en-US" dirty="0" smtClean="0"/>
              <a:t>Exploitation</a:t>
            </a:r>
          </a:p>
          <a:p>
            <a:endParaRPr lang="en-US" dirty="0"/>
          </a:p>
          <a:p>
            <a:r>
              <a:rPr lang="en-US" b="1" dirty="0"/>
              <a:t>Elder Fraud</a:t>
            </a:r>
          </a:p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43585" y="1015354"/>
            <a:ext cx="10948415" cy="4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94485" y="531614"/>
            <a:ext cx="914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	DEA	SEX </a:t>
            </a:r>
            <a:r>
              <a:rPr lang="en-US" dirty="0" smtClean="0"/>
              <a:t>ABUSE        DOMESTIC </a:t>
            </a:r>
            <a:r>
              <a:rPr lang="en-US" dirty="0" smtClean="0"/>
              <a:t>VIOLANCE	</a:t>
            </a:r>
            <a:r>
              <a:rPr lang="en-US" dirty="0" smtClean="0"/>
              <a:t>         ASSUALT</a:t>
            </a:r>
            <a:r>
              <a:rPr lang="en-US" dirty="0" smtClean="0"/>
              <a:t>	</a:t>
            </a:r>
            <a:r>
              <a:rPr lang="en-US" dirty="0" smtClean="0"/>
              <a:t>   CPVA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514600" y="716280"/>
            <a:ext cx="42870" cy="323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31282" y="716280"/>
            <a:ext cx="53" cy="3331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91965" y="694944"/>
            <a:ext cx="36522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82124" y="599980"/>
            <a:ext cx="30754" cy="336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97067" y="531614"/>
            <a:ext cx="0" cy="341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43585" y="13411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43585" y="171045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1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3585" y="20797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OFFICER 3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0951314">
            <a:off x="2514600" y="1905000"/>
            <a:ext cx="27432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9413" y="2348470"/>
            <a:ext cx="2251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 smtClean="0"/>
              <a:t>gorgavhce</a:t>
            </a:r>
            <a:r>
              <a:rPr lang="en-US" sz="1200" dirty="0" smtClean="0"/>
              <a:t>(ibm.dmaile.mgm.pub)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1017175" y="599980"/>
            <a:ext cx="16585" cy="344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21272" y="2163803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$250/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$1,000/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28000" y="2711074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HM Treasury	£5000/hour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53221" y="232540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March 32, 2023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50976" y="4450080"/>
            <a:ext cx="1191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1980-1990</a:t>
            </a:r>
          </a:p>
          <a:p>
            <a:r>
              <a:rPr lang="en-US" dirty="0" smtClean="0"/>
              <a:t>1990-2000</a:t>
            </a:r>
          </a:p>
          <a:p>
            <a:r>
              <a:rPr lang="en-US" dirty="0" smtClean="0"/>
              <a:t>2000-2010</a:t>
            </a:r>
          </a:p>
          <a:p>
            <a:r>
              <a:rPr lang="en-US" dirty="0" smtClean="0"/>
              <a:t>2010-2020</a:t>
            </a:r>
          </a:p>
          <a:p>
            <a:r>
              <a:rPr lang="en-US" dirty="0" smtClean="0"/>
              <a:t>2020-2030</a:t>
            </a:r>
          </a:p>
          <a:p>
            <a:r>
              <a:rPr lang="en-US" dirty="0" smtClean="0"/>
              <a:t>2030-2080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44696" y="4428958"/>
            <a:ext cx="619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24x7x10 55,000,000	220,000,000	1,430,000,000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882123" y="5260586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7,150,000,000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0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137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</cp:revision>
  <dcterms:created xsi:type="dcterms:W3CDTF">2023-03-23T19:54:45Z</dcterms:created>
  <dcterms:modified xsi:type="dcterms:W3CDTF">2023-03-23T20:19:37Z</dcterms:modified>
</cp:coreProperties>
</file>