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0DFB-4609-4C82-ABD8-7CD20DD51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4A3FC-D55C-4541-9232-2A10F6474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59F4-0D46-49AF-9DB5-918C2BE2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95E0-7096-4135-8897-14AA8520222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9253F-A567-4A9B-96B4-94832A00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FFD4-3E36-4842-8D46-74D33B17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021-BE94-43FC-96EA-1AE154C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2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20DE-7AD8-4515-8F07-BC056284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A38CC-F93E-4504-8730-CD56A9D98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76EA-B1E7-4F7A-8C92-65077EF5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95E0-7096-4135-8897-14AA8520222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CCAD9-F4A4-4725-AB4B-EB2C4F1C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87B7-C845-43E8-839A-D3C054CB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021-BE94-43FC-96EA-1AE154C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9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390B8-8BA3-46F3-A574-11844843B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44C55-55F3-41E8-8F0D-B889A0FC8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D64D-5C0E-4EE5-8778-9059D85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95E0-7096-4135-8897-14AA8520222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8453-B7AD-4BB0-A1EF-3A9F47D5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63BA9-FA3F-4CED-AC00-DAB29E9F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021-BE94-43FC-96EA-1AE154C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2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A401-EA3E-4884-B0CF-9C869371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A6AF-3796-4D33-B67C-C067A8E0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67504-0C14-46E8-B261-A658A4C6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95E0-7096-4135-8897-14AA8520222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FD86-7F52-4124-9125-317F238E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DF43-810E-453D-99B5-F989E82C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021-BE94-43FC-96EA-1AE154C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0ECB-EFE4-4FE1-90D5-E635F94C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D55A8-39B6-416D-B36B-929F2ECA4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E7B8-DACE-4D3E-8B97-919A7B2F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95E0-7096-4135-8897-14AA8520222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41731-7E25-47D6-99A4-D43063B5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A6C4-C4BC-4F22-B245-86E4E392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021-BE94-43FC-96EA-1AE154C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2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CAFB-3AD1-42FB-9909-674234D8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9E91-5EB4-47A7-BBB4-B9E2E5646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B5FBF-B9A9-4E3D-B57C-A884102E4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5B222-4E9A-45E8-8C1E-BC317623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95E0-7096-4135-8897-14AA8520222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8C311-C3ED-4A99-B942-3D34057B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02B24-CA26-4954-B2BE-58E44FE8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021-BE94-43FC-96EA-1AE154C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1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956A-46DE-4B3E-8477-10B2A4C5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17196-DE87-435F-9B48-D608EF0F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B475D-18C5-4A64-A395-06FFBC87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17AC4-BED5-4850-8138-1A90B6823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948DE-C359-466B-92AA-7E4FAB31B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A2DB8-A2DF-49CE-A9AC-9F592893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95E0-7096-4135-8897-14AA8520222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87AD1-9080-4406-8A3A-286F1870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033DA-2507-4EE5-9566-CF620880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021-BE94-43FC-96EA-1AE154C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2828-CD23-49F8-ACF4-BE47C629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5AB07-DDA5-4C9D-B57D-F1591FC0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95E0-7096-4135-8897-14AA8520222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B4253-7284-4C9C-B585-FD7BDED3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2A5B6-A5B9-46C7-A230-9B2C3FF4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021-BE94-43FC-96EA-1AE154C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4F8CA-E6F4-4066-949A-6445D2DA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95E0-7096-4135-8897-14AA8520222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F288-45E8-4AFE-9AE2-B102758B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120CF-68B0-43FA-8607-0708CBA8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021-BE94-43FC-96EA-1AE154C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F175-E185-49B4-8EDE-3D3AEF56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1152-1DC3-4210-939F-144DC7E2D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0594B-28AA-4A69-BF1B-6FE84590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25349-5BA9-413D-A014-A757DCE9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95E0-7096-4135-8897-14AA8520222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3EC5A-47EE-47AE-9847-64BB6A58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035F-DC60-4A0E-A6A5-A5A6949D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021-BE94-43FC-96EA-1AE154C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CD34-4BB7-4B98-870A-DC1AFAEC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5FF8F-B22E-4B84-A80C-A72503F08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96B1C-EB18-4FD2-A0F9-18094676C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5BAE2-FD07-4DA4-A984-2F950969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95E0-7096-4135-8897-14AA8520222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89B9E-BB7E-43AF-A604-C041EF80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A71C1-3942-44AD-BF5B-7389F9F8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B021-BE94-43FC-96EA-1AE154C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5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E0894-F99E-459F-B411-757850EC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D01EA-97A0-4B21-AA8F-F02004B0C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36B16-70AB-4BFE-9079-C3A3BC1E3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95E0-7096-4135-8897-14AA8520222C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CC6AE-06BF-4A50-9B88-D28E81B7E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9AAA-A63F-4273-8966-7A8062E7B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B021-BE94-43FC-96EA-1AE154C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0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343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nonPoliceGangUnit</a:t>
            </a:r>
            <a:r>
              <a:rPr lang="en-US" dirty="0"/>
              <a:t> BUSINESS LAW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EDC4E-A056-4189-87C1-C0A30AF16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51" y="3385049"/>
            <a:ext cx="2714625" cy="168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A835B-7B0F-4621-9856-3DDB01012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63" y="3385049"/>
            <a:ext cx="2600325" cy="175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F6EF0-591A-4717-9A4E-47A5DE55E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775" y="3404099"/>
            <a:ext cx="2638425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BBD2B5-A754-45EA-8A8A-B181CE784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451" y="5269410"/>
            <a:ext cx="2714620" cy="1198885"/>
          </a:xfrm>
          <a:prstGeom prst="rect">
            <a:avLst/>
          </a:prstGeom>
        </p:spPr>
      </p:pic>
      <p:pic>
        <p:nvPicPr>
          <p:cNvPr id="1026" name="Picture 2" descr="Welcome to the Fort Worth Police Department">
            <a:extLst>
              <a:ext uri="{FF2B5EF4-FFF2-40B4-BE49-F238E27FC236}">
                <a16:creationId xmlns:a16="http://schemas.microsoft.com/office/drawing/2014/main" id="{A0018C27-F425-48AB-96BF-9A5B62D21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263" y="5294812"/>
            <a:ext cx="2600313" cy="125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roving Motivation and Productivity of Police Officers — LEB">
            <a:extLst>
              <a:ext uri="{FF2B5EF4-FFF2-40B4-BE49-F238E27FC236}">
                <a16:creationId xmlns:a16="http://schemas.microsoft.com/office/drawing/2014/main" id="{34D44921-75B3-468F-BAA5-C564D4C6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68" y="5269410"/>
            <a:ext cx="2714615" cy="128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0B190C-D444-4239-8CAE-17BFC0A742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9341" y="539735"/>
            <a:ext cx="7990146" cy="28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9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84AD8-D303-46B2-BD32-0BFB531D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05" y="2362333"/>
            <a:ext cx="2276190" cy="21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F9D7DD-E431-4C17-A809-437397D2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581" y="2362333"/>
            <a:ext cx="2095238" cy="20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A6E8F-2825-4089-A720-EDCF7ECE3C82}"/>
              </a:ext>
            </a:extLst>
          </p:cNvPr>
          <p:cNvSpPr txBox="1"/>
          <p:nvPr/>
        </p:nvSpPr>
        <p:spPr>
          <a:xfrm>
            <a:off x="4533900" y="3708400"/>
            <a:ext cx="120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Death Row</a:t>
            </a:r>
          </a:p>
          <a:p>
            <a:endParaRPr lang="en-US" strike="sngStri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2B9A4-421E-4F49-9259-8A0CD4E53BAC}"/>
              </a:ext>
            </a:extLst>
          </p:cNvPr>
          <p:cNvSpPr txBox="1"/>
          <p:nvPr/>
        </p:nvSpPr>
        <p:spPr>
          <a:xfrm>
            <a:off x="6324600" y="3543300"/>
            <a:ext cx="67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2 Pac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79AD5-3320-47D5-9899-9708648209AE}"/>
              </a:ext>
            </a:extLst>
          </p:cNvPr>
          <p:cNvSpPr txBox="1"/>
          <p:nvPr/>
        </p:nvSpPr>
        <p:spPr>
          <a:xfrm>
            <a:off x="7277100" y="3251200"/>
            <a:ext cx="8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TonLoc</a:t>
            </a:r>
            <a:endParaRPr lang="en-US" strike="sngStrik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241D6C-626E-472F-9379-54391BB5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518" y="1563389"/>
            <a:ext cx="2095238" cy="20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B92D9E-A975-4A8F-AAEF-4FE38BA4B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89" y="972968"/>
            <a:ext cx="2095238" cy="20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2D9BDA-EA1E-44C2-A8AF-740885704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082" y="1083512"/>
            <a:ext cx="2095238" cy="205714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CD1881-D0D3-4E28-A763-8B4270272A92}"/>
              </a:ext>
            </a:extLst>
          </p:cNvPr>
          <p:cNvSpPr txBox="1"/>
          <p:nvPr/>
        </p:nvSpPr>
        <p:spPr>
          <a:xfrm>
            <a:off x="7531918" y="5405156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Dr Dre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9AE260-AFB0-4206-8658-F19876B2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527" y="3251199"/>
            <a:ext cx="2095238" cy="20571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4C09EA-6E19-4B5B-A187-C2E88DE6F363}"/>
              </a:ext>
            </a:extLst>
          </p:cNvPr>
          <p:cNvSpPr txBox="1"/>
          <p:nvPr/>
        </p:nvSpPr>
        <p:spPr>
          <a:xfrm>
            <a:off x="1949581" y="685800"/>
            <a:ext cx="4072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nonPoliceMusicLogical</a:t>
            </a:r>
            <a:endParaRPr lang="en-US" dirty="0"/>
          </a:p>
          <a:p>
            <a:r>
              <a:rPr lang="en-US" dirty="0" err="1"/>
              <a:t>nonPoliceGangUnitLogica.maxplank.</a:t>
            </a:r>
            <a:r>
              <a:rPr lang="en-US" strike="sngStrike" dirty="0" err="1"/>
              <a:t>marx</a:t>
            </a:r>
            <a:endParaRPr lang="en-US" strike="sngStrike" dirty="0"/>
          </a:p>
          <a:p>
            <a:r>
              <a:rPr lang="en-US" strike="sngStrike" dirty="0" err="1"/>
              <a:t>nonPoliceDocumentsLogical</a:t>
            </a:r>
            <a:endParaRPr lang="en-US" strike="sngStrike" dirty="0"/>
          </a:p>
          <a:p>
            <a:r>
              <a:rPr lang="en-US" dirty="0"/>
              <a:t>…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23314C-A6E0-43C1-93DE-2238FCE3AEA3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7CF9F2-3298-4402-A2CD-7998B8B70004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30F94-7334-433E-BAC7-4055B88D7935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DDEAF6-EB42-498C-AB6E-CBDD46EFEFEF}"/>
              </a:ext>
            </a:extLst>
          </p:cNvPr>
          <p:cNvSpPr/>
          <p:nvPr/>
        </p:nvSpPr>
        <p:spPr>
          <a:xfrm>
            <a:off x="4537579" y="3989289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 </a:t>
            </a:r>
            <a:r>
              <a:rPr lang="en-US" sz="800" strike="sngStrike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wget</a:t>
            </a:r>
            <a:r>
              <a:rPr lang="en-US" sz="800" strike="sngStrik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strike="sngStrike" dirty="0">
                <a:solidFill>
                  <a:srgbClr val="000080"/>
                </a:solidFill>
                <a:latin typeface="Lucida Console" panose="020B0609040504020204" pitchFamily="49" charset="0"/>
              </a:rPr>
              <a:t>-r</a:t>
            </a:r>
            <a:r>
              <a:rPr lang="en-US" sz="800" strike="sngStrik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strike="sngStrike" dirty="0">
                <a:solidFill>
                  <a:srgbClr val="8A2BE2"/>
                </a:solidFill>
                <a:latin typeface="Lucida Console" panose="020B0609040504020204" pitchFamily="49" charset="0"/>
              </a:rPr>
              <a:t>deathrowofficial.com/ </a:t>
            </a:r>
          </a:p>
        </p:txBody>
      </p:sp>
    </p:spTree>
    <p:extLst>
      <p:ext uri="{BB962C8B-B14F-4D97-AF65-F5344CB8AC3E}">
        <p14:creationId xmlns:p14="http://schemas.microsoft.com/office/powerpoint/2010/main" val="339697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84AD8-D303-46B2-BD32-0BFB531D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05" y="2362333"/>
            <a:ext cx="2276190" cy="21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F9D7DD-E431-4C17-A809-437397D2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581" y="2362333"/>
            <a:ext cx="2095238" cy="20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A6E8F-2825-4089-A720-EDCF7ECE3C82}"/>
              </a:ext>
            </a:extLst>
          </p:cNvPr>
          <p:cNvSpPr txBox="1"/>
          <p:nvPr/>
        </p:nvSpPr>
        <p:spPr>
          <a:xfrm>
            <a:off x="4533900" y="3708400"/>
            <a:ext cx="120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Death Row</a:t>
            </a:r>
          </a:p>
          <a:p>
            <a:endParaRPr lang="en-US" strike="sngStri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2B9A4-421E-4F49-9259-8A0CD4E53BAC}"/>
              </a:ext>
            </a:extLst>
          </p:cNvPr>
          <p:cNvSpPr txBox="1"/>
          <p:nvPr/>
        </p:nvSpPr>
        <p:spPr>
          <a:xfrm>
            <a:off x="6324600" y="3543300"/>
            <a:ext cx="67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2 Pac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79AD5-3320-47D5-9899-9708648209AE}"/>
              </a:ext>
            </a:extLst>
          </p:cNvPr>
          <p:cNvSpPr txBox="1"/>
          <p:nvPr/>
        </p:nvSpPr>
        <p:spPr>
          <a:xfrm>
            <a:off x="7277100" y="3251200"/>
            <a:ext cx="8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TonLoc</a:t>
            </a:r>
            <a:endParaRPr lang="en-US" strike="sngStrik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241D6C-626E-472F-9379-54391BB5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518" y="1563389"/>
            <a:ext cx="2095238" cy="2057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B92D9E-A975-4A8F-AAEF-4FE38BA4B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389" y="972968"/>
            <a:ext cx="2095238" cy="20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2D9BDA-EA1E-44C2-A8AF-740885704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082" y="1083512"/>
            <a:ext cx="2095238" cy="205714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CD1881-D0D3-4E28-A763-8B4270272A92}"/>
              </a:ext>
            </a:extLst>
          </p:cNvPr>
          <p:cNvSpPr txBox="1"/>
          <p:nvPr/>
        </p:nvSpPr>
        <p:spPr>
          <a:xfrm>
            <a:off x="7531918" y="5405156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Dr Dre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9AE260-AFB0-4206-8658-F19876B2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527" y="3251199"/>
            <a:ext cx="2095238" cy="205714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BDFB45-92A5-49A0-A2B7-24FBD8A002B7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7B04AC-6E4D-4D5C-8152-203B8A8D5D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BBCCE-FE3A-4291-B337-A84853DA009C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</p:spTree>
    <p:extLst>
      <p:ext uri="{BB962C8B-B14F-4D97-AF65-F5344CB8AC3E}">
        <p14:creationId xmlns:p14="http://schemas.microsoft.com/office/powerpoint/2010/main" val="266140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6E48C6-9933-49C5-A57A-C45933168DCE}"/>
              </a:ext>
            </a:extLst>
          </p:cNvPr>
          <p:cNvSpPr/>
          <p:nvPr/>
        </p:nvSpPr>
        <p:spPr>
          <a:xfrm>
            <a:off x="1562101" y="2355337"/>
            <a:ext cx="1715250" cy="168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C56322-FCBB-480E-BFAA-4EE1602BB0B3}"/>
              </a:ext>
            </a:extLst>
          </p:cNvPr>
          <p:cNvSpPr/>
          <p:nvPr/>
        </p:nvSpPr>
        <p:spPr>
          <a:xfrm>
            <a:off x="3934131" y="2365634"/>
            <a:ext cx="1715250" cy="168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29516F-B1BF-4DAE-99C9-CAD9FF5D9F30}"/>
              </a:ext>
            </a:extLst>
          </p:cNvPr>
          <p:cNvSpPr/>
          <p:nvPr/>
        </p:nvSpPr>
        <p:spPr>
          <a:xfrm>
            <a:off x="5864531" y="2365634"/>
            <a:ext cx="1715250" cy="168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D515F25-B22C-421F-9EBD-4A9A2675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140599"/>
            <a:ext cx="2276190" cy="213333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CF12C86-C190-47D8-85BA-49C616D688F9}"/>
              </a:ext>
            </a:extLst>
          </p:cNvPr>
          <p:cNvSpPr/>
          <p:nvPr/>
        </p:nvSpPr>
        <p:spPr>
          <a:xfrm>
            <a:off x="7823200" y="2365634"/>
            <a:ext cx="1715250" cy="168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BE72CC5-4FE2-4C20-995B-D64C039A6905}"/>
              </a:ext>
            </a:extLst>
          </p:cNvPr>
          <p:cNvSpPr/>
          <p:nvPr/>
        </p:nvSpPr>
        <p:spPr>
          <a:xfrm>
            <a:off x="7327900" y="2933700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0035E05-D0CC-49CF-B591-B4BDD8B23862}"/>
              </a:ext>
            </a:extLst>
          </p:cNvPr>
          <p:cNvSpPr/>
          <p:nvPr/>
        </p:nvSpPr>
        <p:spPr>
          <a:xfrm>
            <a:off x="5399237" y="2993769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EEB96AD-40D6-4235-9CD7-4FBA00F45F86}"/>
              </a:ext>
            </a:extLst>
          </p:cNvPr>
          <p:cNvSpPr/>
          <p:nvPr/>
        </p:nvSpPr>
        <p:spPr>
          <a:xfrm>
            <a:off x="3360512" y="2993768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75DD54-96DD-4918-B209-643D09917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878" y="4993756"/>
            <a:ext cx="3279322" cy="1354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D141C3-1704-4CB8-A4C0-7036089D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115" y="4993251"/>
            <a:ext cx="3279322" cy="13543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27FDAC-285C-4F2F-B45F-DB020549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19" y="5196063"/>
            <a:ext cx="3279322" cy="13543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51EDC7-B2F7-4A51-815B-38E6203A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466" y="5227689"/>
            <a:ext cx="3279322" cy="1354346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E8CCEC76-C24B-4B45-A4B6-BD91DBC7B71C}"/>
              </a:ext>
            </a:extLst>
          </p:cNvPr>
          <p:cNvSpPr/>
          <p:nvPr/>
        </p:nvSpPr>
        <p:spPr>
          <a:xfrm rot="5400000">
            <a:off x="2441284" y="4273932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4642BB5-575B-4026-9AAF-5C3831A11502}"/>
              </a:ext>
            </a:extLst>
          </p:cNvPr>
          <p:cNvSpPr/>
          <p:nvPr/>
        </p:nvSpPr>
        <p:spPr>
          <a:xfrm rot="5400000">
            <a:off x="4716019" y="4146931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7FFFF84-978F-448C-973A-A17C88B49E92}"/>
              </a:ext>
            </a:extLst>
          </p:cNvPr>
          <p:cNvSpPr/>
          <p:nvPr/>
        </p:nvSpPr>
        <p:spPr>
          <a:xfrm rot="5400000">
            <a:off x="6510909" y="3943730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7736403-A6FC-4A39-B76A-55411912574C}"/>
              </a:ext>
            </a:extLst>
          </p:cNvPr>
          <p:cNvSpPr/>
          <p:nvPr/>
        </p:nvSpPr>
        <p:spPr>
          <a:xfrm rot="5400000">
            <a:off x="8544343" y="3979534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C485883-B92A-4E12-A0F6-0EE802A45032}"/>
              </a:ext>
            </a:extLst>
          </p:cNvPr>
          <p:cNvSpPr/>
          <p:nvPr/>
        </p:nvSpPr>
        <p:spPr>
          <a:xfrm rot="170500">
            <a:off x="9208249" y="2895601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A8F2EB-61CB-42D3-B915-E74FD46747D6}"/>
              </a:ext>
            </a:extLst>
          </p:cNvPr>
          <p:cNvCxnSpPr/>
          <p:nvPr/>
        </p:nvCxnSpPr>
        <p:spPr>
          <a:xfrm>
            <a:off x="1397000" y="4350130"/>
            <a:ext cx="787400" cy="130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DED263-9934-4A59-8715-A5AE45B56D53}"/>
              </a:ext>
            </a:extLst>
          </p:cNvPr>
          <p:cNvCxnSpPr>
            <a:cxnSpLocks/>
          </p:cNvCxnSpPr>
          <p:nvPr/>
        </p:nvCxnSpPr>
        <p:spPr>
          <a:xfrm>
            <a:off x="9482819" y="4208329"/>
            <a:ext cx="787400" cy="130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5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84AD8-D303-46B2-BD32-0BFB531D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405" y="2362333"/>
            <a:ext cx="2276190" cy="21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A6E8F-2825-4089-A720-EDCF7ECE3C82}"/>
              </a:ext>
            </a:extLst>
          </p:cNvPr>
          <p:cNvSpPr txBox="1"/>
          <p:nvPr/>
        </p:nvSpPr>
        <p:spPr>
          <a:xfrm>
            <a:off x="4533900" y="3708400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Death Row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241D6C-626E-472F-9379-54391BB5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02" y="1651257"/>
            <a:ext cx="2095238" cy="205714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4FA16B-25B0-4B90-B0A8-57485BCC0267}"/>
              </a:ext>
            </a:extLst>
          </p:cNvPr>
          <p:cNvCxnSpPr>
            <a:cxnSpLocks/>
          </p:cNvCxnSpPr>
          <p:nvPr/>
        </p:nvCxnSpPr>
        <p:spPr>
          <a:xfrm>
            <a:off x="3898900" y="911549"/>
            <a:ext cx="469900" cy="37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33F903-9C63-43AD-9EE0-E22E40C36967}"/>
              </a:ext>
            </a:extLst>
          </p:cNvPr>
          <p:cNvCxnSpPr>
            <a:cxnSpLocks/>
          </p:cNvCxnSpPr>
          <p:nvPr/>
        </p:nvCxnSpPr>
        <p:spPr>
          <a:xfrm flipH="1">
            <a:off x="6565897" y="1409700"/>
            <a:ext cx="609603" cy="120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F4969D-A2B3-4E08-A3E2-DA322CFD39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463800" y="2260600"/>
            <a:ext cx="1041400" cy="48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826EF2-59B1-471D-AADF-CA40D6C15F8E}"/>
              </a:ext>
            </a:extLst>
          </p:cNvPr>
          <p:cNvSpPr txBox="1"/>
          <p:nvPr/>
        </p:nvSpPr>
        <p:spPr>
          <a:xfrm>
            <a:off x="3758110" y="4774942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Portal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5AE720-E452-4E07-ACE9-11D3A30BF2B4}"/>
              </a:ext>
            </a:extLst>
          </p:cNvPr>
          <p:cNvSpPr/>
          <p:nvPr/>
        </p:nvSpPr>
        <p:spPr>
          <a:xfrm>
            <a:off x="3505200" y="1409700"/>
            <a:ext cx="3060697" cy="2668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1C2837-F107-4ABC-BF78-2253F2D03F9A}"/>
              </a:ext>
            </a:extLst>
          </p:cNvPr>
          <p:cNvSpPr txBox="1"/>
          <p:nvPr/>
        </p:nvSpPr>
        <p:spPr>
          <a:xfrm>
            <a:off x="4533900" y="5263634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Death Row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55CDF1-55D3-402F-9D5B-0DEF402B2EF6}"/>
              </a:ext>
            </a:extLst>
          </p:cNvPr>
          <p:cNvSpPr/>
          <p:nvPr/>
        </p:nvSpPr>
        <p:spPr>
          <a:xfrm flipV="1">
            <a:off x="4382211" y="5263633"/>
            <a:ext cx="1551580" cy="591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180798-560A-45D5-A816-2D9544AB83ED}"/>
              </a:ext>
            </a:extLst>
          </p:cNvPr>
          <p:cNvCxnSpPr>
            <a:cxnSpLocks/>
          </p:cNvCxnSpPr>
          <p:nvPr/>
        </p:nvCxnSpPr>
        <p:spPr>
          <a:xfrm flipH="1">
            <a:off x="6186141" y="4966728"/>
            <a:ext cx="262719" cy="41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D73164-9EBB-4347-9A6B-E1D5CE3B2E9D}"/>
              </a:ext>
            </a:extLst>
          </p:cNvPr>
          <p:cNvCxnSpPr>
            <a:cxnSpLocks/>
          </p:cNvCxnSpPr>
          <p:nvPr/>
        </p:nvCxnSpPr>
        <p:spPr>
          <a:xfrm>
            <a:off x="3665017" y="5378192"/>
            <a:ext cx="469900" cy="37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95E2C1-9A71-486C-B3BC-120A7B9642D6}"/>
              </a:ext>
            </a:extLst>
          </p:cNvPr>
          <p:cNvSpPr txBox="1"/>
          <p:nvPr/>
        </p:nvSpPr>
        <p:spPr>
          <a:xfrm>
            <a:off x="6096000" y="44956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§188 HOMICDE</a:t>
            </a:r>
          </a:p>
        </p:txBody>
      </p:sp>
    </p:spTree>
    <p:extLst>
      <p:ext uri="{BB962C8B-B14F-4D97-AF65-F5344CB8AC3E}">
        <p14:creationId xmlns:p14="http://schemas.microsoft.com/office/powerpoint/2010/main" val="342579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84AD8-D303-46B2-BD32-0BFB531D3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772561"/>
            <a:ext cx="2276190" cy="21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A6E8F-2825-4089-A720-EDCF7ECE3C82}"/>
              </a:ext>
            </a:extLst>
          </p:cNvPr>
          <p:cNvSpPr txBox="1"/>
          <p:nvPr/>
        </p:nvSpPr>
        <p:spPr>
          <a:xfrm>
            <a:off x="4533900" y="3708400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Death Row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241D6C-626E-472F-9379-54391BB5A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02" y="1651257"/>
            <a:ext cx="2095238" cy="205714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4FA16B-25B0-4B90-B0A8-57485BCC0267}"/>
              </a:ext>
            </a:extLst>
          </p:cNvPr>
          <p:cNvCxnSpPr>
            <a:cxnSpLocks/>
          </p:cNvCxnSpPr>
          <p:nvPr/>
        </p:nvCxnSpPr>
        <p:spPr>
          <a:xfrm>
            <a:off x="3898900" y="911549"/>
            <a:ext cx="469900" cy="37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33F903-9C63-43AD-9EE0-E22E40C36967}"/>
              </a:ext>
            </a:extLst>
          </p:cNvPr>
          <p:cNvCxnSpPr>
            <a:cxnSpLocks/>
          </p:cNvCxnSpPr>
          <p:nvPr/>
        </p:nvCxnSpPr>
        <p:spPr>
          <a:xfrm flipH="1">
            <a:off x="6565897" y="1409700"/>
            <a:ext cx="609603" cy="120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F4969D-A2B3-4E08-A3E2-DA322CFD39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463800" y="2260600"/>
            <a:ext cx="1041400" cy="48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826EF2-59B1-471D-AADF-CA40D6C15F8E}"/>
              </a:ext>
            </a:extLst>
          </p:cNvPr>
          <p:cNvSpPr txBox="1"/>
          <p:nvPr/>
        </p:nvSpPr>
        <p:spPr>
          <a:xfrm>
            <a:off x="3758110" y="4774942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 Portal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5AE720-E452-4E07-ACE9-11D3A30BF2B4}"/>
              </a:ext>
            </a:extLst>
          </p:cNvPr>
          <p:cNvSpPr/>
          <p:nvPr/>
        </p:nvSpPr>
        <p:spPr>
          <a:xfrm>
            <a:off x="3505200" y="1409700"/>
            <a:ext cx="3060697" cy="2668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1C2837-F107-4ABC-BF78-2253F2D03F9A}"/>
              </a:ext>
            </a:extLst>
          </p:cNvPr>
          <p:cNvSpPr txBox="1"/>
          <p:nvPr/>
        </p:nvSpPr>
        <p:spPr>
          <a:xfrm>
            <a:off x="4533900" y="5263634"/>
            <a:ext cx="7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Dr Dre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55CDF1-55D3-402F-9D5B-0DEF402B2EF6}"/>
              </a:ext>
            </a:extLst>
          </p:cNvPr>
          <p:cNvSpPr/>
          <p:nvPr/>
        </p:nvSpPr>
        <p:spPr>
          <a:xfrm flipV="1">
            <a:off x="4382211" y="5263633"/>
            <a:ext cx="1551580" cy="591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180798-560A-45D5-A816-2D9544AB83ED}"/>
              </a:ext>
            </a:extLst>
          </p:cNvPr>
          <p:cNvCxnSpPr>
            <a:cxnSpLocks/>
          </p:cNvCxnSpPr>
          <p:nvPr/>
        </p:nvCxnSpPr>
        <p:spPr>
          <a:xfrm flipH="1">
            <a:off x="6186141" y="4966728"/>
            <a:ext cx="262719" cy="41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D73164-9EBB-4347-9A6B-E1D5CE3B2E9D}"/>
              </a:ext>
            </a:extLst>
          </p:cNvPr>
          <p:cNvCxnSpPr>
            <a:cxnSpLocks/>
          </p:cNvCxnSpPr>
          <p:nvPr/>
        </p:nvCxnSpPr>
        <p:spPr>
          <a:xfrm>
            <a:off x="3665017" y="5378192"/>
            <a:ext cx="469900" cy="37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95E2C1-9A71-486C-B3BC-120A7B9642D6}"/>
              </a:ext>
            </a:extLst>
          </p:cNvPr>
          <p:cNvSpPr txBox="1"/>
          <p:nvPr/>
        </p:nvSpPr>
        <p:spPr>
          <a:xfrm>
            <a:off x="6096000" y="44956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§188 HOMICDE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6B1FF15-E1B6-4A2A-9B28-00393E9AD8B0}"/>
              </a:ext>
            </a:extLst>
          </p:cNvPr>
          <p:cNvSpPr/>
          <p:nvPr/>
        </p:nvSpPr>
        <p:spPr>
          <a:xfrm>
            <a:off x="9194800" y="2374900"/>
            <a:ext cx="431794" cy="469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9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0BEB88-47B5-4ADD-82F8-CE900674EA7A}"/>
              </a:ext>
            </a:extLst>
          </p:cNvPr>
          <p:cNvCxnSpPr/>
          <p:nvPr/>
        </p:nvCxnSpPr>
        <p:spPr>
          <a:xfrm>
            <a:off x="99923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261DAB-755E-4570-8259-D90EAC5D7228}"/>
              </a:ext>
            </a:extLst>
          </p:cNvPr>
          <p:cNvSpPr/>
          <p:nvPr/>
        </p:nvSpPr>
        <p:spPr>
          <a:xfrm>
            <a:off x="0" y="0"/>
            <a:ext cx="99923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49441-7DAF-4B4D-B6BC-690920BF41A8}"/>
              </a:ext>
            </a:extLst>
          </p:cNvPr>
          <p:cNvCxnSpPr/>
          <p:nvPr/>
        </p:nvCxnSpPr>
        <p:spPr>
          <a:xfrm>
            <a:off x="901700" y="520700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926013-22B9-46C5-9F94-726BD3BE0C36}"/>
              </a:ext>
            </a:extLst>
          </p:cNvPr>
          <p:cNvSpPr txBox="1"/>
          <p:nvPr/>
        </p:nvSpPr>
        <p:spPr>
          <a:xfrm>
            <a:off x="1096771" y="69334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COLAR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A4DD24-A8B3-4FD5-A751-AC9344480871}"/>
              </a:ext>
            </a:extLst>
          </p:cNvPr>
          <p:cNvSpPr txBox="1"/>
          <p:nvPr/>
        </p:nvSpPr>
        <p:spPr>
          <a:xfrm>
            <a:off x="3277351" y="110351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LAW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6E48C6-9933-49C5-A57A-C45933168DCE}"/>
              </a:ext>
            </a:extLst>
          </p:cNvPr>
          <p:cNvSpPr/>
          <p:nvPr/>
        </p:nvSpPr>
        <p:spPr>
          <a:xfrm>
            <a:off x="1562101" y="2355337"/>
            <a:ext cx="1715250" cy="168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C56322-FCBB-480E-BFAA-4EE1602BB0B3}"/>
              </a:ext>
            </a:extLst>
          </p:cNvPr>
          <p:cNvSpPr/>
          <p:nvPr/>
        </p:nvSpPr>
        <p:spPr>
          <a:xfrm>
            <a:off x="3934131" y="2365634"/>
            <a:ext cx="1715250" cy="168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29516F-B1BF-4DAE-99C9-CAD9FF5D9F30}"/>
              </a:ext>
            </a:extLst>
          </p:cNvPr>
          <p:cNvSpPr/>
          <p:nvPr/>
        </p:nvSpPr>
        <p:spPr>
          <a:xfrm>
            <a:off x="5864531" y="2365634"/>
            <a:ext cx="1715250" cy="168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D515F25-B22C-421F-9EBD-4A9A2675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140599"/>
            <a:ext cx="2276190" cy="213333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CF12C86-C190-47D8-85BA-49C616D688F9}"/>
              </a:ext>
            </a:extLst>
          </p:cNvPr>
          <p:cNvSpPr/>
          <p:nvPr/>
        </p:nvSpPr>
        <p:spPr>
          <a:xfrm>
            <a:off x="7823200" y="2365634"/>
            <a:ext cx="1715250" cy="1683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BE72CC5-4FE2-4C20-995B-D64C039A6905}"/>
              </a:ext>
            </a:extLst>
          </p:cNvPr>
          <p:cNvSpPr/>
          <p:nvPr/>
        </p:nvSpPr>
        <p:spPr>
          <a:xfrm>
            <a:off x="7327900" y="2933700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0035E05-D0CC-49CF-B591-B4BDD8B23862}"/>
              </a:ext>
            </a:extLst>
          </p:cNvPr>
          <p:cNvSpPr/>
          <p:nvPr/>
        </p:nvSpPr>
        <p:spPr>
          <a:xfrm>
            <a:off x="5399237" y="2993769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EEB96AD-40D6-4235-9CD7-4FBA00F45F86}"/>
              </a:ext>
            </a:extLst>
          </p:cNvPr>
          <p:cNvSpPr/>
          <p:nvPr/>
        </p:nvSpPr>
        <p:spPr>
          <a:xfrm>
            <a:off x="3360512" y="2993768"/>
            <a:ext cx="660400" cy="406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Custom-tc-cen16</dc:creator>
  <cp:lastModifiedBy>Custom-tc-cen16</cp:lastModifiedBy>
  <cp:revision>5</cp:revision>
  <dcterms:created xsi:type="dcterms:W3CDTF">2023-03-18T15:28:54Z</dcterms:created>
  <dcterms:modified xsi:type="dcterms:W3CDTF">2023-03-18T15:51:59Z</dcterms:modified>
</cp:coreProperties>
</file>