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57" r:id="rId3"/>
    <p:sldId id="316" r:id="rId4"/>
    <p:sldId id="317" r:id="rId5"/>
    <p:sldId id="312" r:id="rId6"/>
    <p:sldId id="311" r:id="rId7"/>
    <p:sldId id="313" r:id="rId8"/>
    <p:sldId id="314" r:id="rId9"/>
    <p:sldId id="315" r:id="rId10"/>
    <p:sldId id="319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5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8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1456-DAA0-41FC-8B92-8DDBE25334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A52F-A5A6-4E45-9A48-45004CE3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5" y="508657"/>
            <a:ext cx="10687643" cy="6240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806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8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5" y="508657"/>
            <a:ext cx="10687643" cy="6240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</p:spTree>
    <p:extLst>
      <p:ext uri="{BB962C8B-B14F-4D97-AF65-F5344CB8AC3E}">
        <p14:creationId xmlns:p14="http://schemas.microsoft.com/office/powerpoint/2010/main" val="349518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8299" y="1480303"/>
            <a:ext cx="2885391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Thailand Dining Table</a:t>
            </a:r>
          </a:p>
          <a:p>
            <a:pPr algn="ctr"/>
            <a:r>
              <a:rPr lang="en-US" dirty="0" smtClean="0"/>
              <a:t>Apple Talk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8299" y="3469540"/>
            <a:ext cx="3032567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Outdoor furniture/Indoor </a:t>
            </a:r>
            <a:r>
              <a:rPr lang="en-US" dirty="0" err="1" smtClean="0"/>
              <a:t>Funitur</a:t>
            </a:r>
            <a:endParaRPr lang="en-US" dirty="0" smtClean="0"/>
          </a:p>
          <a:p>
            <a:pPr algn="ctr"/>
            <a:r>
              <a:rPr lang="en-US" dirty="0" err="1" smtClean="0"/>
              <a:t>Elke</a:t>
            </a:r>
            <a:r>
              <a:rPr lang="en-US" dirty="0" smtClean="0"/>
              <a:t> Viola(outdoor indoor?)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6003121" y="5267751"/>
            <a:ext cx="3217762" cy="1338951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Backyard Pyramid Accent Southwest, Drunk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84605" y="5168881"/>
            <a:ext cx="2967924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r>
              <a:rPr lang="en-US" b="1" dirty="0" smtClean="0"/>
              <a:t>41.FBI</a:t>
            </a:r>
            <a:r>
              <a:rPr lang="en-US" dirty="0" smtClean="0"/>
              <a:t> VHS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1052716" y="863179"/>
            <a:ext cx="16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Floor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7940234" y="1047845"/>
            <a:ext cx="16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Basement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34" y="2610674"/>
            <a:ext cx="3992875" cy="26570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1052716" y="493847"/>
            <a:ext cx="16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HOMCIDE: </a:t>
            </a:r>
            <a:r>
              <a:rPr lang="en-US" dirty="0" smtClean="0"/>
              <a:t>LUX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PHYSICS(Otto-Hahn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1991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84605" y="5752560"/>
            <a:ext cx="20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LIBRARY(40 BOOKS)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02614" y="1497468"/>
            <a:ext cx="1932973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 Table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679840" y="1151977"/>
            <a:ext cx="80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HOMCIDE: </a:t>
            </a:r>
            <a:r>
              <a:rPr lang="en-US" dirty="0" smtClean="0"/>
              <a:t>IS-A-BELL </a:t>
            </a:r>
            <a:r>
              <a:rPr lang="en-US" dirty="0" err="1" smtClean="0"/>
              <a:t>ipx</a:t>
            </a:r>
            <a:r>
              <a:rPr lang="en-US" dirty="0" smtClean="0"/>
              <a:t> Elevator </a:t>
            </a:r>
            <a:r>
              <a:rPr lang="en-US" dirty="0" err="1" smtClean="0"/>
              <a:t>Kithcen</a:t>
            </a:r>
            <a:r>
              <a:rPr lang="en-US" dirty="0" smtClean="0"/>
              <a:t>, Food     </a:t>
            </a:r>
            <a:r>
              <a:rPr lang="en-US" dirty="0" err="1" smtClean="0"/>
              <a:t>ipx</a:t>
            </a:r>
            <a:r>
              <a:rPr lang="en-US" dirty="0" smtClean="0"/>
              <a:t>  Kitchen-</a:t>
            </a:r>
            <a:r>
              <a:rPr lang="en-US" dirty="0" err="1" smtClean="0"/>
              <a:t>Dinningroom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9789" y="1731844"/>
            <a:ext cx="1706455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41" y="1565660"/>
            <a:ext cx="695822" cy="8953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02821" y="121050"/>
            <a:ext cx="608939" cy="11114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338261" y="221138"/>
            <a:ext cx="222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41.PRESIDENT REGAN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Capitalism</a:t>
            </a:r>
          </a:p>
          <a:p>
            <a:r>
              <a:rPr lang="en-US" strike="sngStrike" dirty="0" smtClean="0"/>
              <a:t>“</a:t>
            </a:r>
            <a:r>
              <a:rPr lang="en-US" strike="sngStrike" dirty="0" err="1" smtClean="0"/>
              <a:t>Gothe</a:t>
            </a:r>
            <a:r>
              <a:rPr lang="en-US" strike="sngStrike" dirty="0" smtClean="0"/>
              <a:t>” Adam Smith</a:t>
            </a:r>
            <a:endParaRPr lang="en-US" strike="sngStrike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368496" y="332431"/>
            <a:ext cx="2338086" cy="1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 flipH="1" flipV="1">
            <a:off x="2731626" y="678513"/>
            <a:ext cx="2692344" cy="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17320" y="855047"/>
            <a:ext cx="3259050" cy="28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10293" y="1007447"/>
            <a:ext cx="2718477" cy="62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268567" y="1137550"/>
            <a:ext cx="1445186" cy="432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4360100" y="117163"/>
            <a:ext cx="1242318" cy="40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51160" y="198527"/>
            <a:ext cx="10967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nonPoliceStorage</a:t>
            </a:r>
            <a:endParaRPr lang="en-US" sz="10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41" y="5388742"/>
            <a:ext cx="1106970" cy="110697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0126287" y="5643443"/>
            <a:ext cx="1542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Benjamin, LUX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960699" y="1565660"/>
            <a:ext cx="2164466" cy="190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010293" y="1232511"/>
            <a:ext cx="1359238" cy="158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47935" y="1417177"/>
            <a:ext cx="2307103" cy="159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14663" y="3009418"/>
            <a:ext cx="1273215" cy="193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42276" y="4890910"/>
            <a:ext cx="2560142" cy="196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66109" y="5324903"/>
            <a:ext cx="2538995" cy="153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668569" y="1924742"/>
            <a:ext cx="102776" cy="390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320041" y="2206406"/>
            <a:ext cx="135495" cy="325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36671" y="2022579"/>
            <a:ext cx="161881" cy="362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101409" y="2461019"/>
            <a:ext cx="262326" cy="318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042276" y="1321694"/>
            <a:ext cx="2154757" cy="1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706663" y="1224279"/>
            <a:ext cx="391928" cy="22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3122" y="3445565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Pope saint Martin</a:t>
            </a:r>
          </a:p>
          <a:p>
            <a:r>
              <a:rPr lang="en-US" dirty="0" smtClean="0"/>
              <a:t>KING(bang und </a:t>
            </a:r>
            <a:r>
              <a:rPr lang="en-US" dirty="0" err="1" smtClean="0"/>
              <a:t>olsen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92171" y="3939212"/>
            <a:ext cx="1593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03122" y="3629598"/>
            <a:ext cx="2186692" cy="1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042086" y="1759784"/>
            <a:ext cx="2468346" cy="160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98" y="1886704"/>
            <a:ext cx="1962150" cy="3581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5324707" y="5468104"/>
            <a:ext cx="2531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 Engineer</a:t>
            </a:r>
          </a:p>
          <a:p>
            <a:r>
              <a:rPr lang="en-US" sz="2400" b="1" dirty="0" smtClean="0"/>
              <a:t>Tivoli, </a:t>
            </a:r>
            <a:r>
              <a:rPr lang="en-US" sz="2400" b="1" dirty="0" smtClean="0"/>
              <a:t>L3 Support</a:t>
            </a:r>
            <a:endParaRPr lang="en-US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95149" y="563265"/>
            <a:ext cx="3990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§187   23</a:t>
            </a:r>
            <a:endParaRPr lang="en-US" sz="8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12933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613193" y="33243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IBM</a:t>
            </a:r>
            <a:endParaRPr lang="en-US" sz="2400" b="1" dirty="0"/>
          </a:p>
        </p:txBody>
      </p:sp>
      <p:cxnSp>
        <p:nvCxnSpPr>
          <p:cNvPr id="5" name="Straight Arrow Connector 4"/>
          <p:cNvCxnSpPr>
            <a:stCxn id="11" idx="3"/>
          </p:cNvCxnSpPr>
          <p:nvPr/>
        </p:nvCxnSpPr>
        <p:spPr>
          <a:xfrm>
            <a:off x="1322041" y="563265"/>
            <a:ext cx="3354131" cy="53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1322041" y="563265"/>
            <a:ext cx="5993159" cy="37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5353" y="37940"/>
            <a:ext cx="621795" cy="72655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31418" y="484042"/>
            <a:ext cx="7691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</a:t>
            </a:r>
          </a:p>
          <a:p>
            <a:r>
              <a:rPr lang="en-US" sz="1600" dirty="0" smtClean="0"/>
              <a:t>§PREA 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4817" y="701507"/>
            <a:ext cx="341680" cy="4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54410" y="101599"/>
            <a:ext cx="3137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MAINSTREET(</a:t>
            </a:r>
            <a:r>
              <a:rPr lang="en-US" sz="2400" b="1" dirty="0" smtClean="0"/>
              <a:t>MARKET)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577217" y="794097"/>
            <a:ext cx="390400" cy="10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10620" y="-98913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12933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613193" y="33243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IBM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H="1" flipV="1">
            <a:off x="613193" y="563265"/>
            <a:ext cx="29130" cy="7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67521" y="3734044"/>
            <a:ext cx="20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INTERNET(Webster)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586855" y="6110200"/>
            <a:ext cx="221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MAINSTRET(</a:t>
            </a:r>
            <a:r>
              <a:rPr lang="en-US" b="1" dirty="0" err="1" smtClean="0"/>
              <a:t>Decoto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5244790" y="4113198"/>
            <a:ext cx="590309" cy="110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35187" y="5373754"/>
            <a:ext cx="239982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 Biggie &amp; Two Pack</a:t>
            </a:r>
          </a:p>
          <a:p>
            <a:r>
              <a:rPr lang="en-US" sz="1600" dirty="0" smtClean="0"/>
              <a:t>§PREA Two Pack</a:t>
            </a:r>
          </a:p>
          <a:p>
            <a:r>
              <a:rPr lang="en-US" sz="1600" dirty="0" smtClean="0"/>
              <a:t>Labor Code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-94289" y="486320"/>
            <a:ext cx="7691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</a:t>
            </a:r>
          </a:p>
          <a:p>
            <a:r>
              <a:rPr lang="en-US" sz="1600" dirty="0" smtClean="0"/>
              <a:t>§PREA 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307337" y="3733246"/>
            <a:ext cx="3308805" cy="2852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16" y="2817757"/>
            <a:ext cx="2697176" cy="392209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550781" y="173326"/>
            <a:ext cx="3529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MAINSTREET(</a:t>
            </a:r>
            <a:r>
              <a:rPr lang="en-US" sz="2400" b="1" dirty="0" smtClean="0"/>
              <a:t>TELEGRAPH)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586855" y="6372312"/>
            <a:ext cx="14414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MAINSTREET(</a:t>
            </a:r>
            <a:r>
              <a:rPr lang="en-US" sz="900" b="1" dirty="0" smtClean="0">
                <a:solidFill>
                  <a:srgbClr val="FF0000"/>
                </a:solidFill>
              </a:rPr>
              <a:t>TELEGRAPH)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67795" y="3918710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MAINSTREET(MARKET)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94289" y="1049585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Labor </a:t>
            </a:r>
            <a:r>
              <a:rPr lang="en-US" sz="1000" dirty="0" smtClean="0"/>
              <a:t>Code</a:t>
            </a:r>
          </a:p>
          <a:p>
            <a:r>
              <a:rPr lang="en-US" sz="1000" dirty="0" smtClean="0"/>
              <a:t>Civil Code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1310620" y="-98913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12933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613193" y="33243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IBM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H="1" flipV="1">
            <a:off x="613193" y="563265"/>
            <a:ext cx="29130" cy="7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86093" y="6132838"/>
            <a:ext cx="20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INTERNET(Webster)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586093" y="3733246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MILITARY-BASE</a:t>
            </a:r>
            <a:r>
              <a:rPr lang="en-US" b="1" dirty="0" smtClean="0"/>
              <a:t>(</a:t>
            </a:r>
            <a:r>
              <a:rPr lang="en-US" b="1" dirty="0" err="1" smtClean="0"/>
              <a:t>Deerepark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5244790" y="4113198"/>
            <a:ext cx="590309" cy="110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35187" y="5373754"/>
            <a:ext cx="239982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 Biggie &amp; Two Pack</a:t>
            </a:r>
          </a:p>
          <a:p>
            <a:r>
              <a:rPr lang="en-US" sz="1600" dirty="0" smtClean="0"/>
              <a:t>§PREA Two Pack</a:t>
            </a:r>
            <a:endParaRPr lang="en-US" sz="1600" dirty="0"/>
          </a:p>
        </p:txBody>
      </p:sp>
      <p:sp>
        <p:nvSpPr>
          <p:cNvPr id="29" name="Down Arrow 28"/>
          <p:cNvSpPr/>
          <p:nvPr/>
        </p:nvSpPr>
        <p:spPr>
          <a:xfrm rot="16200000">
            <a:off x="8255627" y="4029096"/>
            <a:ext cx="590309" cy="110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06177" y="4480608"/>
            <a:ext cx="1602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§PREA </a:t>
            </a:r>
            <a:r>
              <a:rPr lang="en-US" dirty="0" smtClean="0"/>
              <a:t>Manson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06177" y="3900961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KING(</a:t>
            </a:r>
            <a:r>
              <a:rPr lang="en-US" b="1" dirty="0" err="1" smtClean="0"/>
              <a:t>Bismark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1" name="Down Arrow 30"/>
          <p:cNvSpPr/>
          <p:nvPr/>
        </p:nvSpPr>
        <p:spPr>
          <a:xfrm rot="5400000">
            <a:off x="8085162" y="2640216"/>
            <a:ext cx="590309" cy="110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86093" y="2817757"/>
            <a:ext cx="1562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CLOCK(quartz)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4289" y="486320"/>
            <a:ext cx="7691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</a:t>
            </a:r>
          </a:p>
          <a:p>
            <a:r>
              <a:rPr lang="en-US" sz="1600" dirty="0" smtClean="0"/>
              <a:t>§PREA 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265826" y="3117693"/>
            <a:ext cx="7691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</a:t>
            </a:r>
          </a:p>
          <a:p>
            <a:r>
              <a:rPr lang="en-US" sz="1600" dirty="0" smtClean="0"/>
              <a:t>§PREA 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307337" y="3733246"/>
            <a:ext cx="3308805" cy="2852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16" y="2817757"/>
            <a:ext cx="2697176" cy="392209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054410" y="101599"/>
            <a:ext cx="3137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MAINSTREET(</a:t>
            </a:r>
            <a:r>
              <a:rPr lang="en-US" sz="2400" b="1" dirty="0" smtClean="0"/>
              <a:t>MARKET)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726675" y="3970211"/>
            <a:ext cx="13388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MAINSTREET(</a:t>
            </a:r>
            <a:r>
              <a:rPr lang="en-US" sz="900" b="1" dirty="0" smtClean="0">
                <a:solidFill>
                  <a:srgbClr val="FF0000"/>
                </a:solidFill>
              </a:rPr>
              <a:t>RELIGION)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49478" y="6372706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MAINSTREET(MARKET)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10620" y="-98913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4345" y="2274193"/>
            <a:ext cx="76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Biggie</a:t>
            </a:r>
            <a:endParaRPr lang="en-US" strike="sngStrike" dirty="0"/>
          </a:p>
        </p:txBody>
      </p:sp>
      <p:sp>
        <p:nvSpPr>
          <p:cNvPr id="11" name="Rectangle 10"/>
          <p:cNvSpPr/>
          <p:nvPr/>
        </p:nvSpPr>
        <p:spPr>
          <a:xfrm>
            <a:off x="2387405" y="1886704"/>
            <a:ext cx="20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INTERNET(Webster)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12933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613193" y="33243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IBM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 flipH="1" flipV="1">
            <a:off x="613193" y="563265"/>
            <a:ext cx="29130" cy="7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5149" y="563265"/>
            <a:ext cx="3990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§187   23</a:t>
            </a:r>
            <a:endParaRPr lang="en-US" sz="8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7881" y="849903"/>
            <a:ext cx="1423688" cy="17762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98" y="1886704"/>
            <a:ext cx="1962150" cy="3581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5324707" y="5468104"/>
            <a:ext cx="2531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 Engineer</a:t>
            </a:r>
          </a:p>
          <a:p>
            <a:r>
              <a:rPr lang="en-US" sz="2400" b="1" dirty="0" smtClean="0"/>
              <a:t>Tivoli, </a:t>
            </a:r>
            <a:r>
              <a:rPr lang="en-US" sz="2400" b="1" dirty="0" smtClean="0"/>
              <a:t>L3 Support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01359" y="3318342"/>
            <a:ext cx="105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Two Pack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2464588" y="2949010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MILITARY-BASE</a:t>
            </a:r>
            <a:r>
              <a:rPr lang="en-US" b="1" dirty="0" smtClean="0"/>
              <a:t>(</a:t>
            </a:r>
            <a:r>
              <a:rPr lang="en-US" b="1" dirty="0" err="1" smtClean="0"/>
              <a:t>Deerepark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9054410" y="101599"/>
            <a:ext cx="3137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MAINSTREET(</a:t>
            </a:r>
            <a:r>
              <a:rPr lang="en-US" sz="2400" b="1" dirty="0" smtClean="0"/>
              <a:t>MARKET)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-94289" y="486320"/>
            <a:ext cx="7691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</a:t>
            </a:r>
          </a:p>
          <a:p>
            <a:r>
              <a:rPr lang="en-US" sz="1600" dirty="0" smtClean="0"/>
              <a:t>§PREA 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24817" y="701507"/>
            <a:ext cx="341680" cy="4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7217" y="853907"/>
            <a:ext cx="341680" cy="4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4522144" y="5443769"/>
            <a:ext cx="2531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Engineer</a:t>
            </a:r>
          </a:p>
          <a:p>
            <a:r>
              <a:rPr lang="en-US" sz="2400" b="1" dirty="0"/>
              <a:t>Tivoli, L3 </a:t>
            </a:r>
            <a:r>
              <a:rPr lang="en-US" sz="2400" b="1" dirty="0" smtClean="0"/>
              <a:t>Support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71777" y="1963612"/>
            <a:ext cx="3831812" cy="28738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40338" y="1621893"/>
            <a:ext cx="3586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HOMCIDE</a:t>
            </a:r>
          </a:p>
          <a:p>
            <a:r>
              <a:rPr lang="en-US" b="1" dirty="0" smtClean="0"/>
              <a:t>CHILD ABUSE</a:t>
            </a:r>
          </a:p>
          <a:p>
            <a:r>
              <a:rPr lang="en-US" b="1" dirty="0" smtClean="0"/>
              <a:t>ATOM </a:t>
            </a:r>
            <a:r>
              <a:rPr lang="en-US" b="1" dirty="0" smtClean="0"/>
              <a:t>BOMB</a:t>
            </a:r>
          </a:p>
          <a:p>
            <a:r>
              <a:rPr lang="en-US" b="1" dirty="0" smtClean="0"/>
              <a:t>KIDNAPPING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0143" y="298454"/>
            <a:ext cx="3990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§187   23</a:t>
            </a:r>
            <a:endParaRPr lang="en-US" sz="8000" dirty="0"/>
          </a:p>
        </p:txBody>
      </p:sp>
      <p:sp>
        <p:nvSpPr>
          <p:cNvPr id="11" name="Rectangle 10"/>
          <p:cNvSpPr/>
          <p:nvPr/>
        </p:nvSpPr>
        <p:spPr>
          <a:xfrm>
            <a:off x="8730320" y="101599"/>
            <a:ext cx="3137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MAINSTREET(</a:t>
            </a:r>
            <a:r>
              <a:rPr lang="en-US" sz="2400" b="1" dirty="0" smtClean="0"/>
              <a:t>MARKET)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304" y="3191554"/>
            <a:ext cx="1962150" cy="358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12577" y="3429000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KIDNAPPING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297" y="3429000"/>
            <a:ext cx="1003581" cy="3191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768" y="3880851"/>
            <a:ext cx="1390476" cy="4180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84399" y="800710"/>
            <a:ext cx="1423688" cy="177624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8140" y="-21512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4529821" y="5306894"/>
            <a:ext cx="239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Tivoli</a:t>
            </a:r>
            <a:r>
              <a:rPr lang="en-US" sz="2400" b="1" dirty="0"/>
              <a:t>, L3 </a:t>
            </a:r>
            <a:r>
              <a:rPr lang="en-US" sz="2400" b="1" dirty="0" smtClean="0"/>
              <a:t>Support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0338" y="1621893"/>
            <a:ext cx="3586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HOMCIDE</a:t>
            </a:r>
          </a:p>
          <a:p>
            <a:r>
              <a:rPr lang="en-US" b="1" dirty="0" smtClean="0"/>
              <a:t>CHILD ABUSE</a:t>
            </a:r>
          </a:p>
          <a:p>
            <a:r>
              <a:rPr lang="en-US" b="1" dirty="0" smtClean="0"/>
              <a:t>ATOM </a:t>
            </a:r>
            <a:r>
              <a:rPr lang="en-US" b="1" dirty="0" smtClean="0"/>
              <a:t>BOMB</a:t>
            </a:r>
          </a:p>
          <a:p>
            <a:r>
              <a:rPr lang="en-US" b="1" dirty="0" smtClean="0"/>
              <a:t>KIDNAPPING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0143" y="298454"/>
            <a:ext cx="3990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§187   23</a:t>
            </a:r>
            <a:endParaRPr lang="en-US" sz="8000" dirty="0"/>
          </a:p>
        </p:txBody>
      </p:sp>
      <p:sp>
        <p:nvSpPr>
          <p:cNvPr id="11" name="Rectangle 10"/>
          <p:cNvSpPr/>
          <p:nvPr/>
        </p:nvSpPr>
        <p:spPr>
          <a:xfrm>
            <a:off x="8730320" y="101599"/>
            <a:ext cx="3137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MAINSTREET(</a:t>
            </a:r>
            <a:r>
              <a:rPr lang="en-US" sz="2400" b="1" dirty="0" smtClean="0"/>
              <a:t>MARKET)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04" y="3191554"/>
            <a:ext cx="1962150" cy="358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12577" y="3429000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KIDNAPPING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297" y="3429000"/>
            <a:ext cx="1003581" cy="3191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768" y="3880851"/>
            <a:ext cx="1390476" cy="4180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949" y="1758768"/>
            <a:ext cx="2440003" cy="354812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63077" y="2037391"/>
            <a:ext cx="20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INTERNET(Webster)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12933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613193" y="33243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IBM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H="1" flipV="1">
            <a:off x="613193" y="563265"/>
            <a:ext cx="29130" cy="7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4817" y="701507"/>
            <a:ext cx="341680" cy="4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7217" y="853907"/>
            <a:ext cx="341680" cy="4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94289" y="486320"/>
            <a:ext cx="7691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</a:t>
            </a:r>
          </a:p>
          <a:p>
            <a:r>
              <a:rPr lang="en-US" sz="1600" dirty="0" smtClean="0"/>
              <a:t>§PREA 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763077" y="3194977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MILITARY-BASE(</a:t>
            </a:r>
            <a:r>
              <a:rPr lang="en-US" b="1" dirty="0" err="1" smtClean="0"/>
              <a:t>deerepark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93310" y="-21512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21792" cy="68609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086" y="171288"/>
            <a:ext cx="2241286" cy="32591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086" y="3309874"/>
            <a:ext cx="2440003" cy="354812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9583838" y="0"/>
            <a:ext cx="2608162" cy="343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64861" y="3430450"/>
            <a:ext cx="2527139" cy="292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07017" y="24624"/>
            <a:ext cx="1423688" cy="17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4529821" y="5245877"/>
            <a:ext cx="239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Tivoli</a:t>
            </a:r>
            <a:r>
              <a:rPr lang="en-US" sz="2400" b="1" dirty="0"/>
              <a:t>, L3 </a:t>
            </a:r>
            <a:r>
              <a:rPr lang="en-US" sz="2400" b="1" dirty="0" smtClean="0"/>
              <a:t>Support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0338" y="1621893"/>
            <a:ext cx="3586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HOMCIDE</a:t>
            </a:r>
          </a:p>
          <a:p>
            <a:r>
              <a:rPr lang="en-US" b="1" dirty="0"/>
              <a:t>CHILD ABUSE</a:t>
            </a:r>
          </a:p>
          <a:p>
            <a:r>
              <a:rPr lang="en-US" b="1" dirty="0" smtClean="0"/>
              <a:t>ATOM BOMB</a:t>
            </a:r>
          </a:p>
          <a:p>
            <a:r>
              <a:rPr lang="en-US" b="1" dirty="0" smtClean="0"/>
              <a:t>KIDNAPPING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0143" y="298454"/>
            <a:ext cx="3990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§187   23</a:t>
            </a:r>
            <a:endParaRPr lang="en-US" sz="8000" dirty="0"/>
          </a:p>
        </p:txBody>
      </p:sp>
      <p:sp>
        <p:nvSpPr>
          <p:cNvPr id="11" name="Rectangle 10"/>
          <p:cNvSpPr/>
          <p:nvPr/>
        </p:nvSpPr>
        <p:spPr>
          <a:xfrm>
            <a:off x="8730320" y="101599"/>
            <a:ext cx="3137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MAINSTREET(</a:t>
            </a:r>
            <a:r>
              <a:rPr lang="en-US" sz="2400" b="1" dirty="0" smtClean="0"/>
              <a:t>MARKET)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04" y="3191554"/>
            <a:ext cx="1962150" cy="358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12577" y="3429000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KIDNAPPING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141" y="3880851"/>
            <a:ext cx="1003581" cy="3191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768" y="3880851"/>
            <a:ext cx="1390476" cy="4180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949" y="1758768"/>
            <a:ext cx="2440003" cy="354812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63077" y="2037391"/>
            <a:ext cx="20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INTERNET(Webster)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12933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613193" y="33243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IBM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H="1" flipV="1">
            <a:off x="613193" y="563265"/>
            <a:ext cx="29130" cy="7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4817" y="717153"/>
            <a:ext cx="152400" cy="33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3"/>
          </p:cNvCxnSpPr>
          <p:nvPr/>
        </p:nvCxnSpPr>
        <p:spPr>
          <a:xfrm flipV="1">
            <a:off x="577217" y="794097"/>
            <a:ext cx="97679" cy="10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94289" y="486320"/>
            <a:ext cx="7691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</a:t>
            </a:r>
            <a:r>
              <a:rPr lang="en-US" dirty="0" smtClean="0"/>
              <a:t>187</a:t>
            </a:r>
          </a:p>
          <a:p>
            <a:r>
              <a:rPr lang="en-US" sz="1600" dirty="0" smtClean="0"/>
              <a:t>§PREA 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907872" y="523905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HOMCIDE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69" y="191239"/>
            <a:ext cx="613718" cy="112018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3" idx="1"/>
          </p:cNvCxnSpPr>
          <p:nvPr/>
        </p:nvCxnSpPr>
        <p:spPr>
          <a:xfrm flipH="1" flipV="1">
            <a:off x="1341268" y="639612"/>
            <a:ext cx="566604" cy="6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85326" y="802147"/>
            <a:ext cx="1423688" cy="177624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9306046" y="3429000"/>
            <a:ext cx="335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597170" y="302880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CHILD ABUSE</a:t>
            </a:r>
          </a:p>
        </p:txBody>
      </p: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9244744" y="3213472"/>
            <a:ext cx="1352426" cy="16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007249" y="4325701"/>
            <a:ext cx="464670" cy="8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0555" y="4612922"/>
            <a:ext cx="144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ATOM BOMB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98745" y="3230401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MILITARY-BASE(</a:t>
            </a:r>
            <a:r>
              <a:rPr lang="en-US" b="1" dirty="0" err="1" smtClean="0"/>
              <a:t>deerepark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22041" y="4325700"/>
            <a:ext cx="1562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CLOCK(quartz)</a:t>
            </a:r>
            <a:endParaRPr lang="en-US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33" y="3907058"/>
            <a:ext cx="694433" cy="1267508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1388663" y="853907"/>
            <a:ext cx="111133" cy="347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277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50</cp:revision>
  <dcterms:created xsi:type="dcterms:W3CDTF">2023-02-21T15:41:27Z</dcterms:created>
  <dcterms:modified xsi:type="dcterms:W3CDTF">2023-02-22T17:40:02Z</dcterms:modified>
</cp:coreProperties>
</file>