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03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47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0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02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05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6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12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5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1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01C6-7EC9-46F5-902E-B4D5CE4505EC}" type="datetimeFigureOut">
              <a:rPr lang="en-US" smtClean="0"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1512-537B-4F2F-A426-F1DE90AC7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7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5" y="508657"/>
            <a:ext cx="10687643" cy="62401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</p:spTree>
    <p:extLst>
      <p:ext uri="{BB962C8B-B14F-4D97-AF65-F5344CB8AC3E}">
        <p14:creationId xmlns:p14="http://schemas.microsoft.com/office/powerpoint/2010/main" val="3292495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67159" y="-87339"/>
            <a:ext cx="33724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CONFIDENTIAL</a:t>
            </a:r>
            <a:r>
              <a:rPr lang="en-US" sz="900" b="1" dirty="0" smtClean="0">
                <a:solidFill>
                  <a:srgbClr val="FF0000"/>
                </a:solidFill>
              </a:rPr>
              <a:t>)</a:t>
            </a:r>
            <a:endParaRPr lang="en-US" sz="900" b="1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320B09-7AFD-41DA-81F3-BEA95AFFBCD4}"/>
              </a:ext>
            </a:extLst>
          </p:cNvPr>
          <p:cNvCxnSpPr/>
          <p:nvPr/>
        </p:nvCxnSpPr>
        <p:spPr>
          <a:xfrm>
            <a:off x="5969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C7400F-B9C3-459C-8D05-DEF2CFA3CE9C}"/>
              </a:ext>
            </a:extLst>
          </p:cNvPr>
          <p:cNvSpPr txBox="1"/>
          <p:nvPr/>
        </p:nvSpPr>
        <p:spPr>
          <a:xfrm>
            <a:off x="0" y="101600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FBI</a:t>
            </a:r>
          </a:p>
        </p:txBody>
      </p:sp>
      <p:sp>
        <p:nvSpPr>
          <p:cNvPr id="2" name="Rectangle 1"/>
          <p:cNvSpPr/>
          <p:nvPr/>
        </p:nvSpPr>
        <p:spPr>
          <a:xfrm>
            <a:off x="4618299" y="1480303"/>
            <a:ext cx="2885391" cy="949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Thailand Dining Table</a:t>
            </a:r>
          </a:p>
          <a:p>
            <a:pPr algn="ctr"/>
            <a:r>
              <a:rPr lang="en-US" dirty="0" smtClean="0"/>
              <a:t>Apple Talk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18299" y="3469540"/>
            <a:ext cx="3032567" cy="949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Outdoor furniture/Indoor </a:t>
            </a:r>
            <a:r>
              <a:rPr lang="en-US" dirty="0" err="1" smtClean="0"/>
              <a:t>Funitur</a:t>
            </a:r>
            <a:endParaRPr lang="en-US" dirty="0" smtClean="0"/>
          </a:p>
          <a:p>
            <a:pPr algn="ctr"/>
            <a:r>
              <a:rPr lang="en-US" dirty="0" err="1" smtClean="0"/>
              <a:t>Elke</a:t>
            </a:r>
            <a:r>
              <a:rPr lang="en-US" dirty="0" smtClean="0"/>
              <a:t> Viola(outdoor indoor?)</a:t>
            </a:r>
            <a:endParaRPr lang="en-US" dirty="0"/>
          </a:p>
        </p:txBody>
      </p:sp>
      <p:sp>
        <p:nvSpPr>
          <p:cNvPr id="3" name="Isosceles Triangle 2"/>
          <p:cNvSpPr/>
          <p:nvPr/>
        </p:nvSpPr>
        <p:spPr>
          <a:xfrm>
            <a:off x="6003121" y="5267751"/>
            <a:ext cx="3217762" cy="1338951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Backyard Pyramid Accent Southwest, Drunk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784605" y="5168881"/>
            <a:ext cx="2967924" cy="949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r>
              <a:rPr lang="en-US" b="1" dirty="0" smtClean="0"/>
              <a:t>41.FBI</a:t>
            </a:r>
            <a:r>
              <a:rPr lang="en-US" dirty="0" smtClean="0"/>
              <a:t> VHS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1052716" y="863179"/>
            <a:ext cx="167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Floor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 flipH="1">
            <a:off x="7940234" y="1047845"/>
            <a:ext cx="167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Basement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234" y="2610674"/>
            <a:ext cx="3992875" cy="265707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flipH="1">
            <a:off x="1052716" y="493847"/>
            <a:ext cx="1678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HOMCIDE: </a:t>
            </a:r>
            <a:r>
              <a:rPr lang="en-US" dirty="0" smtClean="0"/>
              <a:t>LUX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flipH="1">
            <a:off x="9892887" y="563265"/>
            <a:ext cx="22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PHYSICS(Otto-Hahn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0972985" y="-3179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1991</a:t>
            </a:r>
            <a:endParaRPr lang="en-US" sz="3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784605" y="5752560"/>
            <a:ext cx="2094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LIBRARY(40 BOOKS)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02614" y="1497468"/>
            <a:ext cx="1932973" cy="949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Dining Table</a:t>
            </a:r>
          </a:p>
        </p:txBody>
      </p:sp>
      <p:sp>
        <p:nvSpPr>
          <p:cNvPr id="19" name="TextBox 18"/>
          <p:cNvSpPr txBox="1"/>
          <p:nvPr/>
        </p:nvSpPr>
        <p:spPr>
          <a:xfrm flipH="1">
            <a:off x="679840" y="1151977"/>
            <a:ext cx="802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HOMCIDE: </a:t>
            </a:r>
            <a:r>
              <a:rPr lang="en-US" dirty="0" smtClean="0"/>
              <a:t>IS-A-BELL </a:t>
            </a:r>
            <a:r>
              <a:rPr lang="en-US" dirty="0" err="1" smtClean="0"/>
              <a:t>ipx</a:t>
            </a:r>
            <a:r>
              <a:rPr lang="en-US" dirty="0" smtClean="0"/>
              <a:t> Elevator </a:t>
            </a:r>
            <a:r>
              <a:rPr lang="en-US" dirty="0" err="1" smtClean="0"/>
              <a:t>Kithcen</a:t>
            </a:r>
            <a:r>
              <a:rPr lang="en-US" dirty="0" smtClean="0"/>
              <a:t>, Food     </a:t>
            </a:r>
            <a:r>
              <a:rPr lang="en-US" dirty="0" err="1" smtClean="0"/>
              <a:t>ipx</a:t>
            </a:r>
            <a:r>
              <a:rPr lang="en-US" dirty="0" smtClean="0"/>
              <a:t>  Kitchen-</a:t>
            </a:r>
            <a:r>
              <a:rPr lang="en-US" dirty="0" err="1" smtClean="0"/>
              <a:t>Dinningroom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59789" y="1731844"/>
            <a:ext cx="1706455" cy="9491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Kitchen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841" y="1565660"/>
            <a:ext cx="695822" cy="8953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3EFA7E-D2F8-42EF-B8AE-5894315BF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702821" y="121050"/>
            <a:ext cx="608939" cy="1111461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338261" y="221138"/>
            <a:ext cx="22251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41.PRESIDENT REGAN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b="1" dirty="0" smtClean="0"/>
              <a:t>Capitalism</a:t>
            </a:r>
          </a:p>
          <a:p>
            <a:r>
              <a:rPr lang="en-US" strike="sngStrike" dirty="0" smtClean="0"/>
              <a:t>“</a:t>
            </a:r>
            <a:r>
              <a:rPr lang="en-US" strike="sngStrike" dirty="0" err="1" smtClean="0"/>
              <a:t>Gothe</a:t>
            </a:r>
            <a:r>
              <a:rPr lang="en-US" strike="sngStrike" dirty="0" smtClean="0"/>
              <a:t>” Adam Smith</a:t>
            </a:r>
            <a:endParaRPr lang="en-US" strike="sngStrike" dirty="0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368496" y="332431"/>
            <a:ext cx="2338086" cy="161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4" idx="1"/>
          </p:cNvCxnSpPr>
          <p:nvPr/>
        </p:nvCxnSpPr>
        <p:spPr>
          <a:xfrm flipH="1" flipV="1">
            <a:off x="2731626" y="678513"/>
            <a:ext cx="2692344" cy="24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317320" y="855047"/>
            <a:ext cx="3259050" cy="28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3010293" y="1007447"/>
            <a:ext cx="2718477" cy="628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4268567" y="1137550"/>
            <a:ext cx="1445186" cy="4321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4360100" y="117163"/>
            <a:ext cx="1242318" cy="4089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351160" y="198527"/>
            <a:ext cx="10967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 smtClean="0"/>
              <a:t>nonPoliceStorage</a:t>
            </a:r>
            <a:endParaRPr lang="en-US" sz="10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6541" y="5388742"/>
            <a:ext cx="1106970" cy="110697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0126287" y="5643443"/>
            <a:ext cx="1542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Benjamin, LUX</a:t>
            </a:r>
            <a:endParaRPr lang="en-US" dirty="0"/>
          </a:p>
        </p:txBody>
      </p:sp>
      <p:cxnSp>
        <p:nvCxnSpPr>
          <p:cNvPr id="42" name="Straight Connector 41"/>
          <p:cNvCxnSpPr/>
          <p:nvPr/>
        </p:nvCxnSpPr>
        <p:spPr>
          <a:xfrm>
            <a:off x="960699" y="1565660"/>
            <a:ext cx="2164466" cy="1903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3010293" y="1232511"/>
            <a:ext cx="1359238" cy="158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5447935" y="1417177"/>
            <a:ext cx="2307103" cy="159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914663" y="3009418"/>
            <a:ext cx="1273215" cy="19329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042276" y="4890910"/>
            <a:ext cx="2560142" cy="1967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6466109" y="5324903"/>
            <a:ext cx="2538995" cy="1533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1668569" y="1924742"/>
            <a:ext cx="102776" cy="3903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1320041" y="2206406"/>
            <a:ext cx="135495" cy="32523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9936671" y="2022579"/>
            <a:ext cx="161881" cy="362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11101409" y="2461019"/>
            <a:ext cx="262326" cy="3182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3042276" y="1321694"/>
            <a:ext cx="2154757" cy="14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V="1">
            <a:off x="2706663" y="1224279"/>
            <a:ext cx="391928" cy="225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03122" y="3445565"/>
            <a:ext cx="223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Pope saint Martin</a:t>
            </a:r>
          </a:p>
          <a:p>
            <a:r>
              <a:rPr lang="en-US" dirty="0" smtClean="0"/>
              <a:t>KING(bang und </a:t>
            </a:r>
            <a:r>
              <a:rPr lang="en-US" dirty="0" err="1" smtClean="0"/>
              <a:t>olsen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1892171" y="3939212"/>
            <a:ext cx="159332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203122" y="3629598"/>
            <a:ext cx="2186692" cy="143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V="1">
            <a:off x="2042086" y="1759784"/>
            <a:ext cx="2468346" cy="160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62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72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1</cp:revision>
  <dcterms:created xsi:type="dcterms:W3CDTF">2023-02-22T18:52:29Z</dcterms:created>
  <dcterms:modified xsi:type="dcterms:W3CDTF">2023-02-22T18:56:36Z</dcterms:modified>
</cp:coreProperties>
</file>