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7" r:id="rId4"/>
    <p:sldId id="257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F1EB-7176-451B-B4B1-FEA92DE38AE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58EA-93CA-4BCA-B88C-AE030CBE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2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cs2wsa.ic3.com/commerce/1.x/transactionProcessor/CyberSourceTransaction_1.207.wsd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cs2wsa.ic3.com/commerce/1.x/transactionProcessor/CyberSourceTransaction_1.207.wsd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ics2wsa.ic3.com/commerce/1.x/transactionProcessor/CyberSourceTransaction_1.207.wsd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22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5505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31492" y="839407"/>
            <a:ext cx="59588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Web Service</a:t>
            </a:r>
          </a:p>
          <a:p>
            <a:r>
              <a:rPr lang="en-US" sz="4400" b="1" dirty="0" smtClean="0"/>
              <a:t>Assembly / C++</a:t>
            </a:r>
            <a:endParaRPr lang="en-US" sz="4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70418" y="1993568"/>
            <a:ext cx="85785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u="none" strike="noStrike" dirty="0" smtClean="0">
                <a:solidFill>
                  <a:srgbClr val="337AB7"/>
                </a:solidFill>
                <a:effectLst/>
                <a:latin typeface="Menlo"/>
                <a:hlinkClick r:id="rId2"/>
              </a:rPr>
              <a:t>https://ics2wsa.ic3.com/commerce/1.x/transactionProcessor/CyberSourceTransaction_1.207.wsdl</a:t>
            </a:r>
            <a:endParaRPr lang="en-US" sz="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998" y="752932"/>
            <a:ext cx="2057400" cy="2085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1215" y="3449648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SEX ABUSE 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69" y="2363170"/>
            <a:ext cx="1163002" cy="6512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353724" y="2343169"/>
            <a:ext cx="1170947" cy="6712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65" y="3917375"/>
            <a:ext cx="2857500" cy="1600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414352" y="3582437"/>
            <a:ext cx="247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(DELATA) 3-LETTER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76442" y="2884416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FBI</a:t>
            </a:r>
            <a:endParaRPr lang="en-US" sz="7200" b="1" dirty="0"/>
          </a:p>
        </p:txBody>
      </p:sp>
      <p:cxnSp>
        <p:nvCxnSpPr>
          <p:cNvPr id="26" name="Straight Connector 25"/>
          <p:cNvCxnSpPr>
            <a:stCxn id="18" idx="1"/>
          </p:cNvCxnSpPr>
          <p:nvPr/>
        </p:nvCxnSpPr>
        <p:spPr>
          <a:xfrm>
            <a:off x="7414352" y="3767103"/>
            <a:ext cx="226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39197" y="3767103"/>
            <a:ext cx="3537844" cy="1884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00790" y="5651653"/>
            <a:ext cx="25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Quantum  Processor</a:t>
            </a:r>
            <a:endParaRPr lang="en-US" dirty="0"/>
          </a:p>
        </p:txBody>
      </p:sp>
      <p:cxnSp>
        <p:nvCxnSpPr>
          <p:cNvPr id="35" name="Straight Connector 34"/>
          <p:cNvCxnSpPr>
            <a:stCxn id="32" idx="1"/>
          </p:cNvCxnSpPr>
          <p:nvPr/>
        </p:nvCxnSpPr>
        <p:spPr>
          <a:xfrm>
            <a:off x="7700790" y="5836319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96588" y="4717475"/>
            <a:ext cx="4142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Avg.nonPoliceChartLogical</a:t>
            </a:r>
            <a:endParaRPr lang="en-US" dirty="0" smtClean="0"/>
          </a:p>
          <a:p>
            <a:r>
              <a:rPr lang="en-US" dirty="0" smtClean="0"/>
              <a:t>[		] – </a:t>
            </a:r>
            <a:r>
              <a:rPr lang="en-US" dirty="0" err="1" smtClean="0"/>
              <a:t>nonPolcieSexAbuse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strike="sngStrike" dirty="0" err="1" smtClean="0"/>
              <a:t>avg.Windows</a:t>
            </a:r>
            <a:r>
              <a:rPr lang="en-US" strike="sngStrike" dirty="0" smtClean="0"/>
              <a:t> Network at Home</a:t>
            </a:r>
            <a:endParaRPr lang="en-US" strike="sngStrike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33" y="4662607"/>
            <a:ext cx="1355656" cy="595849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10827109" y="4767230"/>
            <a:ext cx="872804" cy="4912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62688" y="4268696"/>
            <a:ext cx="17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pSERIES</a:t>
            </a:r>
            <a:r>
              <a:rPr lang="en-US" dirty="0" smtClean="0"/>
              <a:t>(</a:t>
            </a:r>
            <a:r>
              <a:rPr lang="en-US" dirty="0" err="1" smtClean="0"/>
              <a:t>aix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362306" y="3760922"/>
            <a:ext cx="230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xSERIES</a:t>
            </a:r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375724" y="5232205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zSeries</a:t>
            </a:r>
            <a:endParaRPr lang="en-US" dirty="0" smtClean="0"/>
          </a:p>
          <a:p>
            <a:r>
              <a:rPr lang="en-US" dirty="0" smtClean="0"/>
              <a:t>2005  256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55900" y="4031719"/>
            <a:ext cx="159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iSERIES</a:t>
            </a:r>
            <a:r>
              <a:rPr lang="en-US" dirty="0" smtClean="0"/>
              <a:t>(i5)</a:t>
            </a:r>
            <a:endParaRPr lang="en-US" dirty="0"/>
          </a:p>
        </p:txBody>
      </p:sp>
      <p:cxnSp>
        <p:nvCxnSpPr>
          <p:cNvPr id="50" name="Straight Connector 49"/>
          <p:cNvCxnSpPr>
            <a:stCxn id="47" idx="2"/>
          </p:cNvCxnSpPr>
          <p:nvPr/>
        </p:nvCxnSpPr>
        <p:spPr>
          <a:xfrm flipV="1">
            <a:off x="11009872" y="5651653"/>
            <a:ext cx="253639" cy="22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1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474" y="436160"/>
            <a:ext cx="20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ACAMDEMY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54" y="1795291"/>
            <a:ext cx="3195361" cy="4039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22775" y="964294"/>
            <a:ext cx="26921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(!Dr. Rice)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29" y="1795290"/>
            <a:ext cx="5385892" cy="4039419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 rot="20108367">
            <a:off x="6303945" y="1276423"/>
            <a:ext cx="1079653" cy="2542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744057" y="1156771"/>
            <a:ext cx="3118940" cy="2082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87711" y="-71672"/>
            <a:ext cx="760541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1"/>
                </a:solidFill>
              </a:rPr>
              <a:t>POLIZEI</a:t>
            </a:r>
            <a:r>
              <a:rPr lang="en-US" sz="6000" b="1" dirty="0" smtClean="0"/>
              <a:t>:HOMICIDE:LUX</a:t>
            </a:r>
            <a:endParaRPr lang="en-US" sz="6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60823" y="1670730"/>
            <a:ext cx="1485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C++</a:t>
            </a:r>
            <a:endParaRPr lang="en-US" sz="6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112704" y="2456761"/>
            <a:ext cx="1964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Former</a:t>
            </a:r>
          </a:p>
          <a:p>
            <a:r>
              <a:rPr lang="en-US" dirty="0" smtClean="0"/>
              <a:t>Employee</a:t>
            </a:r>
          </a:p>
          <a:p>
            <a:r>
              <a:rPr lang="en-US" dirty="0" err="1" smtClean="0"/>
              <a:t>Damiler</a:t>
            </a:r>
            <a:r>
              <a:rPr lang="en-US" dirty="0" smtClean="0"/>
              <a:t> AG</a:t>
            </a:r>
          </a:p>
          <a:p>
            <a:r>
              <a:rPr lang="en-US" dirty="0" smtClean="0"/>
              <a:t>C++ Programmer</a:t>
            </a:r>
          </a:p>
          <a:p>
            <a:r>
              <a:rPr lang="en-US" sz="1200" dirty="0" smtClean="0"/>
              <a:t>POLIZEI:OPERATOIN:SYSTEM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323474" y="2368627"/>
            <a:ext cx="912480" cy="133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13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474" y="436160"/>
            <a:ext cx="20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ACAMDEMY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54" y="1795291"/>
            <a:ext cx="3195361" cy="4039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22775" y="964294"/>
            <a:ext cx="26921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(!Dr. Rice)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29" y="1795290"/>
            <a:ext cx="5385892" cy="4039419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 rot="20108367">
            <a:off x="6303945" y="1276423"/>
            <a:ext cx="1079653" cy="2542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744057" y="1156771"/>
            <a:ext cx="3118940" cy="2082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87711" y="-71672"/>
            <a:ext cx="760541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1"/>
                </a:solidFill>
              </a:rPr>
              <a:t>POLIZEI</a:t>
            </a:r>
            <a:r>
              <a:rPr lang="en-US" sz="6000" b="1" dirty="0" smtClean="0"/>
              <a:t>:HOMICIDE:LUX</a:t>
            </a:r>
            <a:endParaRPr lang="en-US" sz="6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20844" y="2107017"/>
            <a:ext cx="17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ASSEMBLY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112704" y="2456761"/>
            <a:ext cx="1964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Former</a:t>
            </a:r>
          </a:p>
          <a:p>
            <a:r>
              <a:rPr lang="en-US" dirty="0" smtClean="0"/>
              <a:t>Employee</a:t>
            </a:r>
          </a:p>
          <a:p>
            <a:r>
              <a:rPr lang="en-US" dirty="0" err="1" smtClean="0"/>
              <a:t>Damiler</a:t>
            </a:r>
            <a:r>
              <a:rPr lang="en-US" dirty="0" smtClean="0"/>
              <a:t> AG</a:t>
            </a:r>
          </a:p>
          <a:p>
            <a:r>
              <a:rPr lang="en-US" dirty="0" smtClean="0"/>
              <a:t>C++ Programmer</a:t>
            </a:r>
          </a:p>
          <a:p>
            <a:r>
              <a:rPr lang="en-US" sz="1200" dirty="0" smtClean="0"/>
              <a:t>POLIZEI:OPERATOIN:SYSTEM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323474" y="2368627"/>
            <a:ext cx="912480" cy="133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65243" y="6136395"/>
            <a:ext cx="1029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41.ibm.damieor.employe.chair.viginia.rommetiy: </a:t>
            </a:r>
            <a:r>
              <a:rPr lang="en-US" dirty="0" err="1" smtClean="0"/>
              <a:t>Jaosn</a:t>
            </a:r>
            <a:r>
              <a:rPr lang="en-US" dirty="0" smtClean="0"/>
              <a:t> may not program C++ nor (most </a:t>
            </a:r>
            <a:r>
              <a:rPr lang="en-US" dirty="0" err="1" smtClean="0"/>
              <a:t>deflty</a:t>
            </a:r>
            <a:r>
              <a:rPr lang="en-US" dirty="0" smtClean="0"/>
              <a:t> not assembly)</a:t>
            </a:r>
          </a:p>
          <a:p>
            <a:r>
              <a:rPr lang="en-US" dirty="0" smtClean="0"/>
              <a:t>ATOMBOM(z/OS assembly)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2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474" y="436160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ACAMDEMY LECTURE HALL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4" y="3569118"/>
            <a:ext cx="5228717" cy="2415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3290" y="1036993"/>
            <a:ext cx="71377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C++ AND LAW (x/y standing and room coordinates)</a:t>
            </a:r>
          </a:p>
          <a:p>
            <a:r>
              <a:rPr lang="en-US" sz="4400" dirty="0" smtClean="0"/>
              <a:t>VICE PRESIDENT FEDERAL(US) </a:t>
            </a:r>
          </a:p>
          <a:p>
            <a:r>
              <a:rPr lang="en-US" sz="4400" dirty="0" smtClean="0"/>
              <a:t>REPUBLIC OF GERMANY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5727052" y="455376"/>
            <a:ext cx="100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!DR.RICE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83" y="3569118"/>
            <a:ext cx="5228717" cy="241556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7127913" y="2852875"/>
            <a:ext cx="352540" cy="1014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481256" y="2725661"/>
            <a:ext cx="352540" cy="1014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886682" y="2725661"/>
            <a:ext cx="352540" cy="1014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69601" y="618858"/>
            <a:ext cx="43626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PETER:39 </a:t>
            </a:r>
            <a:r>
              <a:rPr lang="en-US" dirty="0" err="1" smtClean="0"/>
              <a:t>nonPoliceDEA</a:t>
            </a:r>
            <a:r>
              <a:rPr lang="en-US" dirty="0" smtClean="0"/>
              <a:t>(</a:t>
            </a:r>
            <a:r>
              <a:rPr lang="en-US" dirty="0" err="1" smtClean="0"/>
              <a:t>mdma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MERKEL(</a:t>
            </a:r>
          </a:p>
          <a:p>
            <a:r>
              <a:rPr lang="en-US" dirty="0" err="1" smtClean="0"/>
              <a:t>FBI.noPioceInterut.default</a:t>
            </a:r>
            <a:r>
              <a:rPr lang="en-US" dirty="0" smtClean="0"/>
              <a:t>(</a:t>
            </a:r>
          </a:p>
          <a:p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j,linder,love</a:t>
            </a:r>
            <a:r>
              <a:rPr lang="en-US" dirty="0" smtClean="0"/>
              <a:t> parade/</a:t>
            </a:r>
            <a:r>
              <a:rPr lang="en-US" dirty="0" err="1" smtClean="0"/>
              <a:t>woodstock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		 </a:t>
            </a:r>
            <a:r>
              <a:rPr lang="en-US" sz="4000" b="1" dirty="0" smtClean="0"/>
              <a:t>1D8723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33796" y="373970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03977" y="37397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6805" y="2907855"/>
            <a:ext cx="330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C++ POLZEI OPERATOIN SYSTEM</a:t>
            </a:r>
          </a:p>
          <a:p>
            <a:r>
              <a:rPr lang="en-US" dirty="0" smtClean="0"/>
              <a:t>ANAL FACIAL COMPILATION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3228" y="2838797"/>
            <a:ext cx="220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LAW, VICE PRESIDENT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91" y="2907855"/>
            <a:ext cx="476676" cy="6915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44103" y="2578964"/>
            <a:ext cx="302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POLZEI:HOMICIDE:LUX</a:t>
            </a:r>
            <a:r>
              <a:rPr lang="en-US" b="1" strike="sngStrike" dirty="0" smtClean="0">
                <a:solidFill>
                  <a:schemeClr val="accent1"/>
                </a:solidFill>
              </a:rPr>
              <a:t>(!viola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2238" y="2763630"/>
            <a:ext cx="302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POLZEI:HOMICIDE:LUX</a:t>
            </a:r>
            <a:r>
              <a:rPr lang="en-US" b="1" strike="sngStrike" dirty="0" smtClean="0">
                <a:solidFill>
                  <a:schemeClr val="accent1"/>
                </a:solidFill>
              </a:rPr>
              <a:t>(!viola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0230" y="2625130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?</a:t>
            </a:r>
            <a:endParaRPr lang="en-US" sz="6000" dirty="0"/>
          </a:p>
        </p:txBody>
      </p:sp>
      <p:sp>
        <p:nvSpPr>
          <p:cNvPr id="23" name="Right Arrow 22"/>
          <p:cNvSpPr/>
          <p:nvPr/>
        </p:nvSpPr>
        <p:spPr>
          <a:xfrm rot="10491217">
            <a:off x="6869701" y="2340747"/>
            <a:ext cx="1113397" cy="8947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84851" y="2557280"/>
            <a:ext cx="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42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56" y="3217112"/>
            <a:ext cx="4781550" cy="313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78" y="1089759"/>
            <a:ext cx="4743450" cy="451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54" y="464994"/>
            <a:ext cx="4352965" cy="28821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5892" y="124001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CALC.nonPoliceTRX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666082" y="142117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66082" y="2908640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315263" y="244153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864982" y="142117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101955" y="1429767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119954" y="2908640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66203" y="2919657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907933" y="2919844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666082" y="4475502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907933" y="449753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080759" y="449753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7774463">
            <a:off x="4971428" y="2420859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6618135">
            <a:off x="2666082" y="2433399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98294" y="1069100"/>
            <a:ext cx="5343181" cy="491305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21754" y="3437263"/>
            <a:ext cx="5195104" cy="312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29100" y="50843"/>
            <a:ext cx="3417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8:00 AM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826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56" y="3217112"/>
            <a:ext cx="4781550" cy="313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78" y="1089759"/>
            <a:ext cx="4743450" cy="451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54" y="464994"/>
            <a:ext cx="4352965" cy="28821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5892" y="124001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CALC.nonPoliceTRX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666082" y="142117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66082" y="2908640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315263" y="244153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864982" y="142117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101955" y="1429767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119954" y="2908640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66203" y="2919657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907933" y="2919844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666082" y="4475502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907933" y="449753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080759" y="449753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7774463">
            <a:off x="4971428" y="2420859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6618135">
            <a:off x="2666082" y="2433399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29100" y="50843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3:45 PM</a:t>
            </a:r>
            <a:endParaRPr lang="en-US" sz="72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98294" y="1069100"/>
            <a:ext cx="5343181" cy="491305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21754" y="3437263"/>
            <a:ext cx="5195104" cy="312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080759" y="430759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52618" y="322854"/>
            <a:ext cx="4602380" cy="311440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91923" y="3437263"/>
            <a:ext cx="4602380" cy="311440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30" y="6255877"/>
            <a:ext cx="552700" cy="4139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83" y="6255877"/>
            <a:ext cx="693522" cy="38837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3315263" y="6412800"/>
            <a:ext cx="1765496" cy="37263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3711" y="635083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6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5892" y="124001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CALC.nonPoliceTRX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315263" y="244153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29100" y="50843"/>
            <a:ext cx="7460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4:00 PM – 8:00 AM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38" y="3214310"/>
            <a:ext cx="2377625" cy="160020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838805" y="3031155"/>
            <a:ext cx="2580617" cy="191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05" y="3214310"/>
            <a:ext cx="2857500" cy="16002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296578" y="3214310"/>
            <a:ext cx="2564094" cy="15229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76853" y="1452542"/>
            <a:ext cx="25288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CALC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01491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5892" y="124001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CALC.nonPoliceTRX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315263" y="244153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51106" y="383674"/>
            <a:ext cx="3417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8:00 AM</a:t>
            </a:r>
            <a:endParaRPr lang="en-US" sz="7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7707" y="1182350"/>
            <a:ext cx="25288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CALC</a:t>
            </a:r>
            <a:endParaRPr lang="en-US" sz="8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78" y="1089759"/>
            <a:ext cx="4743450" cy="451485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666082" y="142117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666082" y="2908640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64982" y="142117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101955" y="1429767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119954" y="2908640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066203" y="2919657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907933" y="2919844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666082" y="4475502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907933" y="449753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080759" y="449753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7774463">
            <a:off x="4971428" y="2420859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618135">
            <a:off x="2666082" y="2433399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498294" y="1069100"/>
            <a:ext cx="5343181" cy="491305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80759" y="430759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989" y="3143676"/>
            <a:ext cx="2377625" cy="160020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9479856" y="2960521"/>
            <a:ext cx="2580617" cy="191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56" y="3143676"/>
            <a:ext cx="2857500" cy="1600200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6937629" y="3143676"/>
            <a:ext cx="2564094" cy="15229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17904" y="1381908"/>
            <a:ext cx="25288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CALC</a:t>
            </a:r>
            <a:endParaRPr lang="en-US" sz="8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44342" y="4976915"/>
            <a:ext cx="542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/>
              <a:t>nonPoliceTRXLogical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373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5892" y="124001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CALC.nonPoliceTRX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315263" y="244153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96050" y="1892985"/>
            <a:ext cx="3417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8:00 AM</a:t>
            </a:r>
            <a:endParaRPr lang="en-US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96050" y="2868713"/>
            <a:ext cx="542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/>
              <a:t>nonPoliceTRXLogical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85" y="3699710"/>
            <a:ext cx="6096000" cy="2733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21" y="4982737"/>
            <a:ext cx="1027706" cy="68389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9612485" y="5431316"/>
            <a:ext cx="831505" cy="235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948" y="4426265"/>
            <a:ext cx="929479" cy="520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65948" y="4527933"/>
            <a:ext cx="929479" cy="28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267721" y="5144878"/>
            <a:ext cx="1027706" cy="28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5892" y="124001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CALC.nonPoliceTRX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315263" y="244153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29968" y="493333"/>
            <a:ext cx="3417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8:00 AM</a:t>
            </a:r>
            <a:endParaRPr lang="en-US" sz="7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39087" y="-222188"/>
            <a:ext cx="682558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41.CIVIL CODE</a:t>
            </a:r>
          </a:p>
          <a:p>
            <a:r>
              <a:rPr lang="en-US" dirty="0" smtClean="0"/>
              <a:t>LABOR CODE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00" y="1042935"/>
            <a:ext cx="2150222" cy="12095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9844579" y="988696"/>
            <a:ext cx="2096205" cy="12637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049" y="1791948"/>
            <a:ext cx="820928" cy="820928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8861049" y="1791948"/>
            <a:ext cx="1174935" cy="9908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26469" y="221381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Slide 19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01351" y="4729741"/>
            <a:ext cx="1134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J</a:t>
            </a:r>
            <a:endParaRPr lang="en-US" sz="9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697" y="3018438"/>
            <a:ext cx="511308" cy="511308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8751433" y="2897876"/>
            <a:ext cx="1174935" cy="9908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817" y="3650308"/>
            <a:ext cx="623724" cy="327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78" y="2929897"/>
            <a:ext cx="511308" cy="51130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7570014" y="2809335"/>
            <a:ext cx="1174935" cy="9908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398" y="3561767"/>
            <a:ext cx="623724" cy="327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5984" y="4248137"/>
            <a:ext cx="1581150" cy="15621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9889531" y="4115936"/>
            <a:ext cx="2161750" cy="211523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66756" y="441111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Blond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8930" y="4248137"/>
            <a:ext cx="7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randy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66756" y="4248137"/>
            <a:ext cx="609466" cy="53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38930" y="4193637"/>
            <a:ext cx="806665" cy="69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20260" y="2612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70014" y="52770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71489" y="611436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54066" y="6231174"/>
            <a:ext cx="18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nonPOliceChurch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66756" y="1714424"/>
            <a:ext cx="13260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2015</a:t>
            </a:r>
          </a:p>
          <a:p>
            <a:r>
              <a:rPr lang="en-US" sz="4400" b="1" dirty="0" smtClean="0"/>
              <a:t>May</a:t>
            </a:r>
            <a:endParaRPr lang="en-US" sz="4400" b="1" dirty="0"/>
          </a:p>
        </p:txBody>
      </p:sp>
      <p:sp>
        <p:nvSpPr>
          <p:cNvPr id="48" name="Right Arrow 47"/>
          <p:cNvSpPr/>
          <p:nvPr/>
        </p:nvSpPr>
        <p:spPr>
          <a:xfrm rot="11005502">
            <a:off x="4137037" y="2999368"/>
            <a:ext cx="1978013" cy="131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8" y="2008880"/>
            <a:ext cx="1365727" cy="1365727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2737368" y="1942842"/>
            <a:ext cx="2096205" cy="12637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474014" y="26324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2015</a:t>
            </a:r>
          </a:p>
          <a:p>
            <a:r>
              <a:rPr lang="en-US" b="1" dirty="0" smtClean="0"/>
              <a:t>October</a:t>
            </a:r>
            <a:endParaRPr lang="en-US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3630" y="2052964"/>
            <a:ext cx="718161" cy="827447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4388431" y="2062994"/>
            <a:ext cx="1008266" cy="834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73" y="3929421"/>
            <a:ext cx="637432" cy="637432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2085040" y="3830150"/>
            <a:ext cx="941649" cy="8543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49385" y="461746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739941" y="4563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84207" y="566357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39940" y="532990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5717754" y="1093497"/>
            <a:ext cx="33051" cy="559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8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5892" y="124001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CALC.nonPoliceTRX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315263" y="244153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51106" y="383674"/>
            <a:ext cx="3417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8:00 AM</a:t>
            </a:r>
            <a:endParaRPr lang="en-US" sz="7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7707" y="1182350"/>
            <a:ext cx="25288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CALC</a:t>
            </a:r>
            <a:endParaRPr lang="en-US" sz="8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78" y="1089759"/>
            <a:ext cx="4743450" cy="451485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666082" y="142117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666082" y="2908640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864982" y="142117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101955" y="1429767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119954" y="2908640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066203" y="2919657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907933" y="2919844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666082" y="4475502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907933" y="449753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080759" y="4497536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7774463">
            <a:off x="4971428" y="2420859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618135">
            <a:off x="2666082" y="2433399"/>
            <a:ext cx="402444" cy="30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498294" y="1069100"/>
            <a:ext cx="5343181" cy="491305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80759" y="430759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989" y="3143676"/>
            <a:ext cx="2377625" cy="160020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9479856" y="2960521"/>
            <a:ext cx="2580617" cy="1915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56" y="3143676"/>
            <a:ext cx="2857500" cy="1600200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6937629" y="3143676"/>
            <a:ext cx="2564094" cy="15229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17904" y="1381908"/>
            <a:ext cx="25288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CALC</a:t>
            </a:r>
            <a:endParaRPr lang="en-US" sz="8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44342" y="4976915"/>
            <a:ext cx="542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/>
              <a:t>nonPoliceTRXLogical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81" y="201989"/>
            <a:ext cx="1122035" cy="701272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4784257" y="712209"/>
            <a:ext cx="402444" cy="3084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021210" y="63856"/>
            <a:ext cx="1502622" cy="83940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0377" y="339284"/>
            <a:ext cx="82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infosys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1"/>
            <a:endCxn id="2" idx="1"/>
          </p:cNvCxnSpPr>
          <p:nvPr/>
        </p:nvCxnSpPr>
        <p:spPr>
          <a:xfrm>
            <a:off x="4310377" y="523950"/>
            <a:ext cx="971604" cy="2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53324" y="-92799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nonPoliceINDIA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32673" y="-227738"/>
            <a:ext cx="941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[]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5287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8227" y="5056858"/>
            <a:ext cx="208146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38231" y="3203992"/>
            <a:ext cx="2081463" cy="40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WebSphere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32317" y="4327506"/>
            <a:ext cx="1082842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32317" y="3647303"/>
            <a:ext cx="1082842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JNI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38232" y="3203992"/>
            <a:ext cx="2081463" cy="145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04271" y="48910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Assembly</a:t>
            </a:r>
            <a:endParaRPr lang="en-US" sz="28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38227" y="4768106"/>
            <a:ext cx="2081463" cy="210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lpar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38227" y="2795520"/>
            <a:ext cx="2081463" cy="27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24" y="3948092"/>
            <a:ext cx="3486150" cy="13144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62971" y="2458745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 Abuse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32317" y="3977504"/>
            <a:ext cx="1082842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8" idx="3"/>
          </p:cNvCxnSpPr>
          <p:nvPr/>
        </p:nvCxnSpPr>
        <p:spPr>
          <a:xfrm>
            <a:off x="1073622" y="2643411"/>
            <a:ext cx="3814467" cy="170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98621" y="6080952"/>
            <a:ext cx="10616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u="none" strike="noStrike" dirty="0" smtClean="0">
                <a:solidFill>
                  <a:srgbClr val="337AB7"/>
                </a:solidFill>
                <a:effectLst/>
                <a:latin typeface="Menlo"/>
                <a:hlinkClick r:id="rId3"/>
              </a:rPr>
              <a:t>https://ics2wsa.ic3.com/commerce/1.x/transactionProcessor/CyberSourceTransaction_1.207.wsdl</a:t>
            </a:r>
            <a:endParaRPr lang="en-US" sz="1000" dirty="0"/>
          </a:p>
        </p:txBody>
      </p:sp>
      <p:sp>
        <p:nvSpPr>
          <p:cNvPr id="37" name="Right Arrow 36"/>
          <p:cNvSpPr/>
          <p:nvPr/>
        </p:nvSpPr>
        <p:spPr>
          <a:xfrm rot="10800000">
            <a:off x="6415508" y="4278293"/>
            <a:ext cx="1128690" cy="44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90" y="198799"/>
            <a:ext cx="2057400" cy="2085975"/>
          </a:xfrm>
          <a:prstGeom prst="rect">
            <a:avLst/>
          </a:prstGeom>
        </p:spPr>
      </p:pic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6520374" y="858438"/>
            <a:ext cx="64128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(New-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WebServiceProxy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 -Uri bit.ly/1D8723/</a:t>
            </a:r>
            <a:r>
              <a:rPr lang="en-US" altLang="en-US" sz="1600" dirty="0" err="1" smtClean="0">
                <a:solidFill>
                  <a:srgbClr val="1F2328"/>
                </a:solidFill>
                <a:latin typeface="ui-monospace"/>
              </a:rPr>
              <a:t>asm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.wsdl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).hello()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493" y="1191274"/>
            <a:ext cx="1305107" cy="140989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1419" y="1387259"/>
            <a:ext cx="7457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Service</a:t>
            </a:r>
          </a:p>
          <a:p>
            <a:r>
              <a:rPr lang="en-US" sz="1100" b="1" dirty="0" smtClean="0"/>
              <a:t>Assembly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5679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96" y="3092854"/>
            <a:ext cx="2548396" cy="2635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73" y="3219440"/>
            <a:ext cx="2714625" cy="22193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859873" y="3745735"/>
            <a:ext cx="593476" cy="74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59873" y="5034708"/>
            <a:ext cx="901949" cy="69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95711" y="3977089"/>
            <a:ext cx="980501" cy="64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18593" y="4605051"/>
            <a:ext cx="815248" cy="112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203" y="3368605"/>
            <a:ext cx="2441269" cy="207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912" y="270710"/>
            <a:ext cx="2552700" cy="22288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 rot="10255720">
            <a:off x="5388683" y="4345813"/>
            <a:ext cx="583894" cy="547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744561">
            <a:off x="6688674" y="4014490"/>
            <a:ext cx="583894" cy="547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255720">
            <a:off x="6900096" y="4760728"/>
            <a:ext cx="583894" cy="547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255720">
            <a:off x="9322819" y="4809644"/>
            <a:ext cx="583894" cy="547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255720">
            <a:off x="9873397" y="4220902"/>
            <a:ext cx="583894" cy="547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63419" y="253857"/>
            <a:ext cx="6825586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/>
              <a:t>41.CIVIL </a:t>
            </a:r>
            <a:r>
              <a:rPr lang="en-US" sz="8800" b="1" dirty="0" smtClean="0"/>
              <a:t>CODE</a:t>
            </a:r>
          </a:p>
          <a:p>
            <a:r>
              <a:rPr lang="en-US" sz="8800" b="1" dirty="0"/>
              <a:t> </a:t>
            </a:r>
            <a:r>
              <a:rPr lang="en-US" sz="8800" b="1" dirty="0" smtClean="0"/>
              <a:t>LABOR CODE</a:t>
            </a:r>
            <a:endParaRPr lang="en-US" sz="8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34383" y="5476200"/>
            <a:ext cx="1965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x13</a:t>
            </a:r>
            <a:endParaRPr lang="en-US" sz="9600" dirty="0"/>
          </a:p>
        </p:txBody>
      </p:sp>
      <p:sp>
        <p:nvSpPr>
          <p:cNvPr id="2" name="Right Arrow 1"/>
          <p:cNvSpPr/>
          <p:nvPr/>
        </p:nvSpPr>
        <p:spPr>
          <a:xfrm flipH="1">
            <a:off x="7111861" y="3799526"/>
            <a:ext cx="2040569" cy="13907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J,</a:t>
            </a:r>
            <a:r>
              <a:rPr lang="en-US" dirty="0" smtClean="0"/>
              <a:t>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5293" y="5788335"/>
            <a:ext cx="208146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5295" y="3980589"/>
            <a:ext cx="2081463" cy="40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6980" y="4795659"/>
            <a:ext cx="1082842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28787" y="4434549"/>
            <a:ext cx="1082842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Cygwin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25296" y="3980589"/>
            <a:ext cx="2081463" cy="145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25294" y="3520381"/>
            <a:ext cx="2081463" cy="29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25293" y="5508600"/>
            <a:ext cx="2081463" cy="210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Bios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2" y="98150"/>
            <a:ext cx="2057400" cy="2085975"/>
          </a:xfrm>
          <a:prstGeom prst="rect">
            <a:avLst/>
          </a:prstGeom>
        </p:spPr>
      </p:pic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5397524" y="810661"/>
            <a:ext cx="64128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(New-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WebServiceProxy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 -Uri bit.ly/1D8723/</a:t>
            </a:r>
            <a:r>
              <a:rPr lang="en-US" altLang="en-US" sz="1600" dirty="0" err="1" smtClean="0">
                <a:solidFill>
                  <a:srgbClr val="1F2328"/>
                </a:solidFill>
                <a:latin typeface="ui-monospace"/>
              </a:rPr>
              <a:t>asm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.wsdl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runTransaction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87" y="3515689"/>
            <a:ext cx="3706481" cy="263777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23474" y="776397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Assembly</a:t>
            </a:r>
            <a:endParaRPr lang="en-US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696" y="1478565"/>
            <a:ext cx="1305107" cy="14098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30622" y="1674550"/>
            <a:ext cx="7457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Service</a:t>
            </a:r>
          </a:p>
          <a:p>
            <a:r>
              <a:rPr lang="en-US" sz="1100" b="1" dirty="0" smtClean="0"/>
              <a:t>Assembly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53359" y="3186629"/>
            <a:ext cx="4572000" cy="298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 rot="17874606">
            <a:off x="2854508" y="2571820"/>
            <a:ext cx="1666384" cy="793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845" y="27637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23435" y="6317739"/>
            <a:ext cx="491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Ibm.damiler.apple.yahoo.tango.emploey.jeryr.yang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80732" y="634032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4" idx="1"/>
          </p:cNvCxnSpPr>
          <p:nvPr/>
        </p:nvCxnSpPr>
        <p:spPr>
          <a:xfrm>
            <a:off x="1323474" y="6502405"/>
            <a:ext cx="319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0136" y="6191759"/>
            <a:ext cx="129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!DR.RICE</a:t>
            </a:r>
          </a:p>
          <a:p>
            <a:r>
              <a:rPr lang="en-US" dirty="0" smtClean="0"/>
              <a:t>Call you too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92533" y="2517422"/>
            <a:ext cx="45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ipx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8598979">
            <a:off x="2683067" y="4279103"/>
            <a:ext cx="5808731" cy="7172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78693" y="1891227"/>
            <a:ext cx="41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Ibm.dmielr.partner.employe.daniel.urbano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37" y="3468780"/>
            <a:ext cx="1057138" cy="5919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194" y="2542710"/>
            <a:ext cx="1033181" cy="64391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0047111" y="2763784"/>
            <a:ext cx="1478845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95383" y="3624256"/>
            <a:ext cx="1478845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166578" y="2702088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218562" y="351294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00" y="4227289"/>
            <a:ext cx="913900" cy="121457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681" y="4539366"/>
            <a:ext cx="884275" cy="12365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777427" y="5385129"/>
            <a:ext cx="1941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PHIL:JOHNSON</a:t>
            </a:r>
          </a:p>
          <a:p>
            <a:r>
              <a:rPr lang="en-US" dirty="0" smtClean="0"/>
              <a:t>SQ:COLMAN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deere,Mannheim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525956" y="3512949"/>
            <a:ext cx="1061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Johannes</a:t>
            </a:r>
          </a:p>
          <a:p>
            <a:r>
              <a:rPr lang="en-US" dirty="0" smtClean="0"/>
              <a:t>Navy-de</a:t>
            </a:r>
          </a:p>
          <a:p>
            <a:r>
              <a:rPr lang="en-US" dirty="0" err="1" smtClean="0"/>
              <a:t>Bruchsal</a:t>
            </a:r>
            <a:endParaRPr lang="en-US" dirty="0" smtClean="0"/>
          </a:p>
          <a:p>
            <a:r>
              <a:rPr lang="en-US" dirty="0" err="1" smtClean="0"/>
              <a:t>deere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525956" y="2545450"/>
            <a:ext cx="12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Mannheim</a:t>
            </a:r>
          </a:p>
          <a:p>
            <a:r>
              <a:rPr lang="en-US" dirty="0" err="1" smtClean="0"/>
              <a:t>SQ,larkspur</a:t>
            </a:r>
            <a:endParaRPr lang="en-US" dirty="0" smtClean="0"/>
          </a:p>
          <a:p>
            <a:r>
              <a:rPr lang="en-US" dirty="0" err="1" smtClean="0"/>
              <a:t>Marrin,ross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621281" y="5784136"/>
            <a:ext cx="172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strike="sngStrike" dirty="0" err="1" smtClean="0"/>
              <a:t>deere,Bruchsal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886165" y="3947368"/>
            <a:ext cx="3463666" cy="887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36345" y="1943788"/>
            <a:ext cx="378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bios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2237259" y="5130880"/>
            <a:ext cx="1082842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525956" y="2427111"/>
            <a:ext cx="1295035" cy="119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695179" y="3624256"/>
            <a:ext cx="1088268" cy="121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214466" y="4959343"/>
            <a:ext cx="273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HOMCIDE:LUX:COINTOWN</a:t>
            </a:r>
          </a:p>
          <a:p>
            <a:r>
              <a:rPr lang="en-US" b="1" strike="sngStrike" dirty="0" err="1" smtClean="0"/>
              <a:t>bruchsal</a:t>
            </a:r>
            <a:endParaRPr lang="en-US" b="1" strike="sngStrike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9834680" y="3815108"/>
            <a:ext cx="1691276" cy="15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7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10026" y="6405280"/>
            <a:ext cx="2081461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10028" y="4597534"/>
            <a:ext cx="2081463" cy="40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WebSphere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4114" y="5560061"/>
            <a:ext cx="1082842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4114" y="5187082"/>
            <a:ext cx="1082842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JNI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10029" y="4597534"/>
            <a:ext cx="2081463" cy="145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5454" y="336897"/>
            <a:ext cx="1051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C++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3210027" y="4137326"/>
            <a:ext cx="2081463" cy="29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10026" y="6125545"/>
            <a:ext cx="2081463" cy="210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lpar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61" y="2739657"/>
            <a:ext cx="4581525" cy="838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92" y="98150"/>
            <a:ext cx="2057400" cy="2085975"/>
          </a:xfrm>
          <a:prstGeom prst="rect">
            <a:avLst/>
          </a:prstGeom>
        </p:spPr>
      </p:pic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5397524" y="810661"/>
            <a:ext cx="64128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(New-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WebServiceProxy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 -Uri bit.ly/1D8723/</a:t>
            </a:r>
            <a:r>
              <a:rPr lang="en-US" altLang="en-US" sz="1600" dirty="0" err="1" smtClean="0">
                <a:solidFill>
                  <a:srgbClr val="1F2328"/>
                </a:solidFill>
                <a:latin typeface="ui-monospace"/>
              </a:rPr>
              <a:t>asm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.wsdl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runTransaction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10026" y="3710630"/>
            <a:ext cx="10616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u="none" strike="noStrike" dirty="0" smtClean="0">
                <a:solidFill>
                  <a:srgbClr val="337AB7"/>
                </a:solidFill>
                <a:effectLst/>
                <a:latin typeface="Menlo"/>
                <a:hlinkClick r:id="rId4"/>
              </a:rPr>
              <a:t>https://ics2wsa.ic3.com/commerce/1.x/transactionProcessor/CyberSourceTransaction_1.207.wsdl</a:t>
            </a:r>
            <a:endParaRPr lang="en-US" sz="1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753" y="1357191"/>
            <a:ext cx="1305107" cy="14098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09828" y="1488859"/>
            <a:ext cx="70243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 Service</a:t>
            </a:r>
          </a:p>
          <a:p>
            <a:r>
              <a:rPr lang="en-US" sz="1100" b="1" dirty="0" smtClean="0"/>
              <a:t>   C++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5967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596" y="1541460"/>
            <a:ext cx="3341439" cy="22339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3474" y="436160"/>
            <a:ext cx="240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ACAMDY DORM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86" y="1639502"/>
            <a:ext cx="4623467" cy="21359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28620" y="-71672"/>
            <a:ext cx="760541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1"/>
                </a:solidFill>
              </a:rPr>
              <a:t>POLIZEI</a:t>
            </a:r>
            <a:r>
              <a:rPr lang="en-US" sz="6000" b="1" dirty="0" smtClean="0"/>
              <a:t>:HOMICIDE:LUX</a:t>
            </a:r>
            <a:endParaRPr lang="en-US" sz="6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44" y="4591220"/>
            <a:ext cx="3160391" cy="21129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86" y="4385207"/>
            <a:ext cx="4465034" cy="206275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755496" y="1973707"/>
            <a:ext cx="3382178" cy="117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5719716" y="4709592"/>
            <a:ext cx="2272880" cy="117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891" y="1231306"/>
            <a:ext cx="1647825" cy="2390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43235" y="1058059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Ukraine Blond Police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3812" y="1058059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8136" y="1032660"/>
            <a:ext cx="217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!Viola LUX, </a:t>
            </a:r>
            <a:r>
              <a:rPr lang="en-US" strike="sngStrike" dirty="0" err="1" smtClean="0"/>
              <a:t>majeskvki</a:t>
            </a:r>
            <a:endParaRPr 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6610121" y="3804483"/>
            <a:ext cx="4302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PENTON.lsitn</a:t>
            </a:r>
            <a:r>
              <a:rPr lang="en-US" dirty="0" smtClean="0"/>
              <a:t>(</a:t>
            </a:r>
            <a:r>
              <a:rPr lang="en-US" strike="sngStrike" dirty="0" smtClean="0"/>
              <a:t>thehun.com</a:t>
            </a:r>
            <a:r>
              <a:rPr lang="en-US" dirty="0" smtClean="0"/>
              <a:t>).</a:t>
            </a:r>
            <a:r>
              <a:rPr lang="en-US" dirty="0" err="1" smtClean="0"/>
              <a:t>lisnt</a:t>
            </a:r>
            <a:r>
              <a:rPr lang="en-US" dirty="0" smtClean="0"/>
              <a:t>(</a:t>
            </a:r>
            <a:r>
              <a:rPr lang="en-US" strike="sngStrike" dirty="0" smtClean="0"/>
              <a:t>anal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PEINTEton.lsitn</a:t>
            </a:r>
            <a:r>
              <a:rPr lang="en-US" dirty="0" smtClean="0"/>
              <a:t>(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thehun.com</a:t>
            </a:r>
            <a:r>
              <a:rPr lang="en-US" dirty="0" smtClean="0"/>
              <a:t>).</a:t>
            </a:r>
            <a:r>
              <a:rPr lang="en-US" dirty="0" err="1" smtClean="0"/>
              <a:t>lsitn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cumshot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556694" y="1878133"/>
            <a:ext cx="148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</a:t>
            </a:r>
          </a:p>
          <a:p>
            <a:r>
              <a:rPr lang="en-US" dirty="0" smtClean="0"/>
              <a:t>5pm recycling</a:t>
            </a:r>
          </a:p>
          <a:p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709466" y="3866926"/>
            <a:ext cx="19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nonPolcieRTLogical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004" y="4012265"/>
            <a:ext cx="1398663" cy="20292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609039" y="4109656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YELLOW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59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35" y="805492"/>
            <a:ext cx="8657915" cy="5788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3474" y="436160"/>
            <a:ext cx="240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ACAMDY DORM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474" y="436160"/>
            <a:ext cx="20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ACAMDEMY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03" y="2787267"/>
            <a:ext cx="3366698" cy="22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474" y="436160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ACAMDEMY LECTURE HALL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90" y="1349337"/>
            <a:ext cx="10457435" cy="4831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8621" y="1894901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!DR.RICE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7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10653" cy="54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74" y="8604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10653" y="541421"/>
            <a:ext cx="0" cy="631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474" y="436160"/>
            <a:ext cx="20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ACAMDEMY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8" y="2776249"/>
            <a:ext cx="2036315" cy="1355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48" y="2787267"/>
            <a:ext cx="2909341" cy="1344057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5400000">
            <a:off x="2989795" y="2203006"/>
            <a:ext cx="1281994" cy="391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68617" y="1377108"/>
            <a:ext cx="21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 Jason </a:t>
            </a:r>
            <a:r>
              <a:rPr lang="en-US" dirty="0" err="1" smtClean="0"/>
              <a:t>Meiers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2502771" y="1984952"/>
            <a:ext cx="1871920" cy="391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6709" y="903383"/>
            <a:ext cx="304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Ukraine </a:t>
            </a:r>
            <a:r>
              <a:rPr lang="en-US" dirty="0" err="1" smtClean="0"/>
              <a:t>Studen</a:t>
            </a:r>
            <a:r>
              <a:rPr lang="en-US" dirty="0" smtClean="0"/>
              <a:t>(blond)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911589" y="2086180"/>
            <a:ext cx="1303197" cy="391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23474" y="1244908"/>
            <a:ext cx="2219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Dr. Prof</a:t>
            </a:r>
          </a:p>
          <a:p>
            <a:r>
              <a:rPr lang="en-US" dirty="0" smtClean="0"/>
              <a:t>Udo Muller (!Dr. Rice)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81" y="1895103"/>
            <a:ext cx="681514" cy="54627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061047" y="1895103"/>
            <a:ext cx="1067743" cy="5462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6235" y="2447642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specimen / cum</a:t>
            </a:r>
            <a:endParaRPr lang="en-US" dirty="0"/>
          </a:p>
        </p:txBody>
      </p:sp>
      <p:cxnSp>
        <p:nvCxnSpPr>
          <p:cNvPr id="19" name="Straight Connector 18"/>
          <p:cNvCxnSpPr>
            <a:stCxn id="17" idx="1"/>
            <a:endCxn id="17" idx="3"/>
          </p:cNvCxnSpPr>
          <p:nvPr/>
        </p:nvCxnSpPr>
        <p:spPr>
          <a:xfrm>
            <a:off x="1756235" y="2632308"/>
            <a:ext cx="2028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275" y="4821961"/>
            <a:ext cx="504825" cy="6381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42814" y="4913523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my cum 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72368" y="5098189"/>
            <a:ext cx="1794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47921" y="4362680"/>
            <a:ext cx="333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AMERICA(!RICE).GOD.PETERSSON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66042" y="2163866"/>
            <a:ext cx="31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41.POLIZEI:HOMICDE:LUX</a:t>
            </a:r>
          </a:p>
          <a:p>
            <a:r>
              <a:rPr lang="en-US" dirty="0"/>
              <a:t> </a:t>
            </a:r>
            <a:r>
              <a:rPr lang="en-US" dirty="0" smtClean="0"/>
              <a:t>     console POLIZEI </a:t>
            </a:r>
            <a:r>
              <a:rPr lang="en-US" dirty="0" err="1" smtClean="0"/>
              <a:t>damiler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40" y="3039920"/>
            <a:ext cx="1865376" cy="12435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40" y="4473601"/>
            <a:ext cx="1865376" cy="1399032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 rot="2721850">
            <a:off x="7678219" y="4140714"/>
            <a:ext cx="1868248" cy="391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03325" y="6092328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Gorbahce</a:t>
            </a:r>
            <a:r>
              <a:rPr lang="en-US" dirty="0" smtClean="0"/>
              <a:t>(</a:t>
            </a:r>
            <a:r>
              <a:rPr lang="en-US" dirty="0" err="1" smtClean="0"/>
              <a:t>dell,Mercdes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612343" y="6276994"/>
            <a:ext cx="274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0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437</Words>
  <Application>Microsoft Office PowerPoint</Application>
  <PresentationFormat>Widescreen</PresentationFormat>
  <Paragraphs>221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15</cp:revision>
  <dcterms:created xsi:type="dcterms:W3CDTF">2023-03-29T13:10:00Z</dcterms:created>
  <dcterms:modified xsi:type="dcterms:W3CDTF">2023-03-29T15:10:39Z</dcterms:modified>
</cp:coreProperties>
</file>