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305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HOMICIDE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9974983" y="1345882"/>
            <a:ext cx="2217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WASHINTON</a:t>
            </a:r>
          </a:p>
          <a:p>
            <a:r>
              <a:rPr lang="en-US" dirty="0" smtClean="0"/>
              <a:t>MT. VERNON</a:t>
            </a:r>
          </a:p>
          <a:p>
            <a:r>
              <a:rPr lang="en-US" dirty="0" smtClean="0"/>
              <a:t>FREE MASON(G)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0032" y="563725"/>
            <a:ext cx="703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IPX PAUL REVERE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31216" y="4111752"/>
            <a:ext cx="1404576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LOVELACE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780164" y="5188471"/>
            <a:ext cx="1404576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773809" y="4393347"/>
            <a:ext cx="1404576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REYNOLDS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80032" y="3121152"/>
            <a:ext cx="5291328" cy="3736848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80032" y="1361575"/>
            <a:ext cx="340420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</a:t>
            </a:r>
            <a:r>
              <a:rPr lang="en-US" dirty="0" smtClean="0"/>
              <a:t>REVERE BARACKS:LOVELACE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smtClean="0"/>
              <a:t>REVERE </a:t>
            </a:r>
            <a:r>
              <a:rPr lang="en-US" dirty="0"/>
              <a:t>BARACKS</a:t>
            </a:r>
            <a:r>
              <a:rPr lang="en-US" dirty="0" smtClean="0"/>
              <a:t>:REYNOLDS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smtClean="0"/>
              <a:t>REVERE BARACKS:PRICE</a:t>
            </a:r>
          </a:p>
          <a:p>
            <a:r>
              <a:rPr lang="en-US" b="1" dirty="0" smtClean="0"/>
              <a:t>BILL JR</a:t>
            </a:r>
          </a:p>
          <a:p>
            <a:r>
              <a:rPr lang="en-US" b="1" dirty="0" smtClean="0"/>
              <a:t>BILL SR</a:t>
            </a:r>
          </a:p>
          <a:p>
            <a:r>
              <a:rPr lang="en-US" b="1" dirty="0" smtClean="0"/>
              <a:t>MRS BILL</a:t>
            </a:r>
            <a:endParaRPr lang="en-US" b="1" dirty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814034" y="3023568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HOMICIDE:PETER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23058" y="947722"/>
            <a:ext cx="2253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MERKEL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(GORBACHEV(SOVIET)</a:t>
            </a:r>
            <a:endParaRPr lang="en-US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8204937" y="30235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0816" y="13711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423881" y="13973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21850" y="189988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HOMICIDE:JESUS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58756" y="8911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 </a:t>
            </a:r>
          </a:p>
          <a:p>
            <a:r>
              <a:rPr lang="en-US" dirty="0" smtClean="0"/>
              <a:t>FEDERAL REPUBLIC(US) GERMANY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20292" y="38975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49969" y="6067103"/>
            <a:ext cx="4023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HOMICIDE:MURDER:         ____________</a:t>
            </a:r>
          </a:p>
          <a:p>
            <a:r>
              <a:rPr lang="en-US" dirty="0" smtClean="0"/>
              <a:t>HOMICIDE:ACCOMPLICE:  ____________</a:t>
            </a:r>
          </a:p>
          <a:p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7849969" y="4738175"/>
            <a:ext cx="4664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SUSPECT:                           </a:t>
            </a:r>
            <a:r>
              <a:rPr lang="en-US" dirty="0" smtClean="0"/>
              <a:t>______________</a:t>
            </a:r>
            <a:endParaRPr lang="en-US" dirty="0"/>
          </a:p>
          <a:p>
            <a:r>
              <a:rPr lang="en-US" dirty="0"/>
              <a:t>SUSPECT </a:t>
            </a:r>
            <a:r>
              <a:rPr lang="en-US" dirty="0" smtClean="0"/>
              <a:t>ACCOMPLICE</a:t>
            </a:r>
            <a:r>
              <a:rPr lang="en-US" dirty="0"/>
              <a:t>:    _____________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82149" y="3226522"/>
            <a:ext cx="399984" cy="5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82468" y="3236369"/>
            <a:ext cx="399984" cy="5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04317" y="3226522"/>
            <a:ext cx="399984" cy="5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5400000">
            <a:off x="5482452" y="2388579"/>
            <a:ext cx="399984" cy="5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08643" y="3216902"/>
            <a:ext cx="399984" cy="5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80164" y="5983595"/>
            <a:ext cx="1404576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182042" y="468299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ANGELA MERKEL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182042" y="4989576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MIKAEL GORBACHEV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305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HOMICIDE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1682495" y="513864"/>
            <a:ext cx="107340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IPX PAUL REVERE BARACKS</a:t>
            </a:r>
          </a:p>
          <a:p>
            <a:endParaRPr lang="en-US" dirty="0"/>
          </a:p>
          <a:p>
            <a:r>
              <a:rPr lang="en-US" dirty="0" smtClean="0"/>
              <a:t>       1996   </a:t>
            </a:r>
            <a:r>
              <a:rPr lang="en-US" dirty="0" err="1" smtClean="0"/>
              <a:t>gorbachev</a:t>
            </a:r>
            <a:r>
              <a:rPr lang="en-US" dirty="0" smtClean="0"/>
              <a:t>(</a:t>
            </a:r>
            <a:r>
              <a:rPr lang="en-US" dirty="0" err="1" smtClean="0"/>
              <a:t>nonPoliceWife</a:t>
            </a:r>
            <a:r>
              <a:rPr lang="en-US" dirty="0" smtClean="0"/>
              <a:t>(</a:t>
            </a:r>
            <a:r>
              <a:rPr lang="en-US" dirty="0" err="1" smtClean="0"/>
              <a:t>micheala</a:t>
            </a:r>
            <a:r>
              <a:rPr lang="en-US" dirty="0" smtClean="0"/>
              <a:t>) 14	1D8723 FBI:KIDNAPPING to carry virginity CPVA</a:t>
            </a:r>
          </a:p>
          <a:p>
            <a:r>
              <a:rPr lang="en-US" dirty="0"/>
              <a:t>	</a:t>
            </a:r>
            <a:r>
              <a:rPr lang="en-US" dirty="0" smtClean="0"/>
              <a:t>						CHILD PORNOGARPY VICTUMS ASSTIANCE</a:t>
            </a:r>
          </a:p>
          <a:p>
            <a:r>
              <a:rPr lang="en-US" dirty="0" smtClean="0"/>
              <a:t>						[x] no</a:t>
            </a:r>
          </a:p>
          <a:p>
            <a:r>
              <a:rPr lang="en-US" dirty="0" smtClean="0"/>
              <a:t>	other: WWI  </a:t>
            </a:r>
            <a:r>
              <a:rPr lang="en-US" strike="sngStrike" dirty="0" smtClean="0"/>
              <a:t>café </a:t>
            </a:r>
            <a:r>
              <a:rPr lang="en-US" strike="sngStrike" dirty="0" err="1" smtClean="0"/>
              <a:t>wien</a:t>
            </a:r>
            <a:endParaRPr lang="en-US" strike="sngStrike" dirty="0" smtClean="0"/>
          </a:p>
          <a:p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7849969" y="6067103"/>
            <a:ext cx="4023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HOMICIDE:MURDER:         ____________</a:t>
            </a:r>
          </a:p>
          <a:p>
            <a:r>
              <a:rPr lang="en-US" dirty="0" smtClean="0"/>
              <a:t>HOMICIDE:ACCOMPLICE:  ____________</a:t>
            </a:r>
          </a:p>
          <a:p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7849969" y="4738175"/>
            <a:ext cx="4664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SUSPECT:                           </a:t>
            </a:r>
            <a:r>
              <a:rPr lang="en-US" dirty="0" smtClean="0"/>
              <a:t>______________</a:t>
            </a:r>
            <a:endParaRPr lang="en-US" dirty="0"/>
          </a:p>
          <a:p>
            <a:r>
              <a:rPr lang="en-US" dirty="0"/>
              <a:t>SUSPECT </a:t>
            </a:r>
            <a:r>
              <a:rPr lang="en-US" dirty="0" smtClean="0"/>
              <a:t>ACCOMPLICE</a:t>
            </a:r>
            <a:r>
              <a:rPr lang="en-US" dirty="0"/>
              <a:t>:    _____________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55393" y="4368843"/>
            <a:ext cx="262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Other: </a:t>
            </a:r>
            <a:r>
              <a:rPr lang="en-US" dirty="0" err="1"/>
              <a:t>IPX.ext</a:t>
            </a:r>
            <a:r>
              <a:rPr lang="en-US" dirty="0"/>
              <a:t> COINTOWN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7948" y="3999511"/>
            <a:ext cx="269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IPX PAUL REVERE BARACKS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95168" y="4738175"/>
            <a:ext cx="337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IPX </a:t>
            </a:r>
            <a:r>
              <a:rPr lang="en-US" dirty="0" smtClean="0"/>
              <a:t>SAINT PATRIC HENRY BARACKS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2995" y="2914521"/>
            <a:ext cx="757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IPX (LINKS) IN BOTH TOWNS WILL INDICATE THE KNOWN PERSONS LINKS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45611" y="3227786"/>
            <a:ext cx="38184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--PAUL REVERE</a:t>
            </a:r>
          </a:p>
          <a:p>
            <a:r>
              <a:rPr lang="en-US" dirty="0" smtClean="0"/>
              <a:t>--PAUL REVERE (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michealbach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--SAINT PATRICK HENRY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555730" y="3689451"/>
            <a:ext cx="128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9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305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HOMICIDE</a:t>
            </a:r>
            <a:endParaRPr lang="en-US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00" y="3596639"/>
            <a:ext cx="3815705" cy="21476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3840480" y="3194304"/>
            <a:ext cx="3182112" cy="29138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9648" y="3048000"/>
            <a:ext cx="713232" cy="3212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992880" y="3041904"/>
            <a:ext cx="1438656" cy="321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18944" y="3194304"/>
            <a:ext cx="1773936" cy="3066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5376" y="1219200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</a:t>
            </a:r>
            <a:r>
              <a:rPr lang="en-US" dirty="0" smtClean="0"/>
              <a:t>.BULLET.SHOOTER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65376" y="1682496"/>
            <a:ext cx="988771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54727" y="644669"/>
            <a:ext cx="1146048" cy="39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4176" y="10815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SHOOTER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863053" y="2182368"/>
            <a:ext cx="988771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79234" y="1341120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BULLETWAY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7297" y="6271115"/>
            <a:ext cx="146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MATHEW</a:t>
            </a:r>
            <a:r>
              <a:rPr lang="en-US" b="1" dirty="0" smtClean="0"/>
              <a:t>:JFK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754194" y="5610223"/>
            <a:ext cx="211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JFK </a:t>
            </a:r>
            <a:r>
              <a:rPr lang="en-US" b="1" dirty="0" err="1" smtClean="0"/>
              <a:t>Gynasium</a:t>
            </a:r>
            <a:r>
              <a:rPr lang="en-US" b="1" dirty="0" smtClean="0"/>
              <a:t> Berlin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145281" y="3080383"/>
            <a:ext cx="560831" cy="11624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667168" y="1937575"/>
            <a:ext cx="5139741" cy="1924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66900" y="829950"/>
            <a:ext cx="1039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</a:t>
            </a:r>
          </a:p>
          <a:p>
            <a:r>
              <a:rPr lang="en-US" dirty="0" smtClean="0"/>
              <a:t>GRAVITY</a:t>
            </a:r>
          </a:p>
          <a:p>
            <a:r>
              <a:rPr lang="en-US" dirty="0" smtClean="0"/>
              <a:t>EINSTEIN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667167" y="1118616"/>
            <a:ext cx="1869" cy="783336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54727" y="487680"/>
            <a:ext cx="1225973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37248" y="383059"/>
            <a:ext cx="658368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15072" y="146304"/>
            <a:ext cx="369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IBM REBOOT </a:t>
            </a:r>
            <a:r>
              <a:rPr lang="en-US" strike="sngStrike" dirty="0" smtClean="0"/>
              <a:t>instead of </a:t>
            </a:r>
            <a:r>
              <a:rPr lang="en-US" dirty="0" smtClean="0"/>
              <a:t>RECYLING</a:t>
            </a:r>
          </a:p>
          <a:p>
            <a:r>
              <a:rPr lang="en-US" dirty="0" smtClean="0"/>
              <a:t>§187 </a:t>
            </a:r>
            <a:r>
              <a:rPr lang="en-US" dirty="0" err="1" smtClean="0"/>
              <a:t>Viginia</a:t>
            </a:r>
            <a:r>
              <a:rPr lang="en-US" dirty="0" smtClean="0"/>
              <a:t> </a:t>
            </a:r>
            <a:r>
              <a:rPr lang="en-US" dirty="0" err="1" smtClean="0"/>
              <a:t>Romeeti</a:t>
            </a:r>
            <a:r>
              <a:rPr lang="en-US" dirty="0" smtClean="0"/>
              <a:t>, IBM </a:t>
            </a:r>
            <a:r>
              <a:rPr lang="en-US" dirty="0" err="1" smtClean="0"/>
              <a:t>Charimen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8473440" y="644669"/>
            <a:ext cx="30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9" idx="1"/>
          </p:cNvCxnSpPr>
          <p:nvPr/>
        </p:nvCxnSpPr>
        <p:spPr>
          <a:xfrm>
            <a:off x="937297" y="6455781"/>
            <a:ext cx="1281647" cy="9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65" y="2476734"/>
            <a:ext cx="5080000" cy="2857500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>
            <a:off x="7357110" y="2254685"/>
            <a:ext cx="4843941" cy="323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88787" y="2251113"/>
            <a:ext cx="4003213" cy="24001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496404" y="2247541"/>
            <a:ext cx="2695596" cy="1657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41087" y="2791107"/>
            <a:ext cx="4282498" cy="2917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40049" y="3789275"/>
            <a:ext cx="2205877" cy="1919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03639" y="3837208"/>
            <a:ext cx="2141249" cy="19071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305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HOMICIDE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865376" y="1219200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</a:t>
            </a:r>
            <a:r>
              <a:rPr lang="en-US" dirty="0" smtClean="0"/>
              <a:t>.BULLET.SHOOTER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65376" y="1682496"/>
            <a:ext cx="988771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254727" y="644669"/>
            <a:ext cx="1146048" cy="39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recycling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04176" y="10815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SHOOTER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863053" y="2182368"/>
            <a:ext cx="9887712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579234" y="1341120"/>
            <a:ext cx="13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BULLETWAY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667168" y="1937575"/>
            <a:ext cx="5139741" cy="1924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66900" y="829950"/>
            <a:ext cx="1039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MOON</a:t>
            </a:r>
          </a:p>
          <a:p>
            <a:r>
              <a:rPr lang="en-US" dirty="0" smtClean="0"/>
              <a:t>GRAVITY</a:t>
            </a:r>
          </a:p>
          <a:p>
            <a:r>
              <a:rPr lang="en-US" dirty="0" smtClean="0"/>
              <a:t>EINSTEIN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667167" y="1118616"/>
            <a:ext cx="1869" cy="783336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254727" y="487680"/>
            <a:ext cx="1225973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37248" y="383059"/>
            <a:ext cx="658368" cy="26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15072" y="146304"/>
            <a:ext cx="369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IBM REBOOT instead of RECYLING</a:t>
            </a:r>
          </a:p>
          <a:p>
            <a:r>
              <a:rPr lang="en-US" dirty="0" smtClean="0"/>
              <a:t>§187 </a:t>
            </a:r>
            <a:r>
              <a:rPr lang="en-US" dirty="0" err="1" smtClean="0"/>
              <a:t>Viginia</a:t>
            </a:r>
            <a:r>
              <a:rPr lang="en-US" dirty="0" smtClean="0"/>
              <a:t> </a:t>
            </a:r>
            <a:r>
              <a:rPr lang="en-US" dirty="0" err="1" smtClean="0"/>
              <a:t>Romeeti</a:t>
            </a:r>
            <a:r>
              <a:rPr lang="en-US" dirty="0" smtClean="0"/>
              <a:t>, IBM </a:t>
            </a:r>
            <a:r>
              <a:rPr lang="en-US" dirty="0" err="1" smtClean="0"/>
              <a:t>Charimen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8473440" y="644669"/>
            <a:ext cx="303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29" y="2791107"/>
            <a:ext cx="3488476" cy="39928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37248" y="3136900"/>
            <a:ext cx="4670552" cy="307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57500" y="2791107"/>
            <a:ext cx="309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MERKEL(PMS)</a:t>
            </a:r>
          </a:p>
          <a:p>
            <a:r>
              <a:rPr lang="en-US" dirty="0"/>
              <a:t> </a:t>
            </a:r>
            <a:r>
              <a:rPr lang="en-US" dirty="0" smtClean="0"/>
              <a:t> mother </a:t>
            </a:r>
            <a:r>
              <a:rPr lang="en-US" dirty="0" err="1" smtClean="0"/>
              <a:t>vagaina</a:t>
            </a:r>
            <a:r>
              <a:rPr lang="en-US" dirty="0" smtClean="0"/>
              <a:t> recycling hole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857500" y="3263900"/>
            <a:ext cx="34094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</p:cNvCxnSpPr>
          <p:nvPr/>
        </p:nvCxnSpPr>
        <p:spPr>
          <a:xfrm flipH="1">
            <a:off x="3771900" y="2791107"/>
            <a:ext cx="635448" cy="25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578" y="3345934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0.0.1 </a:t>
            </a:r>
            <a:r>
              <a:rPr lang="en-US" strike="sngStrike" dirty="0" err="1" smtClean="0"/>
              <a:t>ibm.dmiler.employ.tim.cook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3012538" y="3627075"/>
            <a:ext cx="443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EDEN </a:t>
            </a:r>
            <a:r>
              <a:rPr lang="en-US" dirty="0" err="1" smtClean="0"/>
              <a:t>ibm.dmiler.employe.viging.rommeti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56" y="4548279"/>
            <a:ext cx="2404918" cy="148804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771900" y="4568915"/>
            <a:ext cx="3238593" cy="106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09" y="4104623"/>
            <a:ext cx="3543248" cy="189241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254727" y="4032813"/>
            <a:ext cx="2975200" cy="203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59653" y="3787493"/>
            <a:ext cx="3371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Ibm.dmiler.employe.verna.broaun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WWI  </a:t>
            </a:r>
            <a:r>
              <a:rPr lang="en-US" strike="sngStrike" dirty="0" err="1" smtClean="0"/>
              <a:t>chaped</a:t>
            </a:r>
            <a:r>
              <a:rPr lang="en-US" strike="sngStrike" dirty="0" smtClean="0"/>
              <a:t> lips</a:t>
            </a:r>
          </a:p>
          <a:p>
            <a:r>
              <a:rPr lang="en-US" dirty="0"/>
              <a:t> </a:t>
            </a:r>
            <a:r>
              <a:rPr lang="en-US" dirty="0" err="1" smtClean="0"/>
              <a:t>ipx</a:t>
            </a:r>
            <a:r>
              <a:rPr lang="en-US" dirty="0" smtClean="0"/>
              <a:t>   </a:t>
            </a:r>
            <a:r>
              <a:rPr lang="en-US" strike="sngStrike" dirty="0" err="1" smtClean="0"/>
              <a:t>verande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dusitn</a:t>
            </a:r>
            <a:endParaRPr lang="en-US" strike="sngStrike" dirty="0" smtClean="0"/>
          </a:p>
          <a:p>
            <a:r>
              <a:rPr lang="en-US" strike="sngStrike" dirty="0" smtClean="0"/>
              <a:t>         </a:t>
            </a:r>
            <a:r>
              <a:rPr lang="en-US" strike="sngStrike" dirty="0" err="1" smtClean="0"/>
              <a:t>kito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3240306" y="329198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Ibm.damiler.pycatrist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37976" y="63368"/>
            <a:ext cx="4035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Tort.kallis</a:t>
            </a:r>
            <a:r>
              <a:rPr lang="en-US" strike="sngStrike" dirty="0" smtClean="0"/>
              <a:t>: </a:t>
            </a:r>
            <a:r>
              <a:rPr lang="en-US" dirty="0" smtClean="0"/>
              <a:t>41AGG MURDER</a:t>
            </a:r>
          </a:p>
          <a:p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strike="sngStrike" dirty="0" smtClean="0"/>
              <a:t>mother gun </a:t>
            </a:r>
            <a:r>
              <a:rPr lang="en-US" strike="sngStrike" dirty="0" err="1" smtClean="0"/>
              <a:t>asuemd:sexabuse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strike="sngStrike" dirty="0" smtClean="0"/>
              <a:t>broken leg</a:t>
            </a:r>
            <a:endParaRPr lang="en-US" strike="sngStrike" dirty="0"/>
          </a:p>
        </p:txBody>
      </p:sp>
      <p:cxnSp>
        <p:nvCxnSpPr>
          <p:cNvPr id="29" name="Straight Connector 28"/>
          <p:cNvCxnSpPr>
            <a:stCxn id="24" idx="0"/>
            <a:endCxn id="25" idx="3"/>
          </p:cNvCxnSpPr>
          <p:nvPr/>
        </p:nvCxnSpPr>
        <p:spPr>
          <a:xfrm>
            <a:off x="4319961" y="329198"/>
            <a:ext cx="4153479" cy="19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5808" y="4000809"/>
            <a:ext cx="135161" cy="85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2217" y="3524416"/>
            <a:ext cx="3277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Ibm.dmielr.emplyoe.denis.fishter</a:t>
            </a:r>
            <a:endParaRPr lang="en-US" dirty="0" smtClean="0"/>
          </a:p>
          <a:p>
            <a:r>
              <a:rPr lang="en-US" strike="sngStrike" dirty="0" smtClean="0"/>
              <a:t>Hitler wife eve </a:t>
            </a:r>
            <a:r>
              <a:rPr lang="en-US" strike="sngStrike" dirty="0" err="1" smtClean="0"/>
              <a:t>bruan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49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9</cp:revision>
  <dcterms:created xsi:type="dcterms:W3CDTF">2023-03-28T14:05:37Z</dcterms:created>
  <dcterms:modified xsi:type="dcterms:W3CDTF">2023-03-28T17:48:02Z</dcterms:modified>
</cp:coreProperties>
</file>