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3026-ED70-4885-ABCF-7F66170A9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690E0-81A6-4AAB-8D9D-09FC31569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9ECD-09CE-4A94-8359-37C58892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4E72E-6202-4173-898D-33C4A7F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D6CA-D80C-4AD2-A711-F91ACA96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9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D045-0CE4-4272-B9A9-B7F999ED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A9AA7-36A3-470C-92CA-153076253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C1BC-F4FB-445A-BB48-FD3C4ADD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3FAC-CB4D-4CDC-9567-7FEF9A70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955BA-0E8D-4370-ADBC-6EA743EE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3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1F587-0511-4DB3-B689-42EEF5A46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90E29-47FB-4ABA-B0FF-79457433F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443CE-5489-4719-A8D9-34F31261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0CAD-EC48-4BD9-8EC7-89B995FE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2CF8-DDE6-4C31-93ED-AB14FBE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929A-E6DC-4099-92C7-E3A73D4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3D0A-C1E6-4459-BDF6-EE631086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C7BA-B8E1-4691-9BE7-BB0D8167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BEAA-C8B7-4C23-A7BC-CAB658BC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4B08-4179-4536-AB57-ED67A6C0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4FC9-E96B-4309-8F11-533B6067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24BEF-DE63-47D6-8449-30210594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FCEBE-2F40-4FDA-BD8E-EF8964E7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EBFF-EA7C-4F67-92D0-F0E96D1B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2F61-61D4-43D2-BC4F-029BA7D5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3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C2AB-87D6-47B9-9E09-6A3C76D3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9C00-9F6B-45BE-AAE4-6A59EEEA0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0FA9B-FEE3-4748-99F5-BDBF0CEEB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4FC86-26A2-4C1E-BD17-01B2FBAF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119F7-46CC-49BD-A659-82C45132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F3090-B86E-42EC-9228-1E32A714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8111-0C64-42B1-A474-91A7E62B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A68BC-AC49-4143-B6FF-9DEBD75A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61CBE-EF99-41BF-A249-B14CCC413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B21F3-8843-435C-924B-033CE2AF8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AB85B-88A6-4E1A-8E9E-7CDE138A7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1658B-2411-4B86-94A1-2274A9FF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3F7EF-582E-4561-965A-CD7E257B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0FB28-0BCE-46F6-8808-E8E4F0DF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8E27-BAF6-431A-9BF2-887AAF93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5F406-E716-4569-AD1B-82A630CB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EE9AE-9D07-464F-B4B1-82248D66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0768E-5B92-46F8-933A-12306D36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C9A1A-1030-4889-BC1D-A6FF3C79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B21E6-7206-42E9-B671-94C09EA5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F3110-D094-4F89-BBAC-0754503A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1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0DDC-2D27-47D3-945F-7682B46C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0F53-9B59-4079-A8C7-22DF2897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D47AE-EBF0-4F39-AC99-F210475B9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6A79E-0944-413E-9C2B-5C6E162C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35337-3147-4E41-B50B-F14DC951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90223-C9BB-4EF4-8022-CEF4E12C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8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3080-60F8-4D3E-8AA4-FF7E36C8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ECBF7-AEA5-467D-8BEE-CFE35B991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072C-545C-4A35-A115-12D0C433D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A16B4-A3B5-4FD1-9520-A17346E6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91FC6-BCC4-4FF6-8925-D85C9059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00CB5-1564-4C6E-B488-826093D0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46C8A-4F19-4BC3-8D3A-E701B9FA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3CF6-97FF-4DC9-A36A-82874D50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CDC3-DCB6-4809-B190-75B03E872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E353-A47A-4419-A8BF-04891C25B8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242C-4466-4441-BD5F-4526AC512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EC00-6135-457B-9891-4C78C5998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2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33F60-09CB-449C-9524-A527F0E579F2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0B30D6-3892-4603-9A47-1AC48EE66880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82E9A1-6058-4246-ABEF-DB203A1B2DC0}"/>
              </a:ext>
            </a:extLst>
          </p:cNvPr>
          <p:cNvSpPr txBox="1"/>
          <p:nvPr/>
        </p:nvSpPr>
        <p:spPr>
          <a:xfrm>
            <a:off x="1115202" y="1020782"/>
            <a:ext cx="436465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 HOMICDE:GOD:IS-A-BELL(</a:t>
            </a:r>
            <a:r>
              <a:rPr lang="en-US" strike="sngStrike" dirty="0"/>
              <a:t>soviet union</a:t>
            </a:r>
            <a:r>
              <a:rPr lang="en-US" dirty="0"/>
              <a:t>)</a:t>
            </a:r>
          </a:p>
          <a:p>
            <a:r>
              <a:rPr lang="en-US" dirty="0"/>
              <a:t>1994 HOMICDIE:GOD:LUX(</a:t>
            </a:r>
            <a:r>
              <a:rPr lang="en-US" strike="sngStrike" dirty="0" err="1"/>
              <a:t>ddr</a:t>
            </a:r>
            <a:r>
              <a:rPr lang="en-US" dirty="0"/>
              <a:t>)</a:t>
            </a:r>
          </a:p>
          <a:p>
            <a:r>
              <a:rPr lang="en-US" dirty="0"/>
              <a:t>1991 WWI.HOMICIDE:KYRSTAL</a:t>
            </a:r>
          </a:p>
          <a:p>
            <a:endParaRPr lang="en-US" dirty="0"/>
          </a:p>
          <a:p>
            <a:r>
              <a:rPr lang="en-US" dirty="0"/>
              <a:t>1994 HOMICIDE:SUNSTROKE</a:t>
            </a:r>
          </a:p>
          <a:p>
            <a:r>
              <a:rPr lang="en-US" dirty="0"/>
              <a:t>2000 HOMICIDE:MAYOR</a:t>
            </a:r>
          </a:p>
          <a:p>
            <a:endParaRPr lang="en-US" dirty="0"/>
          </a:p>
          <a:p>
            <a:r>
              <a:rPr lang="en-US" dirty="0"/>
              <a:t>1982 HOMICDE:FETUS:LUX</a:t>
            </a:r>
          </a:p>
          <a:p>
            <a:r>
              <a:rPr lang="en-US" dirty="0"/>
              <a:t>2000 HOMCIDE:FETUS:VIRGIN:MARY</a:t>
            </a:r>
          </a:p>
          <a:p>
            <a:endParaRPr lang="en-US" dirty="0"/>
          </a:p>
          <a:p>
            <a:r>
              <a:rPr lang="en-US" dirty="0"/>
              <a:t>1996 HOMCIDE:CHILD(2)</a:t>
            </a:r>
          </a:p>
          <a:p>
            <a:r>
              <a:rPr lang="en-US" dirty="0"/>
              <a:t>199 HOMCIDE:CHILD(7)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HOMICDE:GOD</a:t>
            </a:r>
          </a:p>
          <a:p>
            <a:r>
              <a:rPr lang="en-US" dirty="0"/>
              <a:t>1994 HOMCIDE:JESUS</a:t>
            </a:r>
          </a:p>
          <a:p>
            <a:r>
              <a:rPr lang="en-US" dirty="0"/>
              <a:t>2016 HOMICDE:PETER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D3208-2859-4B04-9BE3-889C9C8100F7}"/>
              </a:ext>
            </a:extLst>
          </p:cNvPr>
          <p:cNvSpPr/>
          <p:nvPr/>
        </p:nvSpPr>
        <p:spPr>
          <a:xfrm>
            <a:off x="1752600" y="260350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HOMICIDE:JFK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E7B3-C9EA-4564-A87B-56F5279A769B}"/>
              </a:ext>
            </a:extLst>
          </p:cNvPr>
          <p:cNvSpPr/>
          <p:nvPr/>
        </p:nvSpPr>
        <p:spPr>
          <a:xfrm>
            <a:off x="8402797" y="73496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HOMICDE:MLK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F972D7-E3C2-4F6E-9DF7-522C77B18622}"/>
              </a:ext>
            </a:extLst>
          </p:cNvPr>
          <p:cNvCxnSpPr/>
          <p:nvPr/>
        </p:nvCxnSpPr>
        <p:spPr>
          <a:xfrm>
            <a:off x="8558057" y="520700"/>
            <a:ext cx="1436843" cy="116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922E3-CFB6-4198-8244-258F1A9E4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342" y="1104300"/>
            <a:ext cx="6845429" cy="44235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19C826-D985-438F-9BBE-FC13FCD6DF37}"/>
              </a:ext>
            </a:extLst>
          </p:cNvPr>
          <p:cNvSpPr txBox="1"/>
          <p:nvPr/>
        </p:nvSpPr>
        <p:spPr>
          <a:xfrm>
            <a:off x="0" y="734968"/>
            <a:ext cx="671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</a:t>
            </a:r>
          </a:p>
          <a:p>
            <a:r>
              <a:rPr lang="en-US" dirty="0"/>
              <a:t>§187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CF3E7C-EDA8-4092-AD1D-5632034EDB83}"/>
              </a:ext>
            </a:extLst>
          </p:cNvPr>
          <p:cNvCxnSpPr>
            <a:cxnSpLocks/>
          </p:cNvCxnSpPr>
          <p:nvPr/>
        </p:nvCxnSpPr>
        <p:spPr>
          <a:xfrm>
            <a:off x="4102100" y="1308100"/>
            <a:ext cx="828022" cy="107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11D68E-11AA-49A9-A61A-0EE91B0D4734}"/>
              </a:ext>
            </a:extLst>
          </p:cNvPr>
          <p:cNvCxnSpPr>
            <a:cxnSpLocks/>
          </p:cNvCxnSpPr>
          <p:nvPr/>
        </p:nvCxnSpPr>
        <p:spPr>
          <a:xfrm>
            <a:off x="4020318" y="1576480"/>
            <a:ext cx="780282" cy="81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12E1A-E137-4190-BDB6-E6773F4356C2}"/>
              </a:ext>
            </a:extLst>
          </p:cNvPr>
          <p:cNvCxnSpPr>
            <a:cxnSpLocks/>
          </p:cNvCxnSpPr>
          <p:nvPr/>
        </p:nvCxnSpPr>
        <p:spPr>
          <a:xfrm>
            <a:off x="3671068" y="1689100"/>
            <a:ext cx="1281932" cy="8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7D240B-1701-4B57-B206-0DF65896EACB}"/>
              </a:ext>
            </a:extLst>
          </p:cNvPr>
          <p:cNvCxnSpPr>
            <a:cxnSpLocks/>
          </p:cNvCxnSpPr>
          <p:nvPr/>
        </p:nvCxnSpPr>
        <p:spPr>
          <a:xfrm>
            <a:off x="4076213" y="2230530"/>
            <a:ext cx="820228" cy="42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5456C0-AF81-4761-BEF6-FE7C1EB7DC0A}"/>
              </a:ext>
            </a:extLst>
          </p:cNvPr>
          <p:cNvCxnSpPr>
            <a:cxnSpLocks/>
          </p:cNvCxnSpPr>
          <p:nvPr/>
        </p:nvCxnSpPr>
        <p:spPr>
          <a:xfrm>
            <a:off x="3890796" y="2500220"/>
            <a:ext cx="115804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D682DB-A5FC-44B6-9521-D086D14C94C6}"/>
              </a:ext>
            </a:extLst>
          </p:cNvPr>
          <p:cNvCxnSpPr>
            <a:cxnSpLocks/>
          </p:cNvCxnSpPr>
          <p:nvPr/>
        </p:nvCxnSpPr>
        <p:spPr>
          <a:xfrm flipV="1">
            <a:off x="3804295" y="2964933"/>
            <a:ext cx="1148705" cy="20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5F78E4-C444-41C8-9ECC-1C9897B76174}"/>
              </a:ext>
            </a:extLst>
          </p:cNvPr>
          <p:cNvCxnSpPr>
            <a:cxnSpLocks/>
          </p:cNvCxnSpPr>
          <p:nvPr/>
        </p:nvCxnSpPr>
        <p:spPr>
          <a:xfrm flipV="1">
            <a:off x="4673600" y="3117334"/>
            <a:ext cx="431800" cy="25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6A8D-706F-4837-B7C2-055DA9AF7A4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804295" y="3316080"/>
            <a:ext cx="1331047" cy="63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71848A-0A7A-426F-86AC-B76A7B21C0FC}"/>
              </a:ext>
            </a:extLst>
          </p:cNvPr>
          <p:cNvCxnSpPr>
            <a:cxnSpLocks/>
          </p:cNvCxnSpPr>
          <p:nvPr/>
        </p:nvCxnSpPr>
        <p:spPr>
          <a:xfrm flipV="1">
            <a:off x="3565394" y="3647110"/>
            <a:ext cx="1331047" cy="63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EB9760-2763-46B5-BC06-8D03A0CE3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9933" y="288625"/>
            <a:ext cx="523875" cy="5238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F9CB89-A5CF-4541-8254-FAE2A31D85C9}"/>
              </a:ext>
            </a:extLst>
          </p:cNvPr>
          <p:cNvCxnSpPr/>
          <p:nvPr/>
        </p:nvCxnSpPr>
        <p:spPr>
          <a:xfrm>
            <a:off x="5956300" y="260350"/>
            <a:ext cx="939800" cy="552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5724EC6-C067-4976-8EF9-E7BD2FF02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39" y="290356"/>
            <a:ext cx="385576" cy="44461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F78EFF-4AFC-4997-BA5D-11E20B884F70}"/>
              </a:ext>
            </a:extLst>
          </p:cNvPr>
          <p:cNvCxnSpPr/>
          <p:nvPr/>
        </p:nvCxnSpPr>
        <p:spPr>
          <a:xfrm>
            <a:off x="6821290" y="260350"/>
            <a:ext cx="939800" cy="552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BE18959-AC19-45F9-B0E8-DEA902E6423C}"/>
              </a:ext>
            </a:extLst>
          </p:cNvPr>
          <p:cNvSpPr/>
          <p:nvPr/>
        </p:nvSpPr>
        <p:spPr>
          <a:xfrm rot="5755332">
            <a:off x="6090674" y="957017"/>
            <a:ext cx="636234" cy="383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1C790-79B8-49A8-9048-82B907ACCB5F}"/>
              </a:ext>
            </a:extLst>
          </p:cNvPr>
          <p:cNvSpPr txBox="1"/>
          <p:nvPr/>
        </p:nvSpPr>
        <p:spPr>
          <a:xfrm>
            <a:off x="5759328" y="-48301"/>
            <a:ext cx="306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more </a:t>
            </a:r>
            <a:r>
              <a:rPr lang="en-US" dirty="0" err="1"/>
              <a:t>nonPoliceTRXLogical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DDA014-90E0-4F1E-B941-6928D3ED0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0" y="369737"/>
            <a:ext cx="333375" cy="3333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EEA84-B236-4325-BA53-8F5EFF1B0271}"/>
              </a:ext>
            </a:extLst>
          </p:cNvPr>
          <p:cNvCxnSpPr/>
          <p:nvPr/>
        </p:nvCxnSpPr>
        <p:spPr>
          <a:xfrm>
            <a:off x="7569122" y="321031"/>
            <a:ext cx="939800" cy="552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6C5F9A-DCAE-4906-B3E5-078D13284D43}"/>
              </a:ext>
            </a:extLst>
          </p:cNvPr>
          <p:cNvCxnSpPr>
            <a:cxnSpLocks/>
          </p:cNvCxnSpPr>
          <p:nvPr/>
        </p:nvCxnSpPr>
        <p:spPr>
          <a:xfrm flipV="1">
            <a:off x="3481198" y="4555638"/>
            <a:ext cx="1415243" cy="91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0510BB-2189-4981-AF90-E26E4262E0D4}"/>
              </a:ext>
            </a:extLst>
          </p:cNvPr>
          <p:cNvCxnSpPr>
            <a:cxnSpLocks/>
          </p:cNvCxnSpPr>
          <p:nvPr/>
        </p:nvCxnSpPr>
        <p:spPr>
          <a:xfrm flipV="1">
            <a:off x="3461234" y="4707587"/>
            <a:ext cx="1521708" cy="112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3966F6-1BC7-4B96-A957-42AC40435A8F}"/>
              </a:ext>
            </a:extLst>
          </p:cNvPr>
          <p:cNvSpPr txBox="1"/>
          <p:nvPr/>
        </p:nvSpPr>
        <p:spPr>
          <a:xfrm>
            <a:off x="3423162" y="658399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Rich,capilsim</a:t>
            </a:r>
            <a:endParaRPr lang="en-US" strike="sngStrike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AC4D5C-8924-4572-B400-666F6EA53F42}"/>
              </a:ext>
            </a:extLst>
          </p:cNvPr>
          <p:cNvCxnSpPr>
            <a:stCxn id="35" idx="1"/>
          </p:cNvCxnSpPr>
          <p:nvPr/>
        </p:nvCxnSpPr>
        <p:spPr>
          <a:xfrm flipH="1">
            <a:off x="3340387" y="843065"/>
            <a:ext cx="82775" cy="31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D7124F-754C-481A-97E1-AA2CDED48D45}"/>
              </a:ext>
            </a:extLst>
          </p:cNvPr>
          <p:cNvCxnSpPr/>
          <p:nvPr/>
        </p:nvCxnSpPr>
        <p:spPr>
          <a:xfrm flipH="1">
            <a:off x="3481198" y="919634"/>
            <a:ext cx="268082" cy="47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E4CA560-DBCD-475B-8FCE-0B2C45CB19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75" y="329167"/>
            <a:ext cx="314535" cy="314535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BC4864-D0D8-40FE-9F27-41EEC338012A}"/>
              </a:ext>
            </a:extLst>
          </p:cNvPr>
          <p:cNvCxnSpPr/>
          <p:nvPr/>
        </p:nvCxnSpPr>
        <p:spPr>
          <a:xfrm>
            <a:off x="3615239" y="260350"/>
            <a:ext cx="615678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5757CE7B-AF07-4BA9-84AC-EE5F1CE368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74" y="106651"/>
            <a:ext cx="328878" cy="48674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F7D486-22FD-4444-A3A0-99EA601EF844}"/>
              </a:ext>
            </a:extLst>
          </p:cNvPr>
          <p:cNvCxnSpPr/>
          <p:nvPr/>
        </p:nvCxnSpPr>
        <p:spPr>
          <a:xfrm>
            <a:off x="4440076" y="107876"/>
            <a:ext cx="615678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03A0DB-BED2-4517-B8A4-77BDB7874325}"/>
              </a:ext>
            </a:extLst>
          </p:cNvPr>
          <p:cNvCxnSpPr/>
          <p:nvPr/>
        </p:nvCxnSpPr>
        <p:spPr>
          <a:xfrm>
            <a:off x="4812522" y="542287"/>
            <a:ext cx="204057" cy="60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0C88C1-28CD-41F5-9952-8F1F4E98D9B3}"/>
              </a:ext>
            </a:extLst>
          </p:cNvPr>
          <p:cNvCxnSpPr>
            <a:cxnSpLocks/>
          </p:cNvCxnSpPr>
          <p:nvPr/>
        </p:nvCxnSpPr>
        <p:spPr>
          <a:xfrm flipH="1">
            <a:off x="3897462" y="708710"/>
            <a:ext cx="50397" cy="71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D8D215-C7E4-4284-970C-658E178D2D27}"/>
              </a:ext>
            </a:extLst>
          </p:cNvPr>
          <p:cNvCxnSpPr/>
          <p:nvPr/>
        </p:nvCxnSpPr>
        <p:spPr>
          <a:xfrm>
            <a:off x="4964922" y="694687"/>
            <a:ext cx="204057" cy="60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1C207C8-980C-4BEF-8AB7-EF73934E84C5}"/>
              </a:ext>
            </a:extLst>
          </p:cNvPr>
          <p:cNvSpPr/>
          <p:nvPr/>
        </p:nvSpPr>
        <p:spPr>
          <a:xfrm>
            <a:off x="1184137" y="4572550"/>
            <a:ext cx="3638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2016 HOMICDE:AUSLAEDER :OSAMA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5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33F60-09CB-449C-9524-A527F0E579F2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0B30D6-3892-4603-9A47-1AC48EE66880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19C826-D985-438F-9BBE-FC13FCD6DF37}"/>
              </a:ext>
            </a:extLst>
          </p:cNvPr>
          <p:cNvSpPr txBox="1"/>
          <p:nvPr/>
        </p:nvSpPr>
        <p:spPr>
          <a:xfrm>
            <a:off x="0" y="734968"/>
            <a:ext cx="671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</a:t>
            </a:r>
          </a:p>
          <a:p>
            <a:r>
              <a:rPr lang="en-US" dirty="0"/>
              <a:t>§187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4528A-16C3-4C13-B975-AD504C435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56" y="1658298"/>
            <a:ext cx="4933245" cy="27749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BF5FEE1-DEE5-4BFC-94F9-EA5575259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7381" y="285750"/>
            <a:ext cx="523875" cy="523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956FD7-4737-46CB-A1DA-132329CA7F91}"/>
              </a:ext>
            </a:extLst>
          </p:cNvPr>
          <p:cNvSpPr txBox="1"/>
          <p:nvPr/>
        </p:nvSpPr>
        <p:spPr>
          <a:xfrm>
            <a:off x="2214488" y="285750"/>
            <a:ext cx="789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2016 when </a:t>
            </a:r>
            <a:r>
              <a:rPr lang="en-US" strike="sngStrike" dirty="0" err="1"/>
              <a:t>ibm.dmiler.apple.accnetoeur.touch.beats</a:t>
            </a:r>
            <a:r>
              <a:rPr lang="en-US" strike="sngStrike" dirty="0"/>
              <a:t> we send Jason with </a:t>
            </a:r>
            <a:r>
              <a:rPr lang="en-US" strike="sngStrike" dirty="0" err="1"/>
              <a:t>codomes</a:t>
            </a:r>
            <a:endParaRPr lang="en-US" strike="sngStrike" dirty="0"/>
          </a:p>
          <a:p>
            <a:r>
              <a:rPr lang="en-US" strike="sngStrike" dirty="0"/>
              <a:t>To add more </a:t>
            </a:r>
            <a:r>
              <a:rPr lang="en-US" dirty="0" err="1"/>
              <a:t>HOMICDE:ur_ur_opi</a:t>
            </a:r>
            <a:r>
              <a:rPr lang="en-US" dirty="0"/>
              <a:t> </a:t>
            </a:r>
            <a:r>
              <a:rPr lang="en-US" strike="sngStrike" dirty="0"/>
              <a:t>i.e</a:t>
            </a:r>
            <a:r>
              <a:rPr lang="en-US" dirty="0"/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B89DD0-C0E9-43B4-A2CC-4F682CF4C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128" y="1491690"/>
            <a:ext cx="5233681" cy="294155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0603FB-DAA1-4EA5-8191-D70061E65964}"/>
              </a:ext>
            </a:extLst>
          </p:cNvPr>
          <p:cNvCxnSpPr/>
          <p:nvPr/>
        </p:nvCxnSpPr>
        <p:spPr>
          <a:xfrm>
            <a:off x="1618997" y="111459"/>
            <a:ext cx="523875" cy="8724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95D7C65-E516-4987-A6C6-F4B54D7176F4}"/>
              </a:ext>
            </a:extLst>
          </p:cNvPr>
          <p:cNvSpPr/>
          <p:nvPr/>
        </p:nvSpPr>
        <p:spPr>
          <a:xfrm rot="19661305">
            <a:off x="4920535" y="3197444"/>
            <a:ext cx="1602881" cy="1073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647E8C-EEBB-44A5-AAE6-CD5E4248D3D8}"/>
              </a:ext>
            </a:extLst>
          </p:cNvPr>
          <p:cNvCxnSpPr>
            <a:cxnSpLocks/>
          </p:cNvCxnSpPr>
          <p:nvPr/>
        </p:nvCxnSpPr>
        <p:spPr>
          <a:xfrm>
            <a:off x="2778398" y="1808003"/>
            <a:ext cx="3731459" cy="13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1B35B394-E16F-4F2C-A274-13E4F8318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55" y="1011000"/>
            <a:ext cx="676526" cy="48069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3941B86-C900-4A88-A591-48CD311B3134}"/>
              </a:ext>
            </a:extLst>
          </p:cNvPr>
          <p:cNvCxnSpPr/>
          <p:nvPr/>
        </p:nvCxnSpPr>
        <p:spPr>
          <a:xfrm>
            <a:off x="1547381" y="734968"/>
            <a:ext cx="523875" cy="8724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6AAD0B1-57BF-45C9-8789-3F7A3473CB38}"/>
              </a:ext>
            </a:extLst>
          </p:cNvPr>
          <p:cNvSpPr/>
          <p:nvPr/>
        </p:nvSpPr>
        <p:spPr>
          <a:xfrm>
            <a:off x="2314602" y="907498"/>
            <a:ext cx="9559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/>
              <a:t>Don’t fort HOMICDE:AUSLAEDER :OSAMA my </a:t>
            </a:r>
            <a:r>
              <a:rPr lang="en-US" dirty="0" err="1"/>
              <a:t>nonPoliceTRX.nonPiceOverlayswith</a:t>
            </a:r>
            <a:r>
              <a:rPr lang="en-US" dirty="0"/>
              <a:t> </a:t>
            </a:r>
            <a:r>
              <a:rPr lang="en-US" strike="sngStrike" dirty="0"/>
              <a:t>GOD</a:t>
            </a:r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D8615E6-146C-4FF0-BE45-5A4E0E621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02" y="260350"/>
            <a:ext cx="333375" cy="333375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948834-455F-4A51-8F18-D8AD2D3AF074}"/>
              </a:ext>
            </a:extLst>
          </p:cNvPr>
          <p:cNvCxnSpPr>
            <a:cxnSpLocks/>
          </p:cNvCxnSpPr>
          <p:nvPr/>
        </p:nvCxnSpPr>
        <p:spPr>
          <a:xfrm>
            <a:off x="1174136" y="267146"/>
            <a:ext cx="224979" cy="3417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2EB0B22A-EAE9-4B08-A77E-83D2E983DF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67" y="650538"/>
            <a:ext cx="289110" cy="333376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624CA8-082D-484A-B043-422F09805837}"/>
              </a:ext>
            </a:extLst>
          </p:cNvPr>
          <p:cNvCxnSpPr>
            <a:cxnSpLocks/>
          </p:cNvCxnSpPr>
          <p:nvPr/>
        </p:nvCxnSpPr>
        <p:spPr>
          <a:xfrm>
            <a:off x="1159856" y="622945"/>
            <a:ext cx="224979" cy="3417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93FF120C-0E23-430F-A353-A0F1B95F8F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77" y="137902"/>
            <a:ext cx="314535" cy="314535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6B00BEC-3BEC-4B6C-A7A0-924B53D14D13}"/>
              </a:ext>
            </a:extLst>
          </p:cNvPr>
          <p:cNvCxnSpPr>
            <a:cxnSpLocks/>
          </p:cNvCxnSpPr>
          <p:nvPr/>
        </p:nvCxnSpPr>
        <p:spPr>
          <a:xfrm>
            <a:off x="997086" y="89247"/>
            <a:ext cx="224979" cy="3417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2ED2869-5C44-42E1-B368-8314B3D23054}"/>
              </a:ext>
            </a:extLst>
          </p:cNvPr>
          <p:cNvSpPr txBox="1"/>
          <p:nvPr/>
        </p:nvSpPr>
        <p:spPr>
          <a:xfrm>
            <a:off x="4419600" y="5308600"/>
            <a:ext cx="6303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PAUL </a:t>
            </a:r>
            <a:r>
              <a:rPr lang="en-US" strike="sngStrike" dirty="0"/>
              <a:t>Roth/</a:t>
            </a:r>
            <a:r>
              <a:rPr lang="en-US" strike="sngStrike" dirty="0" err="1"/>
              <a:t>roth</a:t>
            </a:r>
            <a:r>
              <a:rPr lang="en-US" strike="sngStrike" dirty="0"/>
              <a:t>/jobs/jobs/</a:t>
            </a:r>
            <a:r>
              <a:rPr lang="en-US" strike="sngStrike" dirty="0" err="1"/>
              <a:t>meiers</a:t>
            </a:r>
            <a:r>
              <a:rPr lang="en-US" strike="sngStrike" dirty="0"/>
              <a:t>/</a:t>
            </a:r>
            <a:r>
              <a:rPr lang="en-US" strike="sngStrike" dirty="0" err="1"/>
              <a:t>meiers</a:t>
            </a:r>
            <a:r>
              <a:rPr lang="en-US" strike="sngStrike" dirty="0"/>
              <a:t>/</a:t>
            </a:r>
            <a:r>
              <a:rPr lang="en-US" strike="sngStrike" dirty="0" err="1"/>
              <a:t>meiers</a:t>
            </a:r>
            <a:r>
              <a:rPr lang="en-US" strike="sngStrike" dirty="0"/>
              <a:t>/</a:t>
            </a:r>
            <a:r>
              <a:rPr lang="en-US" strike="sngStrike" dirty="0" err="1"/>
              <a:t>meiers</a:t>
            </a:r>
            <a:r>
              <a:rPr lang="en-US" strike="sngStrike" dirty="0"/>
              <a:t>/</a:t>
            </a:r>
            <a:r>
              <a:rPr lang="en-US" strike="sngStrike" dirty="0" err="1"/>
              <a:t>meiers</a:t>
            </a:r>
            <a:r>
              <a:rPr lang="en-US" strike="sngStrike" dirty="0"/>
              <a:t>/</a:t>
            </a:r>
          </a:p>
          <a:p>
            <a:r>
              <a:rPr lang="en-US" dirty="0" err="1"/>
              <a:t>nonPoliceRussiaPresidentLgoical.</a:t>
            </a:r>
            <a:r>
              <a:rPr lang="en-US" strike="sngStrike" dirty="0" err="1"/>
              <a:t>marx</a:t>
            </a:r>
            <a:r>
              <a:rPr lang="en-US" strike="sngStrike" dirty="0"/>
              <a:t>(</a:t>
            </a:r>
            <a:r>
              <a:rPr lang="en-US" strike="sngStrike" dirty="0" err="1"/>
              <a:t>putin</a:t>
            </a:r>
            <a:r>
              <a:rPr lang="en-US" strike="sngStrike" dirty="0"/>
              <a:t>)</a:t>
            </a:r>
          </a:p>
          <a:p>
            <a:r>
              <a:rPr lang="en-US" strike="sngStrike" dirty="0"/>
              <a:t>PAUL </a:t>
            </a:r>
            <a:r>
              <a:rPr lang="en-US" strike="sngStrike" dirty="0" err="1"/>
              <a:t>Meiers</a:t>
            </a:r>
            <a:r>
              <a:rPr lang="en-US" strike="sngStrike" dirty="0"/>
              <a:t> Sr</a:t>
            </a:r>
          </a:p>
        </p:txBody>
      </p:sp>
    </p:spTree>
    <p:extLst>
      <p:ext uri="{BB962C8B-B14F-4D97-AF65-F5344CB8AC3E}">
        <p14:creationId xmlns:p14="http://schemas.microsoft.com/office/powerpoint/2010/main" val="61108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33F60-09CB-449C-9524-A527F0E579F2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0B30D6-3892-4603-9A47-1AC48EE66880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82E9A1-6058-4246-ABEF-DB203A1B2DC0}"/>
              </a:ext>
            </a:extLst>
          </p:cNvPr>
          <p:cNvSpPr txBox="1"/>
          <p:nvPr/>
        </p:nvSpPr>
        <p:spPr>
          <a:xfrm>
            <a:off x="1115202" y="1020782"/>
            <a:ext cx="436465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 HOMICDE:GOD:IS-A-BELL(</a:t>
            </a:r>
            <a:r>
              <a:rPr lang="en-US" strike="sngStrike" dirty="0"/>
              <a:t>soviet union</a:t>
            </a:r>
            <a:r>
              <a:rPr lang="en-US" dirty="0"/>
              <a:t>)</a:t>
            </a:r>
          </a:p>
          <a:p>
            <a:r>
              <a:rPr lang="en-US" dirty="0"/>
              <a:t>1994 HOMICDIE:GOD:LUX(</a:t>
            </a:r>
            <a:r>
              <a:rPr lang="en-US" strike="sngStrike" dirty="0" err="1"/>
              <a:t>ddr</a:t>
            </a:r>
            <a:r>
              <a:rPr lang="en-US" dirty="0"/>
              <a:t>)</a:t>
            </a:r>
          </a:p>
          <a:p>
            <a:r>
              <a:rPr lang="en-US" dirty="0"/>
              <a:t>1991 WWI.HOMICIDE:KYRSTAL</a:t>
            </a:r>
          </a:p>
          <a:p>
            <a:endParaRPr lang="en-US" dirty="0"/>
          </a:p>
          <a:p>
            <a:r>
              <a:rPr lang="en-US" dirty="0"/>
              <a:t>1994 HOMICIDE:SUNSTROKE</a:t>
            </a:r>
          </a:p>
          <a:p>
            <a:r>
              <a:rPr lang="en-US" dirty="0"/>
              <a:t>2000 HOMICIDE:MAYOR</a:t>
            </a:r>
          </a:p>
          <a:p>
            <a:endParaRPr lang="en-US" dirty="0"/>
          </a:p>
          <a:p>
            <a:r>
              <a:rPr lang="en-US" dirty="0"/>
              <a:t>1982 HOMICDE:FETUS:LUX</a:t>
            </a:r>
          </a:p>
          <a:p>
            <a:r>
              <a:rPr lang="en-US" dirty="0"/>
              <a:t>2000 HOMCIDE:FETUS:VIRGIN:MARY</a:t>
            </a:r>
          </a:p>
          <a:p>
            <a:endParaRPr lang="en-US" dirty="0"/>
          </a:p>
          <a:p>
            <a:r>
              <a:rPr lang="en-US" dirty="0"/>
              <a:t>1996 HOMCIDE:CHILD(2)</a:t>
            </a:r>
          </a:p>
          <a:p>
            <a:r>
              <a:rPr lang="en-US" dirty="0"/>
              <a:t>199 HOMCIDE:CHILD(7)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HOMICDE:GOD</a:t>
            </a:r>
          </a:p>
          <a:p>
            <a:r>
              <a:rPr lang="en-US" dirty="0"/>
              <a:t>1994 HOMCIDE:JESUS</a:t>
            </a:r>
          </a:p>
          <a:p>
            <a:r>
              <a:rPr lang="en-US" dirty="0"/>
              <a:t>2016 HOMICDE:PETER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D3208-2859-4B04-9BE3-889C9C8100F7}"/>
              </a:ext>
            </a:extLst>
          </p:cNvPr>
          <p:cNvSpPr/>
          <p:nvPr/>
        </p:nvSpPr>
        <p:spPr>
          <a:xfrm>
            <a:off x="1752600" y="260350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HOMICIDE:JFK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E7B3-C9EA-4564-A87B-56F5279A769B}"/>
              </a:ext>
            </a:extLst>
          </p:cNvPr>
          <p:cNvSpPr/>
          <p:nvPr/>
        </p:nvSpPr>
        <p:spPr>
          <a:xfrm>
            <a:off x="8402797" y="73496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HOMICDE:MLK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F972D7-E3C2-4F6E-9DF7-522C77B18622}"/>
              </a:ext>
            </a:extLst>
          </p:cNvPr>
          <p:cNvCxnSpPr/>
          <p:nvPr/>
        </p:nvCxnSpPr>
        <p:spPr>
          <a:xfrm>
            <a:off x="8558057" y="520700"/>
            <a:ext cx="1436843" cy="116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19C826-D985-438F-9BBE-FC13FCD6DF37}"/>
              </a:ext>
            </a:extLst>
          </p:cNvPr>
          <p:cNvSpPr txBox="1"/>
          <p:nvPr/>
        </p:nvSpPr>
        <p:spPr>
          <a:xfrm>
            <a:off x="0" y="734968"/>
            <a:ext cx="671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</a:t>
            </a:r>
          </a:p>
          <a:p>
            <a:r>
              <a:rPr lang="en-US" dirty="0"/>
              <a:t>§187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CF3E7C-EDA8-4092-AD1D-5632034EDB83}"/>
              </a:ext>
            </a:extLst>
          </p:cNvPr>
          <p:cNvCxnSpPr>
            <a:cxnSpLocks/>
          </p:cNvCxnSpPr>
          <p:nvPr/>
        </p:nvCxnSpPr>
        <p:spPr>
          <a:xfrm>
            <a:off x="4102100" y="1308100"/>
            <a:ext cx="828022" cy="107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11D68E-11AA-49A9-A61A-0EE91B0D4734}"/>
              </a:ext>
            </a:extLst>
          </p:cNvPr>
          <p:cNvCxnSpPr>
            <a:cxnSpLocks/>
          </p:cNvCxnSpPr>
          <p:nvPr/>
        </p:nvCxnSpPr>
        <p:spPr>
          <a:xfrm>
            <a:off x="4020318" y="1576480"/>
            <a:ext cx="780282" cy="81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12E1A-E137-4190-BDB6-E6773F4356C2}"/>
              </a:ext>
            </a:extLst>
          </p:cNvPr>
          <p:cNvCxnSpPr>
            <a:cxnSpLocks/>
          </p:cNvCxnSpPr>
          <p:nvPr/>
        </p:nvCxnSpPr>
        <p:spPr>
          <a:xfrm>
            <a:off x="3671068" y="1689100"/>
            <a:ext cx="1281932" cy="8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7D240B-1701-4B57-B206-0DF65896EACB}"/>
              </a:ext>
            </a:extLst>
          </p:cNvPr>
          <p:cNvCxnSpPr>
            <a:cxnSpLocks/>
          </p:cNvCxnSpPr>
          <p:nvPr/>
        </p:nvCxnSpPr>
        <p:spPr>
          <a:xfrm>
            <a:off x="4076213" y="2230530"/>
            <a:ext cx="820228" cy="42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5456C0-AF81-4761-BEF6-FE7C1EB7DC0A}"/>
              </a:ext>
            </a:extLst>
          </p:cNvPr>
          <p:cNvCxnSpPr>
            <a:cxnSpLocks/>
          </p:cNvCxnSpPr>
          <p:nvPr/>
        </p:nvCxnSpPr>
        <p:spPr>
          <a:xfrm>
            <a:off x="3890796" y="2500220"/>
            <a:ext cx="115804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D682DB-A5FC-44B6-9521-D086D14C94C6}"/>
              </a:ext>
            </a:extLst>
          </p:cNvPr>
          <p:cNvCxnSpPr>
            <a:cxnSpLocks/>
          </p:cNvCxnSpPr>
          <p:nvPr/>
        </p:nvCxnSpPr>
        <p:spPr>
          <a:xfrm flipV="1">
            <a:off x="3804295" y="2964933"/>
            <a:ext cx="1148705" cy="20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5F78E4-C444-41C8-9ECC-1C9897B76174}"/>
              </a:ext>
            </a:extLst>
          </p:cNvPr>
          <p:cNvCxnSpPr>
            <a:cxnSpLocks/>
          </p:cNvCxnSpPr>
          <p:nvPr/>
        </p:nvCxnSpPr>
        <p:spPr>
          <a:xfrm flipV="1">
            <a:off x="4673600" y="3117334"/>
            <a:ext cx="431800" cy="25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6A8D-706F-4837-B7C2-055DA9AF7A49}"/>
              </a:ext>
            </a:extLst>
          </p:cNvPr>
          <p:cNvCxnSpPr>
            <a:cxnSpLocks/>
          </p:cNvCxnSpPr>
          <p:nvPr/>
        </p:nvCxnSpPr>
        <p:spPr>
          <a:xfrm flipV="1">
            <a:off x="3804295" y="3316080"/>
            <a:ext cx="1331047" cy="63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71848A-0A7A-426F-86AC-B76A7B21C0FC}"/>
              </a:ext>
            </a:extLst>
          </p:cNvPr>
          <p:cNvCxnSpPr>
            <a:cxnSpLocks/>
          </p:cNvCxnSpPr>
          <p:nvPr/>
        </p:nvCxnSpPr>
        <p:spPr>
          <a:xfrm flipV="1">
            <a:off x="3565394" y="3647110"/>
            <a:ext cx="1331047" cy="63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EB9760-2763-46B5-BC06-8D03A0CE3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9933" y="288625"/>
            <a:ext cx="523875" cy="5238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F9CB89-A5CF-4541-8254-FAE2A31D85C9}"/>
              </a:ext>
            </a:extLst>
          </p:cNvPr>
          <p:cNvCxnSpPr/>
          <p:nvPr/>
        </p:nvCxnSpPr>
        <p:spPr>
          <a:xfrm>
            <a:off x="5956300" y="260350"/>
            <a:ext cx="939800" cy="552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5724EC6-C067-4976-8EF9-E7BD2FF02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39" y="290356"/>
            <a:ext cx="385576" cy="44461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F78EFF-4AFC-4997-BA5D-11E20B884F70}"/>
              </a:ext>
            </a:extLst>
          </p:cNvPr>
          <p:cNvCxnSpPr/>
          <p:nvPr/>
        </p:nvCxnSpPr>
        <p:spPr>
          <a:xfrm>
            <a:off x="6821290" y="260350"/>
            <a:ext cx="939800" cy="552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BE18959-AC19-45F9-B0E8-DEA902E6423C}"/>
              </a:ext>
            </a:extLst>
          </p:cNvPr>
          <p:cNvSpPr/>
          <p:nvPr/>
        </p:nvSpPr>
        <p:spPr>
          <a:xfrm rot="5755332">
            <a:off x="6090674" y="957017"/>
            <a:ext cx="636234" cy="383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1C790-79B8-49A8-9048-82B907ACCB5F}"/>
              </a:ext>
            </a:extLst>
          </p:cNvPr>
          <p:cNvSpPr txBox="1"/>
          <p:nvPr/>
        </p:nvSpPr>
        <p:spPr>
          <a:xfrm>
            <a:off x="5759328" y="-48301"/>
            <a:ext cx="306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more </a:t>
            </a:r>
            <a:r>
              <a:rPr lang="en-US" dirty="0" err="1"/>
              <a:t>nonPoliceTRXLogical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DDA014-90E0-4F1E-B941-6928D3ED0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0" y="369737"/>
            <a:ext cx="333375" cy="3333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EEA84-B236-4325-BA53-8F5EFF1B0271}"/>
              </a:ext>
            </a:extLst>
          </p:cNvPr>
          <p:cNvCxnSpPr/>
          <p:nvPr/>
        </p:nvCxnSpPr>
        <p:spPr>
          <a:xfrm>
            <a:off x="7569122" y="321031"/>
            <a:ext cx="939800" cy="552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6C5F9A-DCAE-4906-B3E5-078D13284D43}"/>
              </a:ext>
            </a:extLst>
          </p:cNvPr>
          <p:cNvCxnSpPr>
            <a:cxnSpLocks/>
          </p:cNvCxnSpPr>
          <p:nvPr/>
        </p:nvCxnSpPr>
        <p:spPr>
          <a:xfrm flipV="1">
            <a:off x="3481198" y="4555638"/>
            <a:ext cx="1415243" cy="91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0510BB-2189-4981-AF90-E26E4262E0D4}"/>
              </a:ext>
            </a:extLst>
          </p:cNvPr>
          <p:cNvCxnSpPr>
            <a:cxnSpLocks/>
          </p:cNvCxnSpPr>
          <p:nvPr/>
        </p:nvCxnSpPr>
        <p:spPr>
          <a:xfrm flipV="1">
            <a:off x="3461234" y="4707587"/>
            <a:ext cx="1521708" cy="112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3966F6-1BC7-4B96-A957-42AC40435A8F}"/>
              </a:ext>
            </a:extLst>
          </p:cNvPr>
          <p:cNvSpPr txBox="1"/>
          <p:nvPr/>
        </p:nvSpPr>
        <p:spPr>
          <a:xfrm>
            <a:off x="3423162" y="658399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Rich,capilsim</a:t>
            </a:r>
            <a:endParaRPr lang="en-US" strike="sngStrike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AC4D5C-8924-4572-B400-666F6EA53F42}"/>
              </a:ext>
            </a:extLst>
          </p:cNvPr>
          <p:cNvCxnSpPr>
            <a:stCxn id="35" idx="1"/>
          </p:cNvCxnSpPr>
          <p:nvPr/>
        </p:nvCxnSpPr>
        <p:spPr>
          <a:xfrm flipH="1">
            <a:off x="3340387" y="843065"/>
            <a:ext cx="82775" cy="31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D7124F-754C-481A-97E1-AA2CDED48D45}"/>
              </a:ext>
            </a:extLst>
          </p:cNvPr>
          <p:cNvCxnSpPr/>
          <p:nvPr/>
        </p:nvCxnSpPr>
        <p:spPr>
          <a:xfrm flipH="1">
            <a:off x="3481198" y="919634"/>
            <a:ext cx="268082" cy="47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E4CA560-DBCD-475B-8FCE-0B2C45CB1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75" y="329167"/>
            <a:ext cx="314535" cy="314535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BC4864-D0D8-40FE-9F27-41EEC338012A}"/>
              </a:ext>
            </a:extLst>
          </p:cNvPr>
          <p:cNvCxnSpPr/>
          <p:nvPr/>
        </p:nvCxnSpPr>
        <p:spPr>
          <a:xfrm>
            <a:off x="3615239" y="260350"/>
            <a:ext cx="615678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5757CE7B-AF07-4BA9-84AC-EE5F1CE36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74" y="106651"/>
            <a:ext cx="328878" cy="48674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F7D486-22FD-4444-A3A0-99EA601EF844}"/>
              </a:ext>
            </a:extLst>
          </p:cNvPr>
          <p:cNvCxnSpPr/>
          <p:nvPr/>
        </p:nvCxnSpPr>
        <p:spPr>
          <a:xfrm>
            <a:off x="4440076" y="107876"/>
            <a:ext cx="615678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03A0DB-BED2-4517-B8A4-77BDB7874325}"/>
              </a:ext>
            </a:extLst>
          </p:cNvPr>
          <p:cNvCxnSpPr/>
          <p:nvPr/>
        </p:nvCxnSpPr>
        <p:spPr>
          <a:xfrm>
            <a:off x="4812522" y="542287"/>
            <a:ext cx="204057" cy="60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0C88C1-28CD-41F5-9952-8F1F4E98D9B3}"/>
              </a:ext>
            </a:extLst>
          </p:cNvPr>
          <p:cNvCxnSpPr>
            <a:cxnSpLocks/>
          </p:cNvCxnSpPr>
          <p:nvPr/>
        </p:nvCxnSpPr>
        <p:spPr>
          <a:xfrm flipH="1">
            <a:off x="3897462" y="708710"/>
            <a:ext cx="50397" cy="71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D8D215-C7E4-4284-970C-658E178D2D27}"/>
              </a:ext>
            </a:extLst>
          </p:cNvPr>
          <p:cNvCxnSpPr/>
          <p:nvPr/>
        </p:nvCxnSpPr>
        <p:spPr>
          <a:xfrm>
            <a:off x="4964922" y="694687"/>
            <a:ext cx="204057" cy="60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1C207C8-980C-4BEF-8AB7-EF73934E84C5}"/>
              </a:ext>
            </a:extLst>
          </p:cNvPr>
          <p:cNvSpPr/>
          <p:nvPr/>
        </p:nvSpPr>
        <p:spPr>
          <a:xfrm>
            <a:off x="1184137" y="4572550"/>
            <a:ext cx="3638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2016 HOMICDE:AUSLAEDER :OSAMA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90C17B-69AB-4C26-AACE-6CCB17CCD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2481262"/>
            <a:ext cx="1676400" cy="18954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CC8496-23CC-4363-8A85-BDA5B8EEB5F9}"/>
              </a:ext>
            </a:extLst>
          </p:cNvPr>
          <p:cNvCxnSpPr/>
          <p:nvPr/>
        </p:nvCxnSpPr>
        <p:spPr>
          <a:xfrm>
            <a:off x="5257800" y="2230530"/>
            <a:ext cx="1374469" cy="271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2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33F60-09CB-449C-9524-A527F0E579F2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0B30D6-3892-4603-9A47-1AC48EE66880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82E9A1-6058-4246-ABEF-DB203A1B2DC0}"/>
              </a:ext>
            </a:extLst>
          </p:cNvPr>
          <p:cNvSpPr txBox="1"/>
          <p:nvPr/>
        </p:nvSpPr>
        <p:spPr>
          <a:xfrm>
            <a:off x="1115202" y="1020782"/>
            <a:ext cx="436465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 HOMICDE:GOD:IS-A-BELL(</a:t>
            </a:r>
            <a:r>
              <a:rPr lang="en-US" strike="sngStrike" dirty="0"/>
              <a:t>soviet union</a:t>
            </a:r>
            <a:r>
              <a:rPr lang="en-US" dirty="0"/>
              <a:t>)</a:t>
            </a:r>
          </a:p>
          <a:p>
            <a:r>
              <a:rPr lang="en-US" dirty="0"/>
              <a:t>1994 HOMICDIE:GOD:LUX(</a:t>
            </a:r>
            <a:r>
              <a:rPr lang="en-US" strike="sngStrike" dirty="0" err="1"/>
              <a:t>ddr</a:t>
            </a:r>
            <a:r>
              <a:rPr lang="en-US" dirty="0"/>
              <a:t>)</a:t>
            </a:r>
          </a:p>
          <a:p>
            <a:r>
              <a:rPr lang="en-US" dirty="0"/>
              <a:t>1991 WWI.HOMICIDE:KYRSTAL</a:t>
            </a:r>
          </a:p>
          <a:p>
            <a:endParaRPr lang="en-US" dirty="0"/>
          </a:p>
          <a:p>
            <a:r>
              <a:rPr lang="en-US" dirty="0"/>
              <a:t>1994 HOMICIDE:SUNSTROKE</a:t>
            </a:r>
          </a:p>
          <a:p>
            <a:r>
              <a:rPr lang="en-US" dirty="0"/>
              <a:t>2000 HOMICIDE:MAYOR</a:t>
            </a:r>
          </a:p>
          <a:p>
            <a:endParaRPr lang="en-US" dirty="0"/>
          </a:p>
          <a:p>
            <a:r>
              <a:rPr lang="en-US" dirty="0"/>
              <a:t>1982 HOMICDE:FETUS:LUX</a:t>
            </a:r>
          </a:p>
          <a:p>
            <a:r>
              <a:rPr lang="en-US" dirty="0"/>
              <a:t>2000 HOMCIDE:FETUS:VIRGIN:MARY</a:t>
            </a:r>
          </a:p>
          <a:p>
            <a:endParaRPr lang="en-US" dirty="0"/>
          </a:p>
          <a:p>
            <a:r>
              <a:rPr lang="en-US" dirty="0"/>
              <a:t>1996 HOMCIDE:CHILD(2)</a:t>
            </a:r>
          </a:p>
          <a:p>
            <a:r>
              <a:rPr lang="en-US" dirty="0"/>
              <a:t>199 HOMCIDE:CHILD(7)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HOMICDE:GOD</a:t>
            </a:r>
          </a:p>
          <a:p>
            <a:r>
              <a:rPr lang="en-US" dirty="0"/>
              <a:t>1994 HOMCIDE:JESUS</a:t>
            </a:r>
          </a:p>
          <a:p>
            <a:r>
              <a:rPr lang="en-US" dirty="0"/>
              <a:t>2016 HOMICDE:PETER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D3208-2859-4B04-9BE3-889C9C8100F7}"/>
              </a:ext>
            </a:extLst>
          </p:cNvPr>
          <p:cNvSpPr/>
          <p:nvPr/>
        </p:nvSpPr>
        <p:spPr>
          <a:xfrm>
            <a:off x="1752600" y="260350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HOMICIDE:JFK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E7B3-C9EA-4564-A87B-56F5279A769B}"/>
              </a:ext>
            </a:extLst>
          </p:cNvPr>
          <p:cNvSpPr/>
          <p:nvPr/>
        </p:nvSpPr>
        <p:spPr>
          <a:xfrm>
            <a:off x="8402797" y="73496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HOMICDE:MLK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F972D7-E3C2-4F6E-9DF7-522C77B18622}"/>
              </a:ext>
            </a:extLst>
          </p:cNvPr>
          <p:cNvCxnSpPr/>
          <p:nvPr/>
        </p:nvCxnSpPr>
        <p:spPr>
          <a:xfrm>
            <a:off x="8558057" y="520700"/>
            <a:ext cx="1436843" cy="116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19C826-D985-438F-9BBE-FC13FCD6DF37}"/>
              </a:ext>
            </a:extLst>
          </p:cNvPr>
          <p:cNvSpPr txBox="1"/>
          <p:nvPr/>
        </p:nvSpPr>
        <p:spPr>
          <a:xfrm>
            <a:off x="0" y="734968"/>
            <a:ext cx="671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</a:t>
            </a:r>
          </a:p>
          <a:p>
            <a:r>
              <a:rPr lang="en-US" dirty="0"/>
              <a:t>§187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CF3E7C-EDA8-4092-AD1D-5632034EDB83}"/>
              </a:ext>
            </a:extLst>
          </p:cNvPr>
          <p:cNvCxnSpPr>
            <a:cxnSpLocks/>
          </p:cNvCxnSpPr>
          <p:nvPr/>
        </p:nvCxnSpPr>
        <p:spPr>
          <a:xfrm>
            <a:off x="4102100" y="1308100"/>
            <a:ext cx="828022" cy="107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11D68E-11AA-49A9-A61A-0EE91B0D4734}"/>
              </a:ext>
            </a:extLst>
          </p:cNvPr>
          <p:cNvCxnSpPr>
            <a:cxnSpLocks/>
          </p:cNvCxnSpPr>
          <p:nvPr/>
        </p:nvCxnSpPr>
        <p:spPr>
          <a:xfrm>
            <a:off x="4020318" y="1576480"/>
            <a:ext cx="780282" cy="81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12E1A-E137-4190-BDB6-E6773F4356C2}"/>
              </a:ext>
            </a:extLst>
          </p:cNvPr>
          <p:cNvCxnSpPr>
            <a:cxnSpLocks/>
          </p:cNvCxnSpPr>
          <p:nvPr/>
        </p:nvCxnSpPr>
        <p:spPr>
          <a:xfrm>
            <a:off x="3671068" y="1689100"/>
            <a:ext cx="1281932" cy="8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7D240B-1701-4B57-B206-0DF65896EACB}"/>
              </a:ext>
            </a:extLst>
          </p:cNvPr>
          <p:cNvCxnSpPr>
            <a:cxnSpLocks/>
          </p:cNvCxnSpPr>
          <p:nvPr/>
        </p:nvCxnSpPr>
        <p:spPr>
          <a:xfrm>
            <a:off x="4076213" y="2230530"/>
            <a:ext cx="820228" cy="42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5456C0-AF81-4761-BEF6-FE7C1EB7DC0A}"/>
              </a:ext>
            </a:extLst>
          </p:cNvPr>
          <p:cNvCxnSpPr>
            <a:cxnSpLocks/>
          </p:cNvCxnSpPr>
          <p:nvPr/>
        </p:nvCxnSpPr>
        <p:spPr>
          <a:xfrm>
            <a:off x="3890796" y="2500220"/>
            <a:ext cx="115804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D682DB-A5FC-44B6-9521-D086D14C94C6}"/>
              </a:ext>
            </a:extLst>
          </p:cNvPr>
          <p:cNvCxnSpPr>
            <a:cxnSpLocks/>
          </p:cNvCxnSpPr>
          <p:nvPr/>
        </p:nvCxnSpPr>
        <p:spPr>
          <a:xfrm flipV="1">
            <a:off x="3804295" y="2964933"/>
            <a:ext cx="1148705" cy="20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5F78E4-C444-41C8-9ECC-1C9897B76174}"/>
              </a:ext>
            </a:extLst>
          </p:cNvPr>
          <p:cNvCxnSpPr>
            <a:cxnSpLocks/>
          </p:cNvCxnSpPr>
          <p:nvPr/>
        </p:nvCxnSpPr>
        <p:spPr>
          <a:xfrm flipV="1">
            <a:off x="4673600" y="3117334"/>
            <a:ext cx="431800" cy="25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6A8D-706F-4837-B7C2-055DA9AF7A49}"/>
              </a:ext>
            </a:extLst>
          </p:cNvPr>
          <p:cNvCxnSpPr>
            <a:cxnSpLocks/>
          </p:cNvCxnSpPr>
          <p:nvPr/>
        </p:nvCxnSpPr>
        <p:spPr>
          <a:xfrm flipV="1">
            <a:off x="3804295" y="3316080"/>
            <a:ext cx="1331047" cy="63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71848A-0A7A-426F-86AC-B76A7B21C0FC}"/>
              </a:ext>
            </a:extLst>
          </p:cNvPr>
          <p:cNvCxnSpPr>
            <a:cxnSpLocks/>
          </p:cNvCxnSpPr>
          <p:nvPr/>
        </p:nvCxnSpPr>
        <p:spPr>
          <a:xfrm flipV="1">
            <a:off x="3565394" y="3647110"/>
            <a:ext cx="1331047" cy="63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EB9760-2763-46B5-BC06-8D03A0CE3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9933" y="288625"/>
            <a:ext cx="523875" cy="5238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F9CB89-A5CF-4541-8254-FAE2A31D85C9}"/>
              </a:ext>
            </a:extLst>
          </p:cNvPr>
          <p:cNvCxnSpPr/>
          <p:nvPr/>
        </p:nvCxnSpPr>
        <p:spPr>
          <a:xfrm>
            <a:off x="5956300" y="260350"/>
            <a:ext cx="939800" cy="552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5724EC6-C067-4976-8EF9-E7BD2FF02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39" y="290356"/>
            <a:ext cx="385576" cy="44461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F78EFF-4AFC-4997-BA5D-11E20B884F70}"/>
              </a:ext>
            </a:extLst>
          </p:cNvPr>
          <p:cNvCxnSpPr/>
          <p:nvPr/>
        </p:nvCxnSpPr>
        <p:spPr>
          <a:xfrm>
            <a:off x="6821290" y="260350"/>
            <a:ext cx="939800" cy="552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BE18959-AC19-45F9-B0E8-DEA902E6423C}"/>
              </a:ext>
            </a:extLst>
          </p:cNvPr>
          <p:cNvSpPr/>
          <p:nvPr/>
        </p:nvSpPr>
        <p:spPr>
          <a:xfrm rot="5755332">
            <a:off x="6090674" y="957017"/>
            <a:ext cx="636234" cy="383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1C790-79B8-49A8-9048-82B907ACCB5F}"/>
              </a:ext>
            </a:extLst>
          </p:cNvPr>
          <p:cNvSpPr txBox="1"/>
          <p:nvPr/>
        </p:nvSpPr>
        <p:spPr>
          <a:xfrm>
            <a:off x="5759328" y="-48301"/>
            <a:ext cx="306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more </a:t>
            </a:r>
            <a:r>
              <a:rPr lang="en-US" dirty="0" err="1"/>
              <a:t>nonPoliceTRXLogical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DDA014-90E0-4F1E-B941-6928D3ED0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0" y="369737"/>
            <a:ext cx="333375" cy="3333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EEA84-B236-4325-BA53-8F5EFF1B0271}"/>
              </a:ext>
            </a:extLst>
          </p:cNvPr>
          <p:cNvCxnSpPr/>
          <p:nvPr/>
        </p:nvCxnSpPr>
        <p:spPr>
          <a:xfrm>
            <a:off x="7569122" y="321031"/>
            <a:ext cx="939800" cy="552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6C5F9A-DCAE-4906-B3E5-078D13284D43}"/>
              </a:ext>
            </a:extLst>
          </p:cNvPr>
          <p:cNvCxnSpPr>
            <a:cxnSpLocks/>
          </p:cNvCxnSpPr>
          <p:nvPr/>
        </p:nvCxnSpPr>
        <p:spPr>
          <a:xfrm flipV="1">
            <a:off x="3481198" y="4555638"/>
            <a:ext cx="1415243" cy="91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0510BB-2189-4981-AF90-E26E4262E0D4}"/>
              </a:ext>
            </a:extLst>
          </p:cNvPr>
          <p:cNvCxnSpPr>
            <a:cxnSpLocks/>
          </p:cNvCxnSpPr>
          <p:nvPr/>
        </p:nvCxnSpPr>
        <p:spPr>
          <a:xfrm flipV="1">
            <a:off x="3461234" y="4707587"/>
            <a:ext cx="1521708" cy="112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3966F6-1BC7-4B96-A957-42AC40435A8F}"/>
              </a:ext>
            </a:extLst>
          </p:cNvPr>
          <p:cNvSpPr txBox="1"/>
          <p:nvPr/>
        </p:nvSpPr>
        <p:spPr>
          <a:xfrm>
            <a:off x="3423162" y="658399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Rich,capilsim</a:t>
            </a:r>
            <a:endParaRPr lang="en-US" strike="sngStrike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AC4D5C-8924-4572-B400-666F6EA53F42}"/>
              </a:ext>
            </a:extLst>
          </p:cNvPr>
          <p:cNvCxnSpPr>
            <a:stCxn id="35" idx="1"/>
          </p:cNvCxnSpPr>
          <p:nvPr/>
        </p:nvCxnSpPr>
        <p:spPr>
          <a:xfrm flipH="1">
            <a:off x="3340387" y="843065"/>
            <a:ext cx="82775" cy="31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D7124F-754C-481A-97E1-AA2CDED48D45}"/>
              </a:ext>
            </a:extLst>
          </p:cNvPr>
          <p:cNvCxnSpPr/>
          <p:nvPr/>
        </p:nvCxnSpPr>
        <p:spPr>
          <a:xfrm flipH="1">
            <a:off x="3481198" y="919634"/>
            <a:ext cx="268082" cy="47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E4CA560-DBCD-475B-8FCE-0B2C45CB1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75" y="329167"/>
            <a:ext cx="314535" cy="314535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BC4864-D0D8-40FE-9F27-41EEC338012A}"/>
              </a:ext>
            </a:extLst>
          </p:cNvPr>
          <p:cNvCxnSpPr/>
          <p:nvPr/>
        </p:nvCxnSpPr>
        <p:spPr>
          <a:xfrm>
            <a:off x="3615239" y="260350"/>
            <a:ext cx="615678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5757CE7B-AF07-4BA9-84AC-EE5F1CE36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74" y="106651"/>
            <a:ext cx="328878" cy="48674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F7D486-22FD-4444-A3A0-99EA601EF844}"/>
              </a:ext>
            </a:extLst>
          </p:cNvPr>
          <p:cNvCxnSpPr/>
          <p:nvPr/>
        </p:nvCxnSpPr>
        <p:spPr>
          <a:xfrm>
            <a:off x="4440076" y="107876"/>
            <a:ext cx="615678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03A0DB-BED2-4517-B8A4-77BDB7874325}"/>
              </a:ext>
            </a:extLst>
          </p:cNvPr>
          <p:cNvCxnSpPr/>
          <p:nvPr/>
        </p:nvCxnSpPr>
        <p:spPr>
          <a:xfrm>
            <a:off x="4812522" y="542287"/>
            <a:ext cx="204057" cy="60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0C88C1-28CD-41F5-9952-8F1F4E98D9B3}"/>
              </a:ext>
            </a:extLst>
          </p:cNvPr>
          <p:cNvCxnSpPr>
            <a:cxnSpLocks/>
          </p:cNvCxnSpPr>
          <p:nvPr/>
        </p:nvCxnSpPr>
        <p:spPr>
          <a:xfrm flipH="1">
            <a:off x="3897462" y="708710"/>
            <a:ext cx="50397" cy="71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D8D215-C7E4-4284-970C-658E178D2D27}"/>
              </a:ext>
            </a:extLst>
          </p:cNvPr>
          <p:cNvCxnSpPr/>
          <p:nvPr/>
        </p:nvCxnSpPr>
        <p:spPr>
          <a:xfrm>
            <a:off x="4964922" y="694687"/>
            <a:ext cx="204057" cy="60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1C207C8-980C-4BEF-8AB7-EF73934E84C5}"/>
              </a:ext>
            </a:extLst>
          </p:cNvPr>
          <p:cNvSpPr/>
          <p:nvPr/>
        </p:nvSpPr>
        <p:spPr>
          <a:xfrm>
            <a:off x="1184137" y="4572550"/>
            <a:ext cx="3638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2016 HOMICDE:AUSLAEDER :OSAMA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90C17B-69AB-4C26-AACE-6CCB17CCD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2481262"/>
            <a:ext cx="1676400" cy="18954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CC8496-23CC-4363-8A85-BDA5B8EEB5F9}"/>
              </a:ext>
            </a:extLst>
          </p:cNvPr>
          <p:cNvCxnSpPr/>
          <p:nvPr/>
        </p:nvCxnSpPr>
        <p:spPr>
          <a:xfrm>
            <a:off x="5257800" y="2230530"/>
            <a:ext cx="1374469" cy="271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6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358</Words>
  <Application>Microsoft Office PowerPoint</Application>
  <PresentationFormat>Widescreen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Custom-tc-cen11</dc:creator>
  <cp:lastModifiedBy>Custom-tc-cen11</cp:lastModifiedBy>
  <cp:revision>6</cp:revision>
  <dcterms:created xsi:type="dcterms:W3CDTF">2023-04-22T16:40:03Z</dcterms:created>
  <dcterms:modified xsi:type="dcterms:W3CDTF">2023-04-22T17:30:38Z</dcterms:modified>
</cp:coreProperties>
</file>