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3026-ED70-4885-ABCF-7F66170A9E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690E0-81A6-4AAB-8D9D-09FC31569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69ECD-09CE-4A94-8359-37C588923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4E72E-6202-4173-898D-33C4A7F44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3D6CA-D80C-4AD2-A711-F91ACA96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9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8D045-0CE4-4272-B9A9-B7F999ED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A9AA7-36A3-470C-92CA-153076253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7C1BC-F4FB-445A-BB48-FD3C4ADD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63FAC-CB4D-4CDC-9567-7FEF9A702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955BA-0E8D-4370-ADBC-6EA743EEE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3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31F587-0511-4DB3-B689-42EEF5A46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90E29-47FB-4ABA-B0FF-79457433F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443CE-5489-4719-A8D9-34F31261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40CAD-EC48-4BD9-8EC7-89B995FE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2CF8-DDE6-4C31-93ED-AB14FBED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2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929A-E6DC-4099-92C7-E3A73D4C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3D0A-C1E6-4459-BDF6-EE6310863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C7BA-B8E1-4691-9BE7-BB0D8167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1BEAA-C8B7-4C23-A7BC-CAB658BC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24B08-4179-4536-AB57-ED67A6C0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4FC9-E96B-4309-8F11-533B60672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24BEF-DE63-47D6-8449-302105948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FCEBE-2F40-4FDA-BD8E-EF8964E7C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5EBFF-EA7C-4F67-92D0-F0E96D1B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02F61-61D4-43D2-BC4F-029BA7D5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63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C2AB-87D6-47B9-9E09-6A3C76D3F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9C00-9F6B-45BE-AAE4-6A59EEEA0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0FA9B-FEE3-4748-99F5-BDBF0CEEB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4FC86-26A2-4C1E-BD17-01B2FBAF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119F7-46CC-49BD-A659-82C45132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9F3090-B86E-42EC-9228-1E32A7140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6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18111-0C64-42B1-A474-91A7E62B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A68BC-AC49-4143-B6FF-9DEBD75A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61CBE-EF99-41BF-A249-B14CCC413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B21F3-8843-435C-924B-033CE2AF8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AB85B-88A6-4E1A-8E9E-7CDE138A7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41658B-2411-4B86-94A1-2274A9FF9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3F7EF-582E-4561-965A-CD7E257B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0FB28-0BCE-46F6-8808-E8E4F0DF0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7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8E27-BAF6-431A-9BF2-887AAF937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5F406-E716-4569-AD1B-82A630CB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FEE9AE-9D07-464F-B4B1-82248D66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0768E-5B92-46F8-933A-12306D36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2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CC9A1A-1030-4889-BC1D-A6FF3C79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0B21E6-7206-42E9-B671-94C09EA5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F3110-D094-4F89-BBAC-0754503A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1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0DDC-2D27-47D3-945F-7682B46C8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0F53-9B59-4079-A8C7-22DF2897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3D47AE-EBF0-4F39-AC99-F210475B9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6A79E-0944-413E-9C2B-5C6E162C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35337-3147-4E41-B50B-F14DC951B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90223-C9BB-4EF4-8022-CEF4E12C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8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3080-60F8-4D3E-8AA4-FF7E36C8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ECBF7-AEA5-467D-8BEE-CFE35B9910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C5072C-545C-4A35-A115-12D0C433D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A16B4-A3B5-4FD1-9520-A17346E6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E353-A47A-4419-A8BF-04891C25B86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491FC6-BCC4-4FF6-8925-D85C9059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00CB5-1564-4C6E-B488-826093D0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46C8A-4F19-4BC3-8D3A-E701B9FA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F3CF6-97FF-4DC9-A36A-82874D509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CDC3-DCB6-4809-B190-75B03E872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E353-A47A-4419-A8BF-04891C25B86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242C-4466-4441-BD5F-4526AC512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8EC00-6135-457B-9891-4C78C5998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E045D6-01B2-42E6-BDEE-2F14D39B7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2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33F60-09CB-449C-9524-A527F0E579F2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0B30D6-3892-4603-9A47-1AC48EE66880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82E9A1-6058-4246-ABEF-DB203A1B2DC0}"/>
              </a:ext>
            </a:extLst>
          </p:cNvPr>
          <p:cNvSpPr txBox="1"/>
          <p:nvPr/>
        </p:nvSpPr>
        <p:spPr>
          <a:xfrm>
            <a:off x="1115202" y="1020782"/>
            <a:ext cx="436465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 HOMICDE:GOD:IS-A-BELL(</a:t>
            </a:r>
            <a:r>
              <a:rPr lang="en-US" strike="sngStrike" dirty="0"/>
              <a:t>soviet union</a:t>
            </a:r>
            <a:r>
              <a:rPr lang="en-US" dirty="0"/>
              <a:t>)</a:t>
            </a:r>
          </a:p>
          <a:p>
            <a:r>
              <a:rPr lang="en-US" dirty="0"/>
              <a:t>1994 HOMICDIE:GOD:LUX(</a:t>
            </a:r>
            <a:r>
              <a:rPr lang="en-US" strike="sngStrike" dirty="0" err="1"/>
              <a:t>ddr</a:t>
            </a:r>
            <a:r>
              <a:rPr lang="en-US" dirty="0"/>
              <a:t>)</a:t>
            </a:r>
          </a:p>
          <a:p>
            <a:r>
              <a:rPr lang="en-US" dirty="0"/>
              <a:t>1991 WWI.HOMICIDE:KYRSTAL</a:t>
            </a:r>
          </a:p>
          <a:p>
            <a:endParaRPr lang="en-US" dirty="0"/>
          </a:p>
          <a:p>
            <a:r>
              <a:rPr lang="en-US" dirty="0"/>
              <a:t>1994 HOMICIDE:SUNSTROKE</a:t>
            </a:r>
          </a:p>
          <a:p>
            <a:r>
              <a:rPr lang="en-US" dirty="0"/>
              <a:t>2000 HOMICIDE:MAYOR</a:t>
            </a:r>
          </a:p>
          <a:p>
            <a:endParaRPr lang="en-US" dirty="0"/>
          </a:p>
          <a:p>
            <a:r>
              <a:rPr lang="en-US" dirty="0"/>
              <a:t>1982 HOMICDE:FETUS:LUX</a:t>
            </a:r>
          </a:p>
          <a:p>
            <a:r>
              <a:rPr lang="en-US" dirty="0"/>
              <a:t>2000 HOMCIDE:FETUS:VIRGIN:MARY</a:t>
            </a:r>
          </a:p>
          <a:p>
            <a:endParaRPr lang="en-US" dirty="0"/>
          </a:p>
          <a:p>
            <a:r>
              <a:rPr lang="en-US" dirty="0"/>
              <a:t>1996 HOMCIDE:CHILD(2)</a:t>
            </a:r>
          </a:p>
          <a:p>
            <a:r>
              <a:rPr lang="en-US" dirty="0"/>
              <a:t>199 HOMCIDE:CHILD(7)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HOMICDE:GOD</a:t>
            </a:r>
          </a:p>
          <a:p>
            <a:r>
              <a:rPr lang="en-US" dirty="0"/>
              <a:t>1994 HOMCIDE:JESUS</a:t>
            </a:r>
          </a:p>
          <a:p>
            <a:r>
              <a:rPr lang="en-US" dirty="0"/>
              <a:t>2016 HOMICDE:PETER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D3208-2859-4B04-9BE3-889C9C8100F7}"/>
              </a:ext>
            </a:extLst>
          </p:cNvPr>
          <p:cNvSpPr/>
          <p:nvPr/>
        </p:nvSpPr>
        <p:spPr>
          <a:xfrm>
            <a:off x="1752600" y="260350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HOMICIDE:JFK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E7B3-C9EA-4564-A87B-56F5279A769B}"/>
              </a:ext>
            </a:extLst>
          </p:cNvPr>
          <p:cNvSpPr/>
          <p:nvPr/>
        </p:nvSpPr>
        <p:spPr>
          <a:xfrm>
            <a:off x="8402797" y="73496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HOMICDE:MLK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F972D7-E3C2-4F6E-9DF7-522C77B18622}"/>
              </a:ext>
            </a:extLst>
          </p:cNvPr>
          <p:cNvCxnSpPr/>
          <p:nvPr/>
        </p:nvCxnSpPr>
        <p:spPr>
          <a:xfrm>
            <a:off x="8558057" y="520700"/>
            <a:ext cx="1436843" cy="116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19C826-D985-438F-9BBE-FC13FCD6DF37}"/>
              </a:ext>
            </a:extLst>
          </p:cNvPr>
          <p:cNvSpPr txBox="1"/>
          <p:nvPr/>
        </p:nvSpPr>
        <p:spPr>
          <a:xfrm>
            <a:off x="0" y="734968"/>
            <a:ext cx="671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</a:t>
            </a:r>
          </a:p>
          <a:p>
            <a:r>
              <a:rPr lang="en-US" dirty="0"/>
              <a:t>§187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CF3E7C-EDA8-4092-AD1D-5632034EDB83}"/>
              </a:ext>
            </a:extLst>
          </p:cNvPr>
          <p:cNvCxnSpPr>
            <a:cxnSpLocks/>
          </p:cNvCxnSpPr>
          <p:nvPr/>
        </p:nvCxnSpPr>
        <p:spPr>
          <a:xfrm>
            <a:off x="4102100" y="1308100"/>
            <a:ext cx="828022" cy="107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11D68E-11AA-49A9-A61A-0EE91B0D4734}"/>
              </a:ext>
            </a:extLst>
          </p:cNvPr>
          <p:cNvCxnSpPr>
            <a:cxnSpLocks/>
          </p:cNvCxnSpPr>
          <p:nvPr/>
        </p:nvCxnSpPr>
        <p:spPr>
          <a:xfrm>
            <a:off x="4020318" y="1576480"/>
            <a:ext cx="780282" cy="81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12E1A-E137-4190-BDB6-E6773F4356C2}"/>
              </a:ext>
            </a:extLst>
          </p:cNvPr>
          <p:cNvCxnSpPr>
            <a:cxnSpLocks/>
          </p:cNvCxnSpPr>
          <p:nvPr/>
        </p:nvCxnSpPr>
        <p:spPr>
          <a:xfrm>
            <a:off x="3671068" y="1689100"/>
            <a:ext cx="1281932" cy="8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7D240B-1701-4B57-B206-0DF65896EACB}"/>
              </a:ext>
            </a:extLst>
          </p:cNvPr>
          <p:cNvCxnSpPr>
            <a:cxnSpLocks/>
          </p:cNvCxnSpPr>
          <p:nvPr/>
        </p:nvCxnSpPr>
        <p:spPr>
          <a:xfrm>
            <a:off x="4076213" y="2230530"/>
            <a:ext cx="820228" cy="42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5456C0-AF81-4761-BEF6-FE7C1EB7DC0A}"/>
              </a:ext>
            </a:extLst>
          </p:cNvPr>
          <p:cNvCxnSpPr>
            <a:cxnSpLocks/>
          </p:cNvCxnSpPr>
          <p:nvPr/>
        </p:nvCxnSpPr>
        <p:spPr>
          <a:xfrm>
            <a:off x="3890796" y="2500220"/>
            <a:ext cx="115804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D682DB-A5FC-44B6-9521-D086D14C94C6}"/>
              </a:ext>
            </a:extLst>
          </p:cNvPr>
          <p:cNvCxnSpPr>
            <a:cxnSpLocks/>
          </p:cNvCxnSpPr>
          <p:nvPr/>
        </p:nvCxnSpPr>
        <p:spPr>
          <a:xfrm flipV="1">
            <a:off x="3804295" y="2964933"/>
            <a:ext cx="1148705" cy="20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5F78E4-C444-41C8-9ECC-1C9897B76174}"/>
              </a:ext>
            </a:extLst>
          </p:cNvPr>
          <p:cNvCxnSpPr>
            <a:cxnSpLocks/>
          </p:cNvCxnSpPr>
          <p:nvPr/>
        </p:nvCxnSpPr>
        <p:spPr>
          <a:xfrm flipV="1">
            <a:off x="4673600" y="3117334"/>
            <a:ext cx="431800" cy="25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6A8D-706F-4837-B7C2-055DA9AF7A49}"/>
              </a:ext>
            </a:extLst>
          </p:cNvPr>
          <p:cNvCxnSpPr>
            <a:cxnSpLocks/>
          </p:cNvCxnSpPr>
          <p:nvPr/>
        </p:nvCxnSpPr>
        <p:spPr>
          <a:xfrm flipV="1">
            <a:off x="3804295" y="3316080"/>
            <a:ext cx="1331047" cy="63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71848A-0A7A-426F-86AC-B76A7B21C0FC}"/>
              </a:ext>
            </a:extLst>
          </p:cNvPr>
          <p:cNvCxnSpPr>
            <a:cxnSpLocks/>
          </p:cNvCxnSpPr>
          <p:nvPr/>
        </p:nvCxnSpPr>
        <p:spPr>
          <a:xfrm flipV="1">
            <a:off x="3565394" y="3647110"/>
            <a:ext cx="1331047" cy="63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EB9760-2763-46B5-BC06-8D03A0CE39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9933" y="288625"/>
            <a:ext cx="523875" cy="5238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F9CB89-A5CF-4541-8254-FAE2A31D85C9}"/>
              </a:ext>
            </a:extLst>
          </p:cNvPr>
          <p:cNvCxnSpPr/>
          <p:nvPr/>
        </p:nvCxnSpPr>
        <p:spPr>
          <a:xfrm>
            <a:off x="5956300" y="260350"/>
            <a:ext cx="939800" cy="552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5724EC6-C067-4976-8EF9-E7BD2FF0295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39" y="290356"/>
            <a:ext cx="385576" cy="44461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F78EFF-4AFC-4997-BA5D-11E20B884F70}"/>
              </a:ext>
            </a:extLst>
          </p:cNvPr>
          <p:cNvCxnSpPr/>
          <p:nvPr/>
        </p:nvCxnSpPr>
        <p:spPr>
          <a:xfrm>
            <a:off x="6821290" y="260350"/>
            <a:ext cx="939800" cy="552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BE18959-AC19-45F9-B0E8-DEA902E6423C}"/>
              </a:ext>
            </a:extLst>
          </p:cNvPr>
          <p:cNvSpPr/>
          <p:nvPr/>
        </p:nvSpPr>
        <p:spPr>
          <a:xfrm rot="5755332">
            <a:off x="6090674" y="957017"/>
            <a:ext cx="636234" cy="383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1C790-79B8-49A8-9048-82B907ACCB5F}"/>
              </a:ext>
            </a:extLst>
          </p:cNvPr>
          <p:cNvSpPr txBox="1"/>
          <p:nvPr/>
        </p:nvSpPr>
        <p:spPr>
          <a:xfrm>
            <a:off x="5759328" y="-48301"/>
            <a:ext cx="306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more </a:t>
            </a:r>
            <a:r>
              <a:rPr lang="en-US" dirty="0" err="1"/>
              <a:t>nonPoliceTRXLogical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DDA014-90E0-4F1E-B941-6928D3ED0AC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0" y="369737"/>
            <a:ext cx="333375" cy="3333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6EEA84-B236-4325-BA53-8F5EFF1B0271}"/>
              </a:ext>
            </a:extLst>
          </p:cNvPr>
          <p:cNvCxnSpPr/>
          <p:nvPr/>
        </p:nvCxnSpPr>
        <p:spPr>
          <a:xfrm>
            <a:off x="7569122" y="321031"/>
            <a:ext cx="939800" cy="552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6C5F9A-DCAE-4906-B3E5-078D13284D43}"/>
              </a:ext>
            </a:extLst>
          </p:cNvPr>
          <p:cNvCxnSpPr>
            <a:cxnSpLocks/>
          </p:cNvCxnSpPr>
          <p:nvPr/>
        </p:nvCxnSpPr>
        <p:spPr>
          <a:xfrm flipV="1">
            <a:off x="3481198" y="4555638"/>
            <a:ext cx="1415243" cy="91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0510BB-2189-4981-AF90-E26E4262E0D4}"/>
              </a:ext>
            </a:extLst>
          </p:cNvPr>
          <p:cNvCxnSpPr>
            <a:cxnSpLocks/>
          </p:cNvCxnSpPr>
          <p:nvPr/>
        </p:nvCxnSpPr>
        <p:spPr>
          <a:xfrm flipV="1">
            <a:off x="3461234" y="4707587"/>
            <a:ext cx="1521708" cy="112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3966F6-1BC7-4B96-A957-42AC40435A8F}"/>
              </a:ext>
            </a:extLst>
          </p:cNvPr>
          <p:cNvSpPr txBox="1"/>
          <p:nvPr/>
        </p:nvSpPr>
        <p:spPr>
          <a:xfrm>
            <a:off x="3423162" y="658399"/>
            <a:ext cx="140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Rich,capilsim</a:t>
            </a:r>
            <a:endParaRPr lang="en-US" strike="sngStrike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AC4D5C-8924-4572-B400-666F6EA53F42}"/>
              </a:ext>
            </a:extLst>
          </p:cNvPr>
          <p:cNvCxnSpPr>
            <a:stCxn id="35" idx="1"/>
          </p:cNvCxnSpPr>
          <p:nvPr/>
        </p:nvCxnSpPr>
        <p:spPr>
          <a:xfrm flipH="1">
            <a:off x="3340387" y="843065"/>
            <a:ext cx="82775" cy="31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D7124F-754C-481A-97E1-AA2CDED48D45}"/>
              </a:ext>
            </a:extLst>
          </p:cNvPr>
          <p:cNvCxnSpPr/>
          <p:nvPr/>
        </p:nvCxnSpPr>
        <p:spPr>
          <a:xfrm flipH="1">
            <a:off x="3481198" y="919634"/>
            <a:ext cx="268082" cy="47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E4CA560-DBCD-475B-8FCE-0B2C45CB1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75" y="329167"/>
            <a:ext cx="314535" cy="314535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BC4864-D0D8-40FE-9F27-41EEC338012A}"/>
              </a:ext>
            </a:extLst>
          </p:cNvPr>
          <p:cNvCxnSpPr/>
          <p:nvPr/>
        </p:nvCxnSpPr>
        <p:spPr>
          <a:xfrm>
            <a:off x="3615239" y="260350"/>
            <a:ext cx="615678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5757CE7B-AF07-4BA9-84AC-EE5F1CE36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74" y="106651"/>
            <a:ext cx="328878" cy="48674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F7D486-22FD-4444-A3A0-99EA601EF844}"/>
              </a:ext>
            </a:extLst>
          </p:cNvPr>
          <p:cNvCxnSpPr/>
          <p:nvPr/>
        </p:nvCxnSpPr>
        <p:spPr>
          <a:xfrm>
            <a:off x="4440076" y="107876"/>
            <a:ext cx="615678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03A0DB-BED2-4517-B8A4-77BDB7874325}"/>
              </a:ext>
            </a:extLst>
          </p:cNvPr>
          <p:cNvCxnSpPr/>
          <p:nvPr/>
        </p:nvCxnSpPr>
        <p:spPr>
          <a:xfrm>
            <a:off x="4812522" y="542287"/>
            <a:ext cx="204057" cy="60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0C88C1-28CD-41F5-9952-8F1F4E98D9B3}"/>
              </a:ext>
            </a:extLst>
          </p:cNvPr>
          <p:cNvCxnSpPr>
            <a:cxnSpLocks/>
          </p:cNvCxnSpPr>
          <p:nvPr/>
        </p:nvCxnSpPr>
        <p:spPr>
          <a:xfrm flipH="1">
            <a:off x="3897462" y="708710"/>
            <a:ext cx="50397" cy="71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D8D215-C7E4-4284-970C-658E178D2D27}"/>
              </a:ext>
            </a:extLst>
          </p:cNvPr>
          <p:cNvCxnSpPr/>
          <p:nvPr/>
        </p:nvCxnSpPr>
        <p:spPr>
          <a:xfrm>
            <a:off x="4964922" y="694687"/>
            <a:ext cx="204057" cy="60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1C207C8-980C-4BEF-8AB7-EF73934E84C5}"/>
              </a:ext>
            </a:extLst>
          </p:cNvPr>
          <p:cNvSpPr/>
          <p:nvPr/>
        </p:nvSpPr>
        <p:spPr>
          <a:xfrm>
            <a:off x="1184137" y="4572550"/>
            <a:ext cx="3638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2016 HOMICDE:AUSLAEDER :OSAMA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90C17B-69AB-4C26-AACE-6CCB17CCD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0" y="2481262"/>
            <a:ext cx="1676400" cy="18954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CC8496-23CC-4363-8A85-BDA5B8EEB5F9}"/>
              </a:ext>
            </a:extLst>
          </p:cNvPr>
          <p:cNvCxnSpPr/>
          <p:nvPr/>
        </p:nvCxnSpPr>
        <p:spPr>
          <a:xfrm>
            <a:off x="6661703" y="5075055"/>
            <a:ext cx="159587" cy="75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228724" y="5849463"/>
            <a:ext cx="38885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 smtClean="0"/>
              <a:t>ibm.damiler.IPX</a:t>
            </a:r>
            <a:endParaRPr lang="en-US" dirty="0" smtClean="0"/>
          </a:p>
          <a:p>
            <a:r>
              <a:rPr lang="en-US" dirty="0" smtClean="0"/>
              <a:t>2001 MERKEL:HOMICDE:TRANSVESTITE</a:t>
            </a:r>
          </a:p>
          <a:p>
            <a:r>
              <a:rPr lang="en-US" dirty="0" smtClean="0"/>
              <a:t>2005 HOMICIDE:NEWARK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6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33F60-09CB-449C-9524-A527F0E579F2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0B30D6-3892-4603-9A47-1AC48EE66880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C82E9A1-6058-4246-ABEF-DB203A1B2DC0}"/>
              </a:ext>
            </a:extLst>
          </p:cNvPr>
          <p:cNvSpPr txBox="1"/>
          <p:nvPr/>
        </p:nvSpPr>
        <p:spPr>
          <a:xfrm>
            <a:off x="1115202" y="1020782"/>
            <a:ext cx="4364656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1994 HOMICDE:GOD:IS-A-BELL(</a:t>
            </a:r>
            <a:r>
              <a:rPr lang="en-US" strike="sngStrike" dirty="0"/>
              <a:t>soviet union</a:t>
            </a:r>
            <a:r>
              <a:rPr lang="en-US" dirty="0"/>
              <a:t>)</a:t>
            </a:r>
          </a:p>
          <a:p>
            <a:r>
              <a:rPr lang="en-US" dirty="0"/>
              <a:t>1994 HOMICDIE:GOD:LUX(</a:t>
            </a:r>
            <a:r>
              <a:rPr lang="en-US" strike="sngStrike" dirty="0" err="1"/>
              <a:t>ddr</a:t>
            </a:r>
            <a:r>
              <a:rPr lang="en-US" dirty="0"/>
              <a:t>)</a:t>
            </a:r>
          </a:p>
          <a:p>
            <a:r>
              <a:rPr lang="en-US" dirty="0"/>
              <a:t>1991 WWI.HOMICIDE:KYRSTAL</a:t>
            </a:r>
          </a:p>
          <a:p>
            <a:endParaRPr lang="en-US" dirty="0"/>
          </a:p>
          <a:p>
            <a:r>
              <a:rPr lang="en-US" dirty="0"/>
              <a:t>1994 HOMICIDE:SUNSTROKE</a:t>
            </a:r>
          </a:p>
          <a:p>
            <a:r>
              <a:rPr lang="en-US" dirty="0"/>
              <a:t>2000 HOMICIDE:MAYOR</a:t>
            </a:r>
          </a:p>
          <a:p>
            <a:endParaRPr lang="en-US" dirty="0"/>
          </a:p>
          <a:p>
            <a:r>
              <a:rPr lang="en-US" dirty="0"/>
              <a:t>1982 HOMICDE:FETUS:LUX</a:t>
            </a:r>
          </a:p>
          <a:p>
            <a:r>
              <a:rPr lang="en-US" dirty="0"/>
              <a:t>2000 HOMCIDE:FETUS:VIRGIN:MARY</a:t>
            </a:r>
          </a:p>
          <a:p>
            <a:endParaRPr lang="en-US" dirty="0"/>
          </a:p>
          <a:p>
            <a:r>
              <a:rPr lang="en-US" dirty="0"/>
              <a:t>1996 HOMCIDE:CHILD(2)</a:t>
            </a:r>
          </a:p>
          <a:p>
            <a:r>
              <a:rPr lang="en-US" dirty="0"/>
              <a:t>199 HOMCIDE:CHILD(7)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HOMICDE:GOD</a:t>
            </a:r>
          </a:p>
          <a:p>
            <a:r>
              <a:rPr lang="en-US" dirty="0"/>
              <a:t>1994 HOMCIDE:JESUS</a:t>
            </a:r>
          </a:p>
          <a:p>
            <a:r>
              <a:rPr lang="en-US" dirty="0"/>
              <a:t>2016 HOMICDE:PETER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D3208-2859-4B04-9BE3-889C9C8100F7}"/>
              </a:ext>
            </a:extLst>
          </p:cNvPr>
          <p:cNvSpPr/>
          <p:nvPr/>
        </p:nvSpPr>
        <p:spPr>
          <a:xfrm>
            <a:off x="1752600" y="260350"/>
            <a:ext cx="15343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HOMICIDE:JFK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4E7B3-C9EA-4564-A87B-56F5279A769B}"/>
              </a:ext>
            </a:extLst>
          </p:cNvPr>
          <p:cNvSpPr/>
          <p:nvPr/>
        </p:nvSpPr>
        <p:spPr>
          <a:xfrm>
            <a:off x="8402797" y="734968"/>
            <a:ext cx="1592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HOMICDE:MLK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F972D7-E3C2-4F6E-9DF7-522C77B18622}"/>
              </a:ext>
            </a:extLst>
          </p:cNvPr>
          <p:cNvCxnSpPr/>
          <p:nvPr/>
        </p:nvCxnSpPr>
        <p:spPr>
          <a:xfrm>
            <a:off x="8558057" y="520700"/>
            <a:ext cx="1436843" cy="1168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19C826-D985-438F-9BBE-FC13FCD6DF37}"/>
              </a:ext>
            </a:extLst>
          </p:cNvPr>
          <p:cNvSpPr txBox="1"/>
          <p:nvPr/>
        </p:nvSpPr>
        <p:spPr>
          <a:xfrm>
            <a:off x="0" y="734968"/>
            <a:ext cx="671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</a:t>
            </a:r>
          </a:p>
          <a:p>
            <a:r>
              <a:rPr lang="en-US" dirty="0"/>
              <a:t>§187</a:t>
            </a:r>
          </a:p>
          <a:p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CF3E7C-EDA8-4092-AD1D-5632034EDB83}"/>
              </a:ext>
            </a:extLst>
          </p:cNvPr>
          <p:cNvCxnSpPr>
            <a:cxnSpLocks/>
          </p:cNvCxnSpPr>
          <p:nvPr/>
        </p:nvCxnSpPr>
        <p:spPr>
          <a:xfrm>
            <a:off x="4102100" y="1308100"/>
            <a:ext cx="828022" cy="1079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11D68E-11AA-49A9-A61A-0EE91B0D4734}"/>
              </a:ext>
            </a:extLst>
          </p:cNvPr>
          <p:cNvCxnSpPr>
            <a:cxnSpLocks/>
          </p:cNvCxnSpPr>
          <p:nvPr/>
        </p:nvCxnSpPr>
        <p:spPr>
          <a:xfrm>
            <a:off x="4020318" y="1576480"/>
            <a:ext cx="780282" cy="81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D12E1A-E137-4190-BDB6-E6773F4356C2}"/>
              </a:ext>
            </a:extLst>
          </p:cNvPr>
          <p:cNvCxnSpPr>
            <a:cxnSpLocks/>
          </p:cNvCxnSpPr>
          <p:nvPr/>
        </p:nvCxnSpPr>
        <p:spPr>
          <a:xfrm>
            <a:off x="3671068" y="1689100"/>
            <a:ext cx="1281932" cy="8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7D240B-1701-4B57-B206-0DF65896EACB}"/>
              </a:ext>
            </a:extLst>
          </p:cNvPr>
          <p:cNvCxnSpPr>
            <a:cxnSpLocks/>
          </p:cNvCxnSpPr>
          <p:nvPr/>
        </p:nvCxnSpPr>
        <p:spPr>
          <a:xfrm>
            <a:off x="4076213" y="2230530"/>
            <a:ext cx="820228" cy="422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5456C0-AF81-4761-BEF6-FE7C1EB7DC0A}"/>
              </a:ext>
            </a:extLst>
          </p:cNvPr>
          <p:cNvCxnSpPr>
            <a:cxnSpLocks/>
          </p:cNvCxnSpPr>
          <p:nvPr/>
        </p:nvCxnSpPr>
        <p:spPr>
          <a:xfrm>
            <a:off x="3890796" y="2500220"/>
            <a:ext cx="1158045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D682DB-A5FC-44B6-9521-D086D14C94C6}"/>
              </a:ext>
            </a:extLst>
          </p:cNvPr>
          <p:cNvCxnSpPr>
            <a:cxnSpLocks/>
          </p:cNvCxnSpPr>
          <p:nvPr/>
        </p:nvCxnSpPr>
        <p:spPr>
          <a:xfrm flipV="1">
            <a:off x="3804295" y="2964933"/>
            <a:ext cx="1148705" cy="20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5F78E4-C444-41C8-9ECC-1C9897B76174}"/>
              </a:ext>
            </a:extLst>
          </p:cNvPr>
          <p:cNvCxnSpPr>
            <a:cxnSpLocks/>
          </p:cNvCxnSpPr>
          <p:nvPr/>
        </p:nvCxnSpPr>
        <p:spPr>
          <a:xfrm flipV="1">
            <a:off x="4673600" y="3117334"/>
            <a:ext cx="431800" cy="258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6A8D-706F-4837-B7C2-055DA9AF7A49}"/>
              </a:ext>
            </a:extLst>
          </p:cNvPr>
          <p:cNvCxnSpPr>
            <a:cxnSpLocks/>
          </p:cNvCxnSpPr>
          <p:nvPr/>
        </p:nvCxnSpPr>
        <p:spPr>
          <a:xfrm flipV="1">
            <a:off x="3804295" y="3316080"/>
            <a:ext cx="1331047" cy="63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71848A-0A7A-426F-86AC-B76A7B21C0FC}"/>
              </a:ext>
            </a:extLst>
          </p:cNvPr>
          <p:cNvCxnSpPr>
            <a:cxnSpLocks/>
          </p:cNvCxnSpPr>
          <p:nvPr/>
        </p:nvCxnSpPr>
        <p:spPr>
          <a:xfrm flipV="1">
            <a:off x="3565394" y="3647110"/>
            <a:ext cx="1331047" cy="637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EB9760-2763-46B5-BC06-8D03A0CE39F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09933" y="288625"/>
            <a:ext cx="523875" cy="52387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F9CB89-A5CF-4541-8254-FAE2A31D85C9}"/>
              </a:ext>
            </a:extLst>
          </p:cNvPr>
          <p:cNvCxnSpPr/>
          <p:nvPr/>
        </p:nvCxnSpPr>
        <p:spPr>
          <a:xfrm>
            <a:off x="5956300" y="260350"/>
            <a:ext cx="939800" cy="552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75724EC6-C067-4976-8EF9-E7BD2FF0295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939" y="290356"/>
            <a:ext cx="385576" cy="444612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F78EFF-4AFC-4997-BA5D-11E20B884F70}"/>
              </a:ext>
            </a:extLst>
          </p:cNvPr>
          <p:cNvCxnSpPr/>
          <p:nvPr/>
        </p:nvCxnSpPr>
        <p:spPr>
          <a:xfrm>
            <a:off x="6821290" y="260350"/>
            <a:ext cx="939800" cy="552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BE18959-AC19-45F9-B0E8-DEA902E6423C}"/>
              </a:ext>
            </a:extLst>
          </p:cNvPr>
          <p:cNvSpPr/>
          <p:nvPr/>
        </p:nvSpPr>
        <p:spPr>
          <a:xfrm rot="5755332">
            <a:off x="6090674" y="957017"/>
            <a:ext cx="636234" cy="383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61C790-79B8-49A8-9048-82B907ACCB5F}"/>
              </a:ext>
            </a:extLst>
          </p:cNvPr>
          <p:cNvSpPr txBox="1"/>
          <p:nvPr/>
        </p:nvSpPr>
        <p:spPr>
          <a:xfrm>
            <a:off x="5759328" y="-48301"/>
            <a:ext cx="306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more </a:t>
            </a:r>
            <a:r>
              <a:rPr lang="en-US" dirty="0" err="1"/>
              <a:t>nonPoliceTRXLogical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DDA014-90E0-4F1E-B941-6928D3ED0AC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090" y="369737"/>
            <a:ext cx="333375" cy="33337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6EEA84-B236-4325-BA53-8F5EFF1B0271}"/>
              </a:ext>
            </a:extLst>
          </p:cNvPr>
          <p:cNvCxnSpPr/>
          <p:nvPr/>
        </p:nvCxnSpPr>
        <p:spPr>
          <a:xfrm>
            <a:off x="7569122" y="321031"/>
            <a:ext cx="939800" cy="5521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6C5F9A-DCAE-4906-B3E5-078D13284D43}"/>
              </a:ext>
            </a:extLst>
          </p:cNvPr>
          <p:cNvCxnSpPr>
            <a:cxnSpLocks/>
          </p:cNvCxnSpPr>
          <p:nvPr/>
        </p:nvCxnSpPr>
        <p:spPr>
          <a:xfrm flipV="1">
            <a:off x="3481198" y="4555638"/>
            <a:ext cx="1415243" cy="914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0510BB-2189-4981-AF90-E26E4262E0D4}"/>
              </a:ext>
            </a:extLst>
          </p:cNvPr>
          <p:cNvCxnSpPr>
            <a:cxnSpLocks/>
          </p:cNvCxnSpPr>
          <p:nvPr/>
        </p:nvCxnSpPr>
        <p:spPr>
          <a:xfrm flipV="1">
            <a:off x="3461234" y="4707587"/>
            <a:ext cx="1521708" cy="112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B3966F6-1BC7-4B96-A957-42AC40435A8F}"/>
              </a:ext>
            </a:extLst>
          </p:cNvPr>
          <p:cNvSpPr txBox="1"/>
          <p:nvPr/>
        </p:nvSpPr>
        <p:spPr>
          <a:xfrm>
            <a:off x="3423162" y="658399"/>
            <a:ext cx="140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 err="1"/>
              <a:t>Rich,capilsim</a:t>
            </a:r>
            <a:endParaRPr lang="en-US" strike="sngStrike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1AC4D5C-8924-4572-B400-666F6EA53F42}"/>
              </a:ext>
            </a:extLst>
          </p:cNvPr>
          <p:cNvCxnSpPr>
            <a:stCxn id="35" idx="1"/>
          </p:cNvCxnSpPr>
          <p:nvPr/>
        </p:nvCxnSpPr>
        <p:spPr>
          <a:xfrm flipH="1">
            <a:off x="3340387" y="843065"/>
            <a:ext cx="82775" cy="312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D7124F-754C-481A-97E1-AA2CDED48D45}"/>
              </a:ext>
            </a:extLst>
          </p:cNvPr>
          <p:cNvCxnSpPr/>
          <p:nvPr/>
        </p:nvCxnSpPr>
        <p:spPr>
          <a:xfrm flipH="1">
            <a:off x="3481198" y="919634"/>
            <a:ext cx="268082" cy="470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FE4CA560-DBCD-475B-8FCE-0B2C45CB1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375" y="329167"/>
            <a:ext cx="314535" cy="314535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BC4864-D0D8-40FE-9F27-41EEC338012A}"/>
              </a:ext>
            </a:extLst>
          </p:cNvPr>
          <p:cNvCxnSpPr/>
          <p:nvPr/>
        </p:nvCxnSpPr>
        <p:spPr>
          <a:xfrm>
            <a:off x="3615239" y="260350"/>
            <a:ext cx="615678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5757CE7B-AF07-4BA9-84AC-EE5F1CE368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374" y="106651"/>
            <a:ext cx="328878" cy="486740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F7D486-22FD-4444-A3A0-99EA601EF844}"/>
              </a:ext>
            </a:extLst>
          </p:cNvPr>
          <p:cNvCxnSpPr/>
          <p:nvPr/>
        </p:nvCxnSpPr>
        <p:spPr>
          <a:xfrm>
            <a:off x="4440076" y="107876"/>
            <a:ext cx="615678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003A0DB-BED2-4517-B8A4-77BDB7874325}"/>
              </a:ext>
            </a:extLst>
          </p:cNvPr>
          <p:cNvCxnSpPr/>
          <p:nvPr/>
        </p:nvCxnSpPr>
        <p:spPr>
          <a:xfrm>
            <a:off x="4812522" y="542287"/>
            <a:ext cx="204057" cy="60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B0C88C1-28CD-41F5-9952-8F1F4E98D9B3}"/>
              </a:ext>
            </a:extLst>
          </p:cNvPr>
          <p:cNvCxnSpPr>
            <a:cxnSpLocks/>
          </p:cNvCxnSpPr>
          <p:nvPr/>
        </p:nvCxnSpPr>
        <p:spPr>
          <a:xfrm flipH="1">
            <a:off x="3897462" y="708710"/>
            <a:ext cx="50397" cy="715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5D8D215-C7E4-4284-970C-658E178D2D27}"/>
              </a:ext>
            </a:extLst>
          </p:cNvPr>
          <p:cNvCxnSpPr/>
          <p:nvPr/>
        </p:nvCxnSpPr>
        <p:spPr>
          <a:xfrm>
            <a:off x="4964922" y="694687"/>
            <a:ext cx="204057" cy="60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A1C207C8-980C-4BEF-8AB7-EF73934E84C5}"/>
              </a:ext>
            </a:extLst>
          </p:cNvPr>
          <p:cNvSpPr/>
          <p:nvPr/>
        </p:nvSpPr>
        <p:spPr>
          <a:xfrm>
            <a:off x="1184137" y="4572550"/>
            <a:ext cx="36386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trike="sngStrike" dirty="0"/>
              <a:t>2016 HOMICDE:AUSLAEDER :OSAMA</a:t>
            </a:r>
            <a:endParaRPr lang="en-US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A90C17B-69AB-4C26-AACE-6CCB17CCD9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0" y="2481262"/>
            <a:ext cx="1676400" cy="18954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DCC8496-23CC-4363-8A85-BDA5B8EEB5F9}"/>
              </a:ext>
            </a:extLst>
          </p:cNvPr>
          <p:cNvCxnSpPr/>
          <p:nvPr/>
        </p:nvCxnSpPr>
        <p:spPr>
          <a:xfrm>
            <a:off x="5257800" y="2230530"/>
            <a:ext cx="1374469" cy="2711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228724" y="5849463"/>
            <a:ext cx="388856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 </a:t>
            </a:r>
            <a:r>
              <a:rPr lang="en-US" dirty="0" err="1" smtClean="0"/>
              <a:t>ibm.damiler.IPX</a:t>
            </a:r>
            <a:endParaRPr lang="en-US" dirty="0" smtClean="0"/>
          </a:p>
          <a:p>
            <a:r>
              <a:rPr lang="en-US" dirty="0" smtClean="0"/>
              <a:t>2001 MERKEL:HOMICDE:TRANSVESTITE</a:t>
            </a:r>
          </a:p>
          <a:p>
            <a:r>
              <a:rPr lang="en-US" dirty="0" smtClean="0"/>
              <a:t>2005 HOMICIDE:QUEEN:GHOST</a:t>
            </a:r>
            <a:endParaRPr lang="en-US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5914528A-16C3-4C13-B975-AD504C435670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022" y="2622797"/>
            <a:ext cx="3394290" cy="19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30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333F60-09CB-449C-9524-A527F0E579F2}"/>
              </a:ext>
            </a:extLst>
          </p:cNvPr>
          <p:cNvSpPr/>
          <p:nvPr/>
        </p:nvSpPr>
        <p:spPr>
          <a:xfrm>
            <a:off x="0" y="0"/>
            <a:ext cx="876300" cy="520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0B30D6-3892-4603-9A47-1AC48EE66880}"/>
              </a:ext>
            </a:extLst>
          </p:cNvPr>
          <p:cNvCxnSpPr>
            <a:endCxn id="4" idx="3"/>
          </p:cNvCxnSpPr>
          <p:nvPr/>
        </p:nvCxnSpPr>
        <p:spPr>
          <a:xfrm flipV="1">
            <a:off x="876300" y="260350"/>
            <a:ext cx="0" cy="6597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19C826-D985-438F-9BBE-FC13FCD6DF37}"/>
              </a:ext>
            </a:extLst>
          </p:cNvPr>
          <p:cNvSpPr txBox="1"/>
          <p:nvPr/>
        </p:nvSpPr>
        <p:spPr>
          <a:xfrm>
            <a:off x="0" y="734968"/>
            <a:ext cx="671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PREA</a:t>
            </a:r>
          </a:p>
          <a:p>
            <a:r>
              <a:rPr lang="en-US" dirty="0"/>
              <a:t>§187</a:t>
            </a:r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920240" y="520700"/>
            <a:ext cx="9117874" cy="5527403"/>
          </a:xfrm>
          <a:prstGeom prst="rect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374536" y="2777502"/>
            <a:ext cx="1071154" cy="796834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8113278" y="2868942"/>
            <a:ext cx="2801795" cy="3056709"/>
          </a:xfrm>
          <a:custGeom>
            <a:avLst/>
            <a:gdLst>
              <a:gd name="connsiteX0" fmla="*/ 600892 w 2801795"/>
              <a:gd name="connsiteY0" fmla="*/ 770709 h 3056709"/>
              <a:gd name="connsiteX1" fmla="*/ 522515 w 2801795"/>
              <a:gd name="connsiteY1" fmla="*/ 862149 h 3056709"/>
              <a:gd name="connsiteX2" fmla="*/ 444137 w 2801795"/>
              <a:gd name="connsiteY2" fmla="*/ 914400 h 3056709"/>
              <a:gd name="connsiteX3" fmla="*/ 378823 w 2801795"/>
              <a:gd name="connsiteY3" fmla="*/ 966651 h 3056709"/>
              <a:gd name="connsiteX4" fmla="*/ 326572 w 2801795"/>
              <a:gd name="connsiteY4" fmla="*/ 1018903 h 3056709"/>
              <a:gd name="connsiteX5" fmla="*/ 222069 w 2801795"/>
              <a:gd name="connsiteY5" fmla="*/ 1071154 h 3056709"/>
              <a:gd name="connsiteX6" fmla="*/ 169817 w 2801795"/>
              <a:gd name="connsiteY6" fmla="*/ 1084217 h 3056709"/>
              <a:gd name="connsiteX7" fmla="*/ 130629 w 2801795"/>
              <a:gd name="connsiteY7" fmla="*/ 1110343 h 3056709"/>
              <a:gd name="connsiteX8" fmla="*/ 91440 w 2801795"/>
              <a:gd name="connsiteY8" fmla="*/ 1123406 h 3056709"/>
              <a:gd name="connsiteX9" fmla="*/ 39189 w 2801795"/>
              <a:gd name="connsiteY9" fmla="*/ 1162594 h 3056709"/>
              <a:gd name="connsiteX10" fmla="*/ 0 w 2801795"/>
              <a:gd name="connsiteY10" fmla="*/ 1240971 h 3056709"/>
              <a:gd name="connsiteX11" fmla="*/ 39189 w 2801795"/>
              <a:gd name="connsiteY11" fmla="*/ 1410789 h 3056709"/>
              <a:gd name="connsiteX12" fmla="*/ 52252 w 2801795"/>
              <a:gd name="connsiteY12" fmla="*/ 1449977 h 3056709"/>
              <a:gd name="connsiteX13" fmla="*/ 65315 w 2801795"/>
              <a:gd name="connsiteY13" fmla="*/ 1489166 h 3056709"/>
              <a:gd name="connsiteX14" fmla="*/ 104503 w 2801795"/>
              <a:gd name="connsiteY14" fmla="*/ 1528354 h 3056709"/>
              <a:gd name="connsiteX15" fmla="*/ 156755 w 2801795"/>
              <a:gd name="connsiteY15" fmla="*/ 1645920 h 3056709"/>
              <a:gd name="connsiteX16" fmla="*/ 182880 w 2801795"/>
              <a:gd name="connsiteY16" fmla="*/ 1724297 h 3056709"/>
              <a:gd name="connsiteX17" fmla="*/ 274320 w 2801795"/>
              <a:gd name="connsiteY17" fmla="*/ 1841863 h 3056709"/>
              <a:gd name="connsiteX18" fmla="*/ 313509 w 2801795"/>
              <a:gd name="connsiteY18" fmla="*/ 1867989 h 3056709"/>
              <a:gd name="connsiteX19" fmla="*/ 391886 w 2801795"/>
              <a:gd name="connsiteY19" fmla="*/ 1894114 h 3056709"/>
              <a:gd name="connsiteX20" fmla="*/ 431075 w 2801795"/>
              <a:gd name="connsiteY20" fmla="*/ 1907177 h 3056709"/>
              <a:gd name="connsiteX21" fmla="*/ 522515 w 2801795"/>
              <a:gd name="connsiteY21" fmla="*/ 1894114 h 3056709"/>
              <a:gd name="connsiteX22" fmla="*/ 561703 w 2801795"/>
              <a:gd name="connsiteY22" fmla="*/ 1867989 h 3056709"/>
              <a:gd name="connsiteX23" fmla="*/ 548640 w 2801795"/>
              <a:gd name="connsiteY23" fmla="*/ 1711234 h 3056709"/>
              <a:gd name="connsiteX24" fmla="*/ 509452 w 2801795"/>
              <a:gd name="connsiteY24" fmla="*/ 1593669 h 3056709"/>
              <a:gd name="connsiteX25" fmla="*/ 470263 w 2801795"/>
              <a:gd name="connsiteY25" fmla="*/ 1515291 h 3056709"/>
              <a:gd name="connsiteX26" fmla="*/ 444137 w 2801795"/>
              <a:gd name="connsiteY26" fmla="*/ 1436914 h 3056709"/>
              <a:gd name="connsiteX27" fmla="*/ 457200 w 2801795"/>
              <a:gd name="connsiteY27" fmla="*/ 1254034 h 3056709"/>
              <a:gd name="connsiteX28" fmla="*/ 587829 w 2801795"/>
              <a:gd name="connsiteY28" fmla="*/ 1123406 h 3056709"/>
              <a:gd name="connsiteX29" fmla="*/ 666206 w 2801795"/>
              <a:gd name="connsiteY29" fmla="*/ 1071154 h 3056709"/>
              <a:gd name="connsiteX30" fmla="*/ 757646 w 2801795"/>
              <a:gd name="connsiteY30" fmla="*/ 1045029 h 3056709"/>
              <a:gd name="connsiteX31" fmla="*/ 796835 w 2801795"/>
              <a:gd name="connsiteY31" fmla="*/ 1031966 h 3056709"/>
              <a:gd name="connsiteX32" fmla="*/ 862149 w 2801795"/>
              <a:gd name="connsiteY32" fmla="*/ 1045029 h 3056709"/>
              <a:gd name="connsiteX33" fmla="*/ 901337 w 2801795"/>
              <a:gd name="connsiteY33" fmla="*/ 1084217 h 3056709"/>
              <a:gd name="connsiteX34" fmla="*/ 953589 w 2801795"/>
              <a:gd name="connsiteY34" fmla="*/ 1267097 h 3056709"/>
              <a:gd name="connsiteX35" fmla="*/ 979715 w 2801795"/>
              <a:gd name="connsiteY35" fmla="*/ 1345474 h 3056709"/>
              <a:gd name="connsiteX36" fmla="*/ 1005840 w 2801795"/>
              <a:gd name="connsiteY36" fmla="*/ 1463040 h 3056709"/>
              <a:gd name="connsiteX37" fmla="*/ 1031966 w 2801795"/>
              <a:gd name="connsiteY37" fmla="*/ 1541417 h 3056709"/>
              <a:gd name="connsiteX38" fmla="*/ 1045029 w 2801795"/>
              <a:gd name="connsiteY38" fmla="*/ 1580606 h 3056709"/>
              <a:gd name="connsiteX39" fmla="*/ 1058092 w 2801795"/>
              <a:gd name="connsiteY39" fmla="*/ 1619794 h 3056709"/>
              <a:gd name="connsiteX40" fmla="*/ 1097280 w 2801795"/>
              <a:gd name="connsiteY40" fmla="*/ 1750423 h 3056709"/>
              <a:gd name="connsiteX41" fmla="*/ 1136469 w 2801795"/>
              <a:gd name="connsiteY41" fmla="*/ 1854926 h 3056709"/>
              <a:gd name="connsiteX42" fmla="*/ 1162595 w 2801795"/>
              <a:gd name="connsiteY42" fmla="*/ 1894114 h 3056709"/>
              <a:gd name="connsiteX43" fmla="*/ 1201783 w 2801795"/>
              <a:gd name="connsiteY43" fmla="*/ 1985554 h 3056709"/>
              <a:gd name="connsiteX44" fmla="*/ 1214846 w 2801795"/>
              <a:gd name="connsiteY44" fmla="*/ 2024743 h 3056709"/>
              <a:gd name="connsiteX45" fmla="*/ 1254035 w 2801795"/>
              <a:gd name="connsiteY45" fmla="*/ 2063931 h 3056709"/>
              <a:gd name="connsiteX46" fmla="*/ 1306286 w 2801795"/>
              <a:gd name="connsiteY46" fmla="*/ 2142309 h 3056709"/>
              <a:gd name="connsiteX47" fmla="*/ 1332412 w 2801795"/>
              <a:gd name="connsiteY47" fmla="*/ 2181497 h 3056709"/>
              <a:gd name="connsiteX48" fmla="*/ 1358537 w 2801795"/>
              <a:gd name="connsiteY48" fmla="*/ 2220686 h 3056709"/>
              <a:gd name="connsiteX49" fmla="*/ 1397726 w 2801795"/>
              <a:gd name="connsiteY49" fmla="*/ 2272937 h 3056709"/>
              <a:gd name="connsiteX50" fmla="*/ 1436915 w 2801795"/>
              <a:gd name="connsiteY50" fmla="*/ 2312126 h 3056709"/>
              <a:gd name="connsiteX51" fmla="*/ 1463040 w 2801795"/>
              <a:gd name="connsiteY51" fmla="*/ 2351314 h 3056709"/>
              <a:gd name="connsiteX52" fmla="*/ 1580606 w 2801795"/>
              <a:gd name="connsiteY52" fmla="*/ 2455817 h 3056709"/>
              <a:gd name="connsiteX53" fmla="*/ 1632857 w 2801795"/>
              <a:gd name="connsiteY53" fmla="*/ 2508069 h 3056709"/>
              <a:gd name="connsiteX54" fmla="*/ 1698172 w 2801795"/>
              <a:gd name="connsiteY54" fmla="*/ 2560320 h 3056709"/>
              <a:gd name="connsiteX55" fmla="*/ 1737360 w 2801795"/>
              <a:gd name="connsiteY55" fmla="*/ 2599509 h 3056709"/>
              <a:gd name="connsiteX56" fmla="*/ 1776549 w 2801795"/>
              <a:gd name="connsiteY56" fmla="*/ 2625634 h 3056709"/>
              <a:gd name="connsiteX57" fmla="*/ 1802675 w 2801795"/>
              <a:gd name="connsiteY57" fmla="*/ 2704011 h 3056709"/>
              <a:gd name="connsiteX58" fmla="*/ 1711235 w 2801795"/>
              <a:gd name="connsiteY58" fmla="*/ 2730137 h 3056709"/>
              <a:gd name="connsiteX59" fmla="*/ 1685109 w 2801795"/>
              <a:gd name="connsiteY59" fmla="*/ 2769326 h 3056709"/>
              <a:gd name="connsiteX60" fmla="*/ 1672046 w 2801795"/>
              <a:gd name="connsiteY60" fmla="*/ 2821577 h 3056709"/>
              <a:gd name="connsiteX61" fmla="*/ 1672046 w 2801795"/>
              <a:gd name="connsiteY61" fmla="*/ 2899954 h 3056709"/>
              <a:gd name="connsiteX62" fmla="*/ 1711235 w 2801795"/>
              <a:gd name="connsiteY62" fmla="*/ 2939143 h 3056709"/>
              <a:gd name="connsiteX63" fmla="*/ 1763486 w 2801795"/>
              <a:gd name="connsiteY63" fmla="*/ 3004457 h 3056709"/>
              <a:gd name="connsiteX64" fmla="*/ 1828800 w 2801795"/>
              <a:gd name="connsiteY64" fmla="*/ 3056709 h 3056709"/>
              <a:gd name="connsiteX65" fmla="*/ 1867989 w 2801795"/>
              <a:gd name="connsiteY65" fmla="*/ 3030583 h 3056709"/>
              <a:gd name="connsiteX66" fmla="*/ 1894115 w 2801795"/>
              <a:gd name="connsiteY66" fmla="*/ 2991394 h 3056709"/>
              <a:gd name="connsiteX67" fmla="*/ 1946366 w 2801795"/>
              <a:gd name="connsiteY67" fmla="*/ 2926080 h 3056709"/>
              <a:gd name="connsiteX68" fmla="*/ 1985555 w 2801795"/>
              <a:gd name="connsiteY68" fmla="*/ 2886891 h 3056709"/>
              <a:gd name="connsiteX69" fmla="*/ 2024743 w 2801795"/>
              <a:gd name="connsiteY69" fmla="*/ 2808514 h 3056709"/>
              <a:gd name="connsiteX70" fmla="*/ 2011680 w 2801795"/>
              <a:gd name="connsiteY70" fmla="*/ 2573383 h 3056709"/>
              <a:gd name="connsiteX71" fmla="*/ 1985555 w 2801795"/>
              <a:gd name="connsiteY71" fmla="*/ 2495006 h 3056709"/>
              <a:gd name="connsiteX72" fmla="*/ 1946366 w 2801795"/>
              <a:gd name="connsiteY72" fmla="*/ 2468880 h 3056709"/>
              <a:gd name="connsiteX73" fmla="*/ 1920240 w 2801795"/>
              <a:gd name="connsiteY73" fmla="*/ 2429691 h 3056709"/>
              <a:gd name="connsiteX74" fmla="*/ 1841863 w 2801795"/>
              <a:gd name="connsiteY74" fmla="*/ 2390503 h 3056709"/>
              <a:gd name="connsiteX75" fmla="*/ 1802675 w 2801795"/>
              <a:gd name="connsiteY75" fmla="*/ 2351314 h 3056709"/>
              <a:gd name="connsiteX76" fmla="*/ 1763486 w 2801795"/>
              <a:gd name="connsiteY76" fmla="*/ 2325189 h 3056709"/>
              <a:gd name="connsiteX77" fmla="*/ 1698172 w 2801795"/>
              <a:gd name="connsiteY77" fmla="*/ 2259874 h 3056709"/>
              <a:gd name="connsiteX78" fmla="*/ 1606732 w 2801795"/>
              <a:gd name="connsiteY78" fmla="*/ 2155371 h 3056709"/>
              <a:gd name="connsiteX79" fmla="*/ 1593669 w 2801795"/>
              <a:gd name="connsiteY79" fmla="*/ 2116183 h 3056709"/>
              <a:gd name="connsiteX80" fmla="*/ 1528355 w 2801795"/>
              <a:gd name="connsiteY80" fmla="*/ 2037806 h 3056709"/>
              <a:gd name="connsiteX81" fmla="*/ 1515292 w 2801795"/>
              <a:gd name="connsiteY81" fmla="*/ 1998617 h 3056709"/>
              <a:gd name="connsiteX82" fmla="*/ 1489166 w 2801795"/>
              <a:gd name="connsiteY82" fmla="*/ 1959429 h 3056709"/>
              <a:gd name="connsiteX83" fmla="*/ 1463040 w 2801795"/>
              <a:gd name="connsiteY83" fmla="*/ 1881051 h 3056709"/>
              <a:gd name="connsiteX84" fmla="*/ 1449977 w 2801795"/>
              <a:gd name="connsiteY84" fmla="*/ 1841863 h 3056709"/>
              <a:gd name="connsiteX85" fmla="*/ 1436915 w 2801795"/>
              <a:gd name="connsiteY85" fmla="*/ 1802674 h 3056709"/>
              <a:gd name="connsiteX86" fmla="*/ 1423852 w 2801795"/>
              <a:gd name="connsiteY86" fmla="*/ 1685109 h 3056709"/>
              <a:gd name="connsiteX87" fmla="*/ 1436915 w 2801795"/>
              <a:gd name="connsiteY87" fmla="*/ 1632857 h 3056709"/>
              <a:gd name="connsiteX88" fmla="*/ 1476103 w 2801795"/>
              <a:gd name="connsiteY88" fmla="*/ 1658983 h 3056709"/>
              <a:gd name="connsiteX89" fmla="*/ 1554480 w 2801795"/>
              <a:gd name="connsiteY89" fmla="*/ 1737360 h 3056709"/>
              <a:gd name="connsiteX90" fmla="*/ 1632857 w 2801795"/>
              <a:gd name="connsiteY90" fmla="*/ 1776549 h 3056709"/>
              <a:gd name="connsiteX91" fmla="*/ 1711235 w 2801795"/>
              <a:gd name="connsiteY91" fmla="*/ 1815737 h 3056709"/>
              <a:gd name="connsiteX92" fmla="*/ 1750423 w 2801795"/>
              <a:gd name="connsiteY92" fmla="*/ 1841863 h 3056709"/>
              <a:gd name="connsiteX93" fmla="*/ 1802675 w 2801795"/>
              <a:gd name="connsiteY93" fmla="*/ 1867989 h 3056709"/>
              <a:gd name="connsiteX94" fmla="*/ 1841863 w 2801795"/>
              <a:gd name="connsiteY94" fmla="*/ 1907177 h 3056709"/>
              <a:gd name="connsiteX95" fmla="*/ 1894115 w 2801795"/>
              <a:gd name="connsiteY95" fmla="*/ 1933303 h 3056709"/>
              <a:gd name="connsiteX96" fmla="*/ 1933303 w 2801795"/>
              <a:gd name="connsiteY96" fmla="*/ 1972491 h 3056709"/>
              <a:gd name="connsiteX97" fmla="*/ 2011680 w 2801795"/>
              <a:gd name="connsiteY97" fmla="*/ 1998617 h 3056709"/>
              <a:gd name="connsiteX98" fmla="*/ 2050869 w 2801795"/>
              <a:gd name="connsiteY98" fmla="*/ 2024743 h 3056709"/>
              <a:gd name="connsiteX99" fmla="*/ 2103120 w 2801795"/>
              <a:gd name="connsiteY99" fmla="*/ 2037806 h 3056709"/>
              <a:gd name="connsiteX100" fmla="*/ 2181497 w 2801795"/>
              <a:gd name="connsiteY100" fmla="*/ 2063931 h 3056709"/>
              <a:gd name="connsiteX101" fmla="*/ 2220686 w 2801795"/>
              <a:gd name="connsiteY101" fmla="*/ 2076994 h 3056709"/>
              <a:gd name="connsiteX102" fmla="*/ 2259875 w 2801795"/>
              <a:gd name="connsiteY102" fmla="*/ 2103120 h 3056709"/>
              <a:gd name="connsiteX103" fmla="*/ 2286000 w 2801795"/>
              <a:gd name="connsiteY103" fmla="*/ 2142309 h 3056709"/>
              <a:gd name="connsiteX104" fmla="*/ 2312126 w 2801795"/>
              <a:gd name="connsiteY104" fmla="*/ 2220686 h 3056709"/>
              <a:gd name="connsiteX105" fmla="*/ 2299063 w 2801795"/>
              <a:gd name="connsiteY105" fmla="*/ 2403566 h 3056709"/>
              <a:gd name="connsiteX106" fmla="*/ 2272937 w 2801795"/>
              <a:gd name="connsiteY106" fmla="*/ 2481943 h 3056709"/>
              <a:gd name="connsiteX107" fmla="*/ 2259875 w 2801795"/>
              <a:gd name="connsiteY107" fmla="*/ 2521131 h 3056709"/>
              <a:gd name="connsiteX108" fmla="*/ 2299063 w 2801795"/>
              <a:gd name="connsiteY108" fmla="*/ 2651760 h 3056709"/>
              <a:gd name="connsiteX109" fmla="*/ 2338252 w 2801795"/>
              <a:gd name="connsiteY109" fmla="*/ 2664823 h 3056709"/>
              <a:gd name="connsiteX110" fmla="*/ 2795452 w 2801795"/>
              <a:gd name="connsiteY110" fmla="*/ 2651760 h 3056709"/>
              <a:gd name="connsiteX111" fmla="*/ 2782389 w 2801795"/>
              <a:gd name="connsiteY111" fmla="*/ 2599509 h 3056709"/>
              <a:gd name="connsiteX112" fmla="*/ 2756263 w 2801795"/>
              <a:gd name="connsiteY112" fmla="*/ 2547257 h 3056709"/>
              <a:gd name="connsiteX113" fmla="*/ 2717075 w 2801795"/>
              <a:gd name="connsiteY113" fmla="*/ 2521131 h 3056709"/>
              <a:gd name="connsiteX114" fmla="*/ 2638697 w 2801795"/>
              <a:gd name="connsiteY114" fmla="*/ 2495006 h 3056709"/>
              <a:gd name="connsiteX115" fmla="*/ 2599509 w 2801795"/>
              <a:gd name="connsiteY115" fmla="*/ 2481943 h 3056709"/>
              <a:gd name="connsiteX116" fmla="*/ 2521132 w 2801795"/>
              <a:gd name="connsiteY116" fmla="*/ 2442754 h 3056709"/>
              <a:gd name="connsiteX117" fmla="*/ 2521132 w 2801795"/>
              <a:gd name="connsiteY117" fmla="*/ 2207623 h 3056709"/>
              <a:gd name="connsiteX118" fmla="*/ 2547257 w 2801795"/>
              <a:gd name="connsiteY118" fmla="*/ 2063931 h 3056709"/>
              <a:gd name="connsiteX119" fmla="*/ 2508069 w 2801795"/>
              <a:gd name="connsiteY119" fmla="*/ 1933303 h 3056709"/>
              <a:gd name="connsiteX120" fmla="*/ 2495006 w 2801795"/>
              <a:gd name="connsiteY120" fmla="*/ 1894114 h 3056709"/>
              <a:gd name="connsiteX121" fmla="*/ 2455817 w 2801795"/>
              <a:gd name="connsiteY121" fmla="*/ 1867989 h 3056709"/>
              <a:gd name="connsiteX122" fmla="*/ 2429692 w 2801795"/>
              <a:gd name="connsiteY122" fmla="*/ 1828800 h 3056709"/>
              <a:gd name="connsiteX123" fmla="*/ 2351315 w 2801795"/>
              <a:gd name="connsiteY123" fmla="*/ 1789611 h 3056709"/>
              <a:gd name="connsiteX124" fmla="*/ 2312126 w 2801795"/>
              <a:gd name="connsiteY124" fmla="*/ 1763486 h 3056709"/>
              <a:gd name="connsiteX125" fmla="*/ 2194560 w 2801795"/>
              <a:gd name="connsiteY125" fmla="*/ 1724297 h 3056709"/>
              <a:gd name="connsiteX126" fmla="*/ 2116183 w 2801795"/>
              <a:gd name="connsiteY126" fmla="*/ 1698171 h 3056709"/>
              <a:gd name="connsiteX127" fmla="*/ 2076995 w 2801795"/>
              <a:gd name="connsiteY127" fmla="*/ 1685109 h 3056709"/>
              <a:gd name="connsiteX128" fmla="*/ 1972492 w 2801795"/>
              <a:gd name="connsiteY128" fmla="*/ 1593669 h 3056709"/>
              <a:gd name="connsiteX129" fmla="*/ 1894115 w 2801795"/>
              <a:gd name="connsiteY129" fmla="*/ 1541417 h 3056709"/>
              <a:gd name="connsiteX130" fmla="*/ 1815737 w 2801795"/>
              <a:gd name="connsiteY130" fmla="*/ 1502229 h 3056709"/>
              <a:gd name="connsiteX131" fmla="*/ 1737360 w 2801795"/>
              <a:gd name="connsiteY131" fmla="*/ 1436914 h 3056709"/>
              <a:gd name="connsiteX132" fmla="*/ 1672046 w 2801795"/>
              <a:gd name="connsiteY132" fmla="*/ 1358537 h 3056709"/>
              <a:gd name="connsiteX133" fmla="*/ 1632857 w 2801795"/>
              <a:gd name="connsiteY133" fmla="*/ 1332411 h 3056709"/>
              <a:gd name="connsiteX134" fmla="*/ 1593669 w 2801795"/>
              <a:gd name="connsiteY134" fmla="*/ 1254034 h 3056709"/>
              <a:gd name="connsiteX135" fmla="*/ 1580606 w 2801795"/>
              <a:gd name="connsiteY135" fmla="*/ 1214846 h 3056709"/>
              <a:gd name="connsiteX136" fmla="*/ 1554480 w 2801795"/>
              <a:gd name="connsiteY136" fmla="*/ 1175657 h 3056709"/>
              <a:gd name="connsiteX137" fmla="*/ 1528355 w 2801795"/>
              <a:gd name="connsiteY137" fmla="*/ 1084217 h 3056709"/>
              <a:gd name="connsiteX138" fmla="*/ 1502229 w 2801795"/>
              <a:gd name="connsiteY138" fmla="*/ 1005840 h 3056709"/>
              <a:gd name="connsiteX139" fmla="*/ 1489166 w 2801795"/>
              <a:gd name="connsiteY139" fmla="*/ 940526 h 3056709"/>
              <a:gd name="connsiteX140" fmla="*/ 1476103 w 2801795"/>
              <a:gd name="connsiteY140" fmla="*/ 901337 h 3056709"/>
              <a:gd name="connsiteX141" fmla="*/ 1463040 w 2801795"/>
              <a:gd name="connsiteY141" fmla="*/ 836023 h 3056709"/>
              <a:gd name="connsiteX142" fmla="*/ 1449977 w 2801795"/>
              <a:gd name="connsiteY142" fmla="*/ 783771 h 3056709"/>
              <a:gd name="connsiteX143" fmla="*/ 1541417 w 2801795"/>
              <a:gd name="connsiteY143" fmla="*/ 718457 h 3056709"/>
              <a:gd name="connsiteX144" fmla="*/ 1815737 w 2801795"/>
              <a:gd name="connsiteY144" fmla="*/ 692331 h 3056709"/>
              <a:gd name="connsiteX145" fmla="*/ 1946366 w 2801795"/>
              <a:gd name="connsiteY145" fmla="*/ 666206 h 3056709"/>
              <a:gd name="connsiteX146" fmla="*/ 2024743 w 2801795"/>
              <a:gd name="connsiteY146" fmla="*/ 640080 h 3056709"/>
              <a:gd name="connsiteX147" fmla="*/ 2063932 w 2801795"/>
              <a:gd name="connsiteY147" fmla="*/ 627017 h 3056709"/>
              <a:gd name="connsiteX148" fmla="*/ 2142309 w 2801795"/>
              <a:gd name="connsiteY148" fmla="*/ 600891 h 3056709"/>
              <a:gd name="connsiteX149" fmla="*/ 2181497 w 2801795"/>
              <a:gd name="connsiteY149" fmla="*/ 587829 h 3056709"/>
              <a:gd name="connsiteX150" fmla="*/ 2207623 w 2801795"/>
              <a:gd name="connsiteY150" fmla="*/ 535577 h 3056709"/>
              <a:gd name="connsiteX151" fmla="*/ 2299063 w 2801795"/>
              <a:gd name="connsiteY151" fmla="*/ 431074 h 3056709"/>
              <a:gd name="connsiteX152" fmla="*/ 2325189 w 2801795"/>
              <a:gd name="connsiteY152" fmla="*/ 352697 h 3056709"/>
              <a:gd name="connsiteX153" fmla="*/ 2338252 w 2801795"/>
              <a:gd name="connsiteY153" fmla="*/ 313509 h 3056709"/>
              <a:gd name="connsiteX154" fmla="*/ 2325189 w 2801795"/>
              <a:gd name="connsiteY154" fmla="*/ 117566 h 3056709"/>
              <a:gd name="connsiteX155" fmla="*/ 2299063 w 2801795"/>
              <a:gd name="connsiteY155" fmla="*/ 78377 h 3056709"/>
              <a:gd name="connsiteX156" fmla="*/ 2207623 w 2801795"/>
              <a:gd name="connsiteY156" fmla="*/ 39189 h 3056709"/>
              <a:gd name="connsiteX157" fmla="*/ 2116183 w 2801795"/>
              <a:gd name="connsiteY157" fmla="*/ 0 h 3056709"/>
              <a:gd name="connsiteX158" fmla="*/ 2090057 w 2801795"/>
              <a:gd name="connsiteY158" fmla="*/ 39189 h 3056709"/>
              <a:gd name="connsiteX159" fmla="*/ 2142309 w 2801795"/>
              <a:gd name="connsiteY159" fmla="*/ 156754 h 3056709"/>
              <a:gd name="connsiteX160" fmla="*/ 2181497 w 2801795"/>
              <a:gd name="connsiteY160" fmla="*/ 326571 h 3056709"/>
              <a:gd name="connsiteX161" fmla="*/ 2155372 w 2801795"/>
              <a:gd name="connsiteY161" fmla="*/ 365760 h 3056709"/>
              <a:gd name="connsiteX162" fmla="*/ 2116183 w 2801795"/>
              <a:gd name="connsiteY162" fmla="*/ 378823 h 3056709"/>
              <a:gd name="connsiteX163" fmla="*/ 2076995 w 2801795"/>
              <a:gd name="connsiteY163" fmla="*/ 404949 h 3056709"/>
              <a:gd name="connsiteX164" fmla="*/ 1998617 w 2801795"/>
              <a:gd name="connsiteY164" fmla="*/ 431074 h 3056709"/>
              <a:gd name="connsiteX165" fmla="*/ 1920240 w 2801795"/>
              <a:gd name="connsiteY165" fmla="*/ 457200 h 3056709"/>
              <a:gd name="connsiteX166" fmla="*/ 1841863 w 2801795"/>
              <a:gd name="connsiteY166" fmla="*/ 483326 h 3056709"/>
              <a:gd name="connsiteX167" fmla="*/ 1802675 w 2801795"/>
              <a:gd name="connsiteY167" fmla="*/ 496389 h 3056709"/>
              <a:gd name="connsiteX168" fmla="*/ 1528355 w 2801795"/>
              <a:gd name="connsiteY168" fmla="*/ 483326 h 3056709"/>
              <a:gd name="connsiteX169" fmla="*/ 1449977 w 2801795"/>
              <a:gd name="connsiteY169" fmla="*/ 457200 h 3056709"/>
              <a:gd name="connsiteX170" fmla="*/ 1410789 w 2801795"/>
              <a:gd name="connsiteY170" fmla="*/ 444137 h 3056709"/>
              <a:gd name="connsiteX171" fmla="*/ 1345475 w 2801795"/>
              <a:gd name="connsiteY171" fmla="*/ 418011 h 30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</a:cxnLst>
            <a:rect l="l" t="t" r="r" b="b"/>
            <a:pathLst>
              <a:path w="2801795" h="3056709">
                <a:moveTo>
                  <a:pt x="600892" y="770709"/>
                </a:moveTo>
                <a:cubicBezTo>
                  <a:pt x="574766" y="801189"/>
                  <a:pt x="552108" y="835022"/>
                  <a:pt x="522515" y="862149"/>
                </a:cubicBezTo>
                <a:cubicBezTo>
                  <a:pt x="499369" y="883366"/>
                  <a:pt x="444137" y="914400"/>
                  <a:pt x="444137" y="914400"/>
                </a:cubicBezTo>
                <a:cubicBezTo>
                  <a:pt x="380477" y="1009893"/>
                  <a:pt x="459128" y="909291"/>
                  <a:pt x="378823" y="966651"/>
                </a:cubicBezTo>
                <a:cubicBezTo>
                  <a:pt x="358779" y="980968"/>
                  <a:pt x="345274" y="1002873"/>
                  <a:pt x="326572" y="1018903"/>
                </a:cubicBezTo>
                <a:cubicBezTo>
                  <a:pt x="296026" y="1045086"/>
                  <a:pt x="259912" y="1058540"/>
                  <a:pt x="222069" y="1071154"/>
                </a:cubicBezTo>
                <a:cubicBezTo>
                  <a:pt x="205037" y="1076831"/>
                  <a:pt x="187234" y="1079863"/>
                  <a:pt x="169817" y="1084217"/>
                </a:cubicBezTo>
                <a:cubicBezTo>
                  <a:pt x="156754" y="1092926"/>
                  <a:pt x="144671" y="1103322"/>
                  <a:pt x="130629" y="1110343"/>
                </a:cubicBezTo>
                <a:cubicBezTo>
                  <a:pt x="118313" y="1116501"/>
                  <a:pt x="103395" y="1116574"/>
                  <a:pt x="91440" y="1123406"/>
                </a:cubicBezTo>
                <a:cubicBezTo>
                  <a:pt x="72537" y="1134207"/>
                  <a:pt x="56606" y="1149531"/>
                  <a:pt x="39189" y="1162594"/>
                </a:cubicBezTo>
                <a:cubicBezTo>
                  <a:pt x="25981" y="1182407"/>
                  <a:pt x="0" y="1213931"/>
                  <a:pt x="0" y="1240971"/>
                </a:cubicBezTo>
                <a:cubicBezTo>
                  <a:pt x="0" y="1308800"/>
                  <a:pt x="18494" y="1348705"/>
                  <a:pt x="39189" y="1410789"/>
                </a:cubicBezTo>
                <a:lnTo>
                  <a:pt x="52252" y="1449977"/>
                </a:lnTo>
                <a:cubicBezTo>
                  <a:pt x="56606" y="1463040"/>
                  <a:pt x="55578" y="1479429"/>
                  <a:pt x="65315" y="1489166"/>
                </a:cubicBezTo>
                <a:lnTo>
                  <a:pt x="104503" y="1528354"/>
                </a:lnTo>
                <a:cubicBezTo>
                  <a:pt x="135594" y="1621625"/>
                  <a:pt x="115353" y="1583817"/>
                  <a:pt x="156755" y="1645920"/>
                </a:cubicBezTo>
                <a:cubicBezTo>
                  <a:pt x="165463" y="1672046"/>
                  <a:pt x="167604" y="1701383"/>
                  <a:pt x="182880" y="1724297"/>
                </a:cubicBezTo>
                <a:cubicBezTo>
                  <a:pt x="219290" y="1778911"/>
                  <a:pt x="228279" y="1803495"/>
                  <a:pt x="274320" y="1841863"/>
                </a:cubicBezTo>
                <a:cubicBezTo>
                  <a:pt x="286381" y="1851914"/>
                  <a:pt x="299162" y="1861613"/>
                  <a:pt x="313509" y="1867989"/>
                </a:cubicBezTo>
                <a:cubicBezTo>
                  <a:pt x="338674" y="1879173"/>
                  <a:pt x="365760" y="1885406"/>
                  <a:pt x="391886" y="1894114"/>
                </a:cubicBezTo>
                <a:lnTo>
                  <a:pt x="431075" y="1907177"/>
                </a:lnTo>
                <a:cubicBezTo>
                  <a:pt x="461555" y="1902823"/>
                  <a:pt x="493024" y="1902961"/>
                  <a:pt x="522515" y="1894114"/>
                </a:cubicBezTo>
                <a:cubicBezTo>
                  <a:pt x="537552" y="1889603"/>
                  <a:pt x="559483" y="1883531"/>
                  <a:pt x="561703" y="1867989"/>
                </a:cubicBezTo>
                <a:cubicBezTo>
                  <a:pt x="569118" y="1816083"/>
                  <a:pt x="557260" y="1762953"/>
                  <a:pt x="548640" y="1711234"/>
                </a:cubicBezTo>
                <a:cubicBezTo>
                  <a:pt x="548638" y="1711224"/>
                  <a:pt x="515985" y="1613268"/>
                  <a:pt x="509452" y="1593669"/>
                </a:cubicBezTo>
                <a:cubicBezTo>
                  <a:pt x="461810" y="1450746"/>
                  <a:pt x="537792" y="1667230"/>
                  <a:pt x="470263" y="1515291"/>
                </a:cubicBezTo>
                <a:cubicBezTo>
                  <a:pt x="459078" y="1490126"/>
                  <a:pt x="444137" y="1436914"/>
                  <a:pt x="444137" y="1436914"/>
                </a:cubicBezTo>
                <a:cubicBezTo>
                  <a:pt x="448491" y="1375954"/>
                  <a:pt x="442377" y="1313325"/>
                  <a:pt x="457200" y="1254034"/>
                </a:cubicBezTo>
                <a:cubicBezTo>
                  <a:pt x="474617" y="1184365"/>
                  <a:pt x="535578" y="1158240"/>
                  <a:pt x="587829" y="1123406"/>
                </a:cubicBezTo>
                <a:lnTo>
                  <a:pt x="666206" y="1071154"/>
                </a:lnTo>
                <a:cubicBezTo>
                  <a:pt x="760168" y="1039833"/>
                  <a:pt x="642828" y="1077833"/>
                  <a:pt x="757646" y="1045029"/>
                </a:cubicBezTo>
                <a:cubicBezTo>
                  <a:pt x="770886" y="1041246"/>
                  <a:pt x="783772" y="1036320"/>
                  <a:pt x="796835" y="1031966"/>
                </a:cubicBezTo>
                <a:cubicBezTo>
                  <a:pt x="818606" y="1036320"/>
                  <a:pt x="842290" y="1035100"/>
                  <a:pt x="862149" y="1045029"/>
                </a:cubicBezTo>
                <a:cubicBezTo>
                  <a:pt x="878672" y="1053291"/>
                  <a:pt x="892366" y="1068068"/>
                  <a:pt x="901337" y="1084217"/>
                </a:cubicBezTo>
                <a:cubicBezTo>
                  <a:pt x="922305" y="1121959"/>
                  <a:pt x="942314" y="1233273"/>
                  <a:pt x="953589" y="1267097"/>
                </a:cubicBezTo>
                <a:cubicBezTo>
                  <a:pt x="962298" y="1293223"/>
                  <a:pt x="974315" y="1318470"/>
                  <a:pt x="979715" y="1345474"/>
                </a:cubicBezTo>
                <a:cubicBezTo>
                  <a:pt x="987174" y="1382774"/>
                  <a:pt x="994769" y="1426137"/>
                  <a:pt x="1005840" y="1463040"/>
                </a:cubicBezTo>
                <a:cubicBezTo>
                  <a:pt x="1013753" y="1489417"/>
                  <a:pt x="1023257" y="1515291"/>
                  <a:pt x="1031966" y="1541417"/>
                </a:cubicBezTo>
                <a:lnTo>
                  <a:pt x="1045029" y="1580606"/>
                </a:lnTo>
                <a:cubicBezTo>
                  <a:pt x="1049383" y="1593669"/>
                  <a:pt x="1054752" y="1606436"/>
                  <a:pt x="1058092" y="1619794"/>
                </a:cubicBezTo>
                <a:cubicBezTo>
                  <a:pt x="1077833" y="1698758"/>
                  <a:pt x="1065479" y="1655020"/>
                  <a:pt x="1097280" y="1750423"/>
                </a:cubicBezTo>
                <a:cubicBezTo>
                  <a:pt x="1108584" y="1784336"/>
                  <a:pt x="1120853" y="1823693"/>
                  <a:pt x="1136469" y="1854926"/>
                </a:cubicBezTo>
                <a:cubicBezTo>
                  <a:pt x="1143490" y="1868968"/>
                  <a:pt x="1153886" y="1881051"/>
                  <a:pt x="1162595" y="1894114"/>
                </a:cubicBezTo>
                <a:cubicBezTo>
                  <a:pt x="1189779" y="2002859"/>
                  <a:pt x="1156678" y="1895346"/>
                  <a:pt x="1201783" y="1985554"/>
                </a:cubicBezTo>
                <a:cubicBezTo>
                  <a:pt x="1207941" y="1997870"/>
                  <a:pt x="1207208" y="2013286"/>
                  <a:pt x="1214846" y="2024743"/>
                </a:cubicBezTo>
                <a:cubicBezTo>
                  <a:pt x="1225093" y="2040114"/>
                  <a:pt x="1242693" y="2049349"/>
                  <a:pt x="1254035" y="2063931"/>
                </a:cubicBezTo>
                <a:cubicBezTo>
                  <a:pt x="1273312" y="2088716"/>
                  <a:pt x="1288869" y="2116183"/>
                  <a:pt x="1306286" y="2142309"/>
                </a:cubicBezTo>
                <a:lnTo>
                  <a:pt x="1332412" y="2181497"/>
                </a:lnTo>
                <a:cubicBezTo>
                  <a:pt x="1341121" y="2194560"/>
                  <a:pt x="1349117" y="2208126"/>
                  <a:pt x="1358537" y="2220686"/>
                </a:cubicBezTo>
                <a:cubicBezTo>
                  <a:pt x="1371600" y="2238103"/>
                  <a:pt x="1383557" y="2256407"/>
                  <a:pt x="1397726" y="2272937"/>
                </a:cubicBezTo>
                <a:cubicBezTo>
                  <a:pt x="1409749" y="2286963"/>
                  <a:pt x="1425088" y="2297934"/>
                  <a:pt x="1436915" y="2312126"/>
                </a:cubicBezTo>
                <a:cubicBezTo>
                  <a:pt x="1446965" y="2324187"/>
                  <a:pt x="1452610" y="2339580"/>
                  <a:pt x="1463040" y="2351314"/>
                </a:cubicBezTo>
                <a:cubicBezTo>
                  <a:pt x="1528115" y="2424523"/>
                  <a:pt x="1521045" y="2416109"/>
                  <a:pt x="1580606" y="2455817"/>
                </a:cubicBezTo>
                <a:cubicBezTo>
                  <a:pt x="1609107" y="2541319"/>
                  <a:pt x="1569523" y="2457402"/>
                  <a:pt x="1632857" y="2508069"/>
                </a:cubicBezTo>
                <a:cubicBezTo>
                  <a:pt x="1717265" y="2575595"/>
                  <a:pt x="1599671" y="2527486"/>
                  <a:pt x="1698172" y="2560320"/>
                </a:cubicBezTo>
                <a:cubicBezTo>
                  <a:pt x="1711235" y="2573383"/>
                  <a:pt x="1723168" y="2587682"/>
                  <a:pt x="1737360" y="2599509"/>
                </a:cubicBezTo>
                <a:cubicBezTo>
                  <a:pt x="1749421" y="2609560"/>
                  <a:pt x="1768228" y="2612321"/>
                  <a:pt x="1776549" y="2625634"/>
                </a:cubicBezTo>
                <a:cubicBezTo>
                  <a:pt x="1791145" y="2648987"/>
                  <a:pt x="1802675" y="2704011"/>
                  <a:pt x="1802675" y="2704011"/>
                </a:cubicBezTo>
                <a:cubicBezTo>
                  <a:pt x="1799261" y="2704865"/>
                  <a:pt x="1719754" y="2723322"/>
                  <a:pt x="1711235" y="2730137"/>
                </a:cubicBezTo>
                <a:cubicBezTo>
                  <a:pt x="1698976" y="2739945"/>
                  <a:pt x="1693818" y="2756263"/>
                  <a:pt x="1685109" y="2769326"/>
                </a:cubicBezTo>
                <a:cubicBezTo>
                  <a:pt x="1680755" y="2786743"/>
                  <a:pt x="1676978" y="2804315"/>
                  <a:pt x="1672046" y="2821577"/>
                </a:cubicBezTo>
                <a:cubicBezTo>
                  <a:pt x="1661596" y="2858153"/>
                  <a:pt x="1647662" y="2863378"/>
                  <a:pt x="1672046" y="2899954"/>
                </a:cubicBezTo>
                <a:cubicBezTo>
                  <a:pt x="1682294" y="2915325"/>
                  <a:pt x="1698172" y="2926080"/>
                  <a:pt x="1711235" y="2939143"/>
                </a:cubicBezTo>
                <a:cubicBezTo>
                  <a:pt x="1736664" y="3015434"/>
                  <a:pt x="1704400" y="2945371"/>
                  <a:pt x="1763486" y="3004457"/>
                </a:cubicBezTo>
                <a:cubicBezTo>
                  <a:pt x="1822573" y="3063544"/>
                  <a:pt x="1752509" y="3031278"/>
                  <a:pt x="1828800" y="3056709"/>
                </a:cubicBezTo>
                <a:cubicBezTo>
                  <a:pt x="1841863" y="3048000"/>
                  <a:pt x="1856888" y="3041684"/>
                  <a:pt x="1867989" y="3030583"/>
                </a:cubicBezTo>
                <a:cubicBezTo>
                  <a:pt x="1879090" y="3019482"/>
                  <a:pt x="1884695" y="3003954"/>
                  <a:pt x="1894115" y="2991394"/>
                </a:cubicBezTo>
                <a:cubicBezTo>
                  <a:pt x="1910843" y="2969089"/>
                  <a:pt x="1928006" y="2947063"/>
                  <a:pt x="1946366" y="2926080"/>
                </a:cubicBezTo>
                <a:cubicBezTo>
                  <a:pt x="1958531" y="2912177"/>
                  <a:pt x="1973728" y="2901083"/>
                  <a:pt x="1985555" y="2886891"/>
                </a:cubicBezTo>
                <a:cubicBezTo>
                  <a:pt x="2013690" y="2853128"/>
                  <a:pt x="2011651" y="2847789"/>
                  <a:pt x="2024743" y="2808514"/>
                </a:cubicBezTo>
                <a:cubicBezTo>
                  <a:pt x="2020389" y="2730137"/>
                  <a:pt x="2021416" y="2651275"/>
                  <a:pt x="2011680" y="2573383"/>
                </a:cubicBezTo>
                <a:cubicBezTo>
                  <a:pt x="2008264" y="2546057"/>
                  <a:pt x="2008469" y="2510282"/>
                  <a:pt x="1985555" y="2495006"/>
                </a:cubicBezTo>
                <a:lnTo>
                  <a:pt x="1946366" y="2468880"/>
                </a:lnTo>
                <a:cubicBezTo>
                  <a:pt x="1937657" y="2455817"/>
                  <a:pt x="1931341" y="2440792"/>
                  <a:pt x="1920240" y="2429691"/>
                </a:cubicBezTo>
                <a:cubicBezTo>
                  <a:pt x="1894918" y="2404369"/>
                  <a:pt x="1873735" y="2401127"/>
                  <a:pt x="1841863" y="2390503"/>
                </a:cubicBezTo>
                <a:cubicBezTo>
                  <a:pt x="1828800" y="2377440"/>
                  <a:pt x="1816867" y="2363141"/>
                  <a:pt x="1802675" y="2351314"/>
                </a:cubicBezTo>
                <a:cubicBezTo>
                  <a:pt x="1790614" y="2341263"/>
                  <a:pt x="1774587" y="2336290"/>
                  <a:pt x="1763486" y="2325189"/>
                </a:cubicBezTo>
                <a:cubicBezTo>
                  <a:pt x="1676393" y="2238097"/>
                  <a:pt x="1802680" y="2329548"/>
                  <a:pt x="1698172" y="2259874"/>
                </a:cubicBezTo>
                <a:cubicBezTo>
                  <a:pt x="1637211" y="2168434"/>
                  <a:pt x="1672046" y="2198914"/>
                  <a:pt x="1606732" y="2155371"/>
                </a:cubicBezTo>
                <a:cubicBezTo>
                  <a:pt x="1602378" y="2142308"/>
                  <a:pt x="1599827" y="2128499"/>
                  <a:pt x="1593669" y="2116183"/>
                </a:cubicBezTo>
                <a:cubicBezTo>
                  <a:pt x="1575482" y="2079809"/>
                  <a:pt x="1557245" y="2066696"/>
                  <a:pt x="1528355" y="2037806"/>
                </a:cubicBezTo>
                <a:cubicBezTo>
                  <a:pt x="1524001" y="2024743"/>
                  <a:pt x="1521450" y="2010933"/>
                  <a:pt x="1515292" y="1998617"/>
                </a:cubicBezTo>
                <a:cubicBezTo>
                  <a:pt x="1508271" y="1984575"/>
                  <a:pt x="1495542" y="1973775"/>
                  <a:pt x="1489166" y="1959429"/>
                </a:cubicBezTo>
                <a:cubicBezTo>
                  <a:pt x="1477981" y="1934263"/>
                  <a:pt x="1471749" y="1907177"/>
                  <a:pt x="1463040" y="1881051"/>
                </a:cubicBezTo>
                <a:lnTo>
                  <a:pt x="1449977" y="1841863"/>
                </a:lnTo>
                <a:lnTo>
                  <a:pt x="1436915" y="1802674"/>
                </a:lnTo>
                <a:cubicBezTo>
                  <a:pt x="1432561" y="1763486"/>
                  <a:pt x="1423852" y="1724539"/>
                  <a:pt x="1423852" y="1685109"/>
                </a:cubicBezTo>
                <a:cubicBezTo>
                  <a:pt x="1423852" y="1667156"/>
                  <a:pt x="1420857" y="1640886"/>
                  <a:pt x="1436915" y="1632857"/>
                </a:cubicBezTo>
                <a:cubicBezTo>
                  <a:pt x="1450957" y="1625836"/>
                  <a:pt x="1464369" y="1648553"/>
                  <a:pt x="1476103" y="1658983"/>
                </a:cubicBezTo>
                <a:cubicBezTo>
                  <a:pt x="1503718" y="1683530"/>
                  <a:pt x="1523738" y="1716865"/>
                  <a:pt x="1554480" y="1737360"/>
                </a:cubicBezTo>
                <a:cubicBezTo>
                  <a:pt x="1666782" y="1812228"/>
                  <a:pt x="1524700" y="1722471"/>
                  <a:pt x="1632857" y="1776549"/>
                </a:cubicBezTo>
                <a:cubicBezTo>
                  <a:pt x="1734145" y="1827193"/>
                  <a:pt x="1612735" y="1782904"/>
                  <a:pt x="1711235" y="1815737"/>
                </a:cubicBezTo>
                <a:cubicBezTo>
                  <a:pt x="1724298" y="1824446"/>
                  <a:pt x="1736792" y="1834074"/>
                  <a:pt x="1750423" y="1841863"/>
                </a:cubicBezTo>
                <a:cubicBezTo>
                  <a:pt x="1767330" y="1851524"/>
                  <a:pt x="1786829" y="1856670"/>
                  <a:pt x="1802675" y="1867989"/>
                </a:cubicBezTo>
                <a:cubicBezTo>
                  <a:pt x="1817707" y="1878726"/>
                  <a:pt x="1826831" y="1896440"/>
                  <a:pt x="1841863" y="1907177"/>
                </a:cubicBezTo>
                <a:cubicBezTo>
                  <a:pt x="1857709" y="1918496"/>
                  <a:pt x="1878269" y="1921984"/>
                  <a:pt x="1894115" y="1933303"/>
                </a:cubicBezTo>
                <a:cubicBezTo>
                  <a:pt x="1909147" y="1944040"/>
                  <a:pt x="1917154" y="1963520"/>
                  <a:pt x="1933303" y="1972491"/>
                </a:cubicBezTo>
                <a:cubicBezTo>
                  <a:pt x="1957376" y="1985865"/>
                  <a:pt x="1988766" y="1983341"/>
                  <a:pt x="2011680" y="1998617"/>
                </a:cubicBezTo>
                <a:cubicBezTo>
                  <a:pt x="2024743" y="2007326"/>
                  <a:pt x="2036439" y="2018558"/>
                  <a:pt x="2050869" y="2024743"/>
                </a:cubicBezTo>
                <a:cubicBezTo>
                  <a:pt x="2067370" y="2031815"/>
                  <a:pt x="2085924" y="2032647"/>
                  <a:pt x="2103120" y="2037806"/>
                </a:cubicBezTo>
                <a:cubicBezTo>
                  <a:pt x="2129497" y="2045719"/>
                  <a:pt x="2155371" y="2055223"/>
                  <a:pt x="2181497" y="2063931"/>
                </a:cubicBezTo>
                <a:cubicBezTo>
                  <a:pt x="2194560" y="2068285"/>
                  <a:pt x="2209229" y="2069356"/>
                  <a:pt x="2220686" y="2076994"/>
                </a:cubicBezTo>
                <a:lnTo>
                  <a:pt x="2259875" y="2103120"/>
                </a:lnTo>
                <a:cubicBezTo>
                  <a:pt x="2268583" y="2116183"/>
                  <a:pt x="2279624" y="2127963"/>
                  <a:pt x="2286000" y="2142309"/>
                </a:cubicBezTo>
                <a:cubicBezTo>
                  <a:pt x="2297185" y="2167474"/>
                  <a:pt x="2312126" y="2220686"/>
                  <a:pt x="2312126" y="2220686"/>
                </a:cubicBezTo>
                <a:cubicBezTo>
                  <a:pt x="2307772" y="2281646"/>
                  <a:pt x="2308129" y="2343127"/>
                  <a:pt x="2299063" y="2403566"/>
                </a:cubicBezTo>
                <a:cubicBezTo>
                  <a:pt x="2294978" y="2430800"/>
                  <a:pt x="2281645" y="2455817"/>
                  <a:pt x="2272937" y="2481943"/>
                </a:cubicBezTo>
                <a:lnTo>
                  <a:pt x="2259875" y="2521131"/>
                </a:lnTo>
                <a:cubicBezTo>
                  <a:pt x="2265591" y="2561149"/>
                  <a:pt x="2260736" y="2621098"/>
                  <a:pt x="2299063" y="2651760"/>
                </a:cubicBezTo>
                <a:cubicBezTo>
                  <a:pt x="2309815" y="2660362"/>
                  <a:pt x="2325189" y="2660469"/>
                  <a:pt x="2338252" y="2664823"/>
                </a:cubicBezTo>
                <a:lnTo>
                  <a:pt x="2795452" y="2651760"/>
                </a:lnTo>
                <a:cubicBezTo>
                  <a:pt x="2813214" y="2649148"/>
                  <a:pt x="2788693" y="2616319"/>
                  <a:pt x="2782389" y="2599509"/>
                </a:cubicBezTo>
                <a:cubicBezTo>
                  <a:pt x="2775551" y="2581276"/>
                  <a:pt x="2768729" y="2562217"/>
                  <a:pt x="2756263" y="2547257"/>
                </a:cubicBezTo>
                <a:cubicBezTo>
                  <a:pt x="2746213" y="2535196"/>
                  <a:pt x="2731421" y="2527507"/>
                  <a:pt x="2717075" y="2521131"/>
                </a:cubicBezTo>
                <a:cubicBezTo>
                  <a:pt x="2691909" y="2509946"/>
                  <a:pt x="2664823" y="2503714"/>
                  <a:pt x="2638697" y="2495006"/>
                </a:cubicBezTo>
                <a:cubicBezTo>
                  <a:pt x="2625634" y="2490652"/>
                  <a:pt x="2610966" y="2489581"/>
                  <a:pt x="2599509" y="2481943"/>
                </a:cubicBezTo>
                <a:cubicBezTo>
                  <a:pt x="2548863" y="2448179"/>
                  <a:pt x="2575214" y="2460782"/>
                  <a:pt x="2521132" y="2442754"/>
                </a:cubicBezTo>
                <a:cubicBezTo>
                  <a:pt x="2488209" y="2343986"/>
                  <a:pt x="2503159" y="2405323"/>
                  <a:pt x="2521132" y="2207623"/>
                </a:cubicBezTo>
                <a:cubicBezTo>
                  <a:pt x="2527818" y="2134076"/>
                  <a:pt x="2531927" y="2125256"/>
                  <a:pt x="2547257" y="2063931"/>
                </a:cubicBezTo>
                <a:cubicBezTo>
                  <a:pt x="2523502" y="1897637"/>
                  <a:pt x="2555594" y="2028353"/>
                  <a:pt x="2508069" y="1933303"/>
                </a:cubicBezTo>
                <a:cubicBezTo>
                  <a:pt x="2501911" y="1920987"/>
                  <a:pt x="2503608" y="1904866"/>
                  <a:pt x="2495006" y="1894114"/>
                </a:cubicBezTo>
                <a:cubicBezTo>
                  <a:pt x="2485198" y="1881855"/>
                  <a:pt x="2468880" y="1876697"/>
                  <a:pt x="2455817" y="1867989"/>
                </a:cubicBezTo>
                <a:cubicBezTo>
                  <a:pt x="2447109" y="1854926"/>
                  <a:pt x="2440793" y="1839901"/>
                  <a:pt x="2429692" y="1828800"/>
                </a:cubicBezTo>
                <a:cubicBezTo>
                  <a:pt x="2392258" y="1791366"/>
                  <a:pt x="2393810" y="1810858"/>
                  <a:pt x="2351315" y="1789611"/>
                </a:cubicBezTo>
                <a:cubicBezTo>
                  <a:pt x="2337273" y="1782590"/>
                  <a:pt x="2326472" y="1769862"/>
                  <a:pt x="2312126" y="1763486"/>
                </a:cubicBezTo>
                <a:cubicBezTo>
                  <a:pt x="2312121" y="1763484"/>
                  <a:pt x="2214157" y="1730829"/>
                  <a:pt x="2194560" y="1724297"/>
                </a:cubicBezTo>
                <a:lnTo>
                  <a:pt x="2116183" y="1698171"/>
                </a:lnTo>
                <a:lnTo>
                  <a:pt x="2076995" y="1685109"/>
                </a:lnTo>
                <a:cubicBezTo>
                  <a:pt x="2002971" y="1574073"/>
                  <a:pt x="2124893" y="1746070"/>
                  <a:pt x="1972492" y="1593669"/>
                </a:cubicBezTo>
                <a:cubicBezTo>
                  <a:pt x="1898203" y="1519380"/>
                  <a:pt x="1969733" y="1579227"/>
                  <a:pt x="1894115" y="1541417"/>
                </a:cubicBezTo>
                <a:cubicBezTo>
                  <a:pt x="1792835" y="1490776"/>
                  <a:pt x="1914229" y="1535057"/>
                  <a:pt x="1815737" y="1502229"/>
                </a:cubicBezTo>
                <a:cubicBezTo>
                  <a:pt x="1701259" y="1387749"/>
                  <a:pt x="1846470" y="1527839"/>
                  <a:pt x="1737360" y="1436914"/>
                </a:cubicBezTo>
                <a:cubicBezTo>
                  <a:pt x="1608964" y="1329918"/>
                  <a:pt x="1774799" y="1461290"/>
                  <a:pt x="1672046" y="1358537"/>
                </a:cubicBezTo>
                <a:cubicBezTo>
                  <a:pt x="1660945" y="1347436"/>
                  <a:pt x="1645920" y="1341120"/>
                  <a:pt x="1632857" y="1332411"/>
                </a:cubicBezTo>
                <a:cubicBezTo>
                  <a:pt x="1600028" y="1233919"/>
                  <a:pt x="1644311" y="1355316"/>
                  <a:pt x="1593669" y="1254034"/>
                </a:cubicBezTo>
                <a:cubicBezTo>
                  <a:pt x="1587511" y="1241718"/>
                  <a:pt x="1586764" y="1227162"/>
                  <a:pt x="1580606" y="1214846"/>
                </a:cubicBezTo>
                <a:cubicBezTo>
                  <a:pt x="1573585" y="1200804"/>
                  <a:pt x="1561501" y="1189699"/>
                  <a:pt x="1554480" y="1175657"/>
                </a:cubicBezTo>
                <a:cubicBezTo>
                  <a:pt x="1543502" y="1153701"/>
                  <a:pt x="1534635" y="1105152"/>
                  <a:pt x="1528355" y="1084217"/>
                </a:cubicBezTo>
                <a:cubicBezTo>
                  <a:pt x="1520442" y="1057839"/>
                  <a:pt x="1507630" y="1032844"/>
                  <a:pt x="1502229" y="1005840"/>
                </a:cubicBezTo>
                <a:cubicBezTo>
                  <a:pt x="1497875" y="984069"/>
                  <a:pt x="1494551" y="962066"/>
                  <a:pt x="1489166" y="940526"/>
                </a:cubicBezTo>
                <a:cubicBezTo>
                  <a:pt x="1485826" y="927168"/>
                  <a:pt x="1479443" y="914695"/>
                  <a:pt x="1476103" y="901337"/>
                </a:cubicBezTo>
                <a:cubicBezTo>
                  <a:pt x="1470718" y="879797"/>
                  <a:pt x="1467856" y="857697"/>
                  <a:pt x="1463040" y="836023"/>
                </a:cubicBezTo>
                <a:cubicBezTo>
                  <a:pt x="1459145" y="818497"/>
                  <a:pt x="1454331" y="801188"/>
                  <a:pt x="1449977" y="783771"/>
                </a:cubicBezTo>
                <a:cubicBezTo>
                  <a:pt x="1468001" y="729700"/>
                  <a:pt x="1457473" y="726452"/>
                  <a:pt x="1541417" y="718457"/>
                </a:cubicBezTo>
                <a:lnTo>
                  <a:pt x="1815737" y="692331"/>
                </a:lnTo>
                <a:cubicBezTo>
                  <a:pt x="1924424" y="656105"/>
                  <a:pt x="1751208" y="711243"/>
                  <a:pt x="1946366" y="666206"/>
                </a:cubicBezTo>
                <a:cubicBezTo>
                  <a:pt x="1973200" y="660014"/>
                  <a:pt x="1998617" y="648789"/>
                  <a:pt x="2024743" y="640080"/>
                </a:cubicBezTo>
                <a:lnTo>
                  <a:pt x="2063932" y="627017"/>
                </a:lnTo>
                <a:lnTo>
                  <a:pt x="2142309" y="600891"/>
                </a:lnTo>
                <a:lnTo>
                  <a:pt x="2181497" y="587829"/>
                </a:lnTo>
                <a:cubicBezTo>
                  <a:pt x="2190206" y="570412"/>
                  <a:pt x="2195157" y="550537"/>
                  <a:pt x="2207623" y="535577"/>
                </a:cubicBezTo>
                <a:cubicBezTo>
                  <a:pt x="2266891" y="464456"/>
                  <a:pt x="2250197" y="577669"/>
                  <a:pt x="2299063" y="431074"/>
                </a:cubicBezTo>
                <a:lnTo>
                  <a:pt x="2325189" y="352697"/>
                </a:lnTo>
                <a:lnTo>
                  <a:pt x="2338252" y="313509"/>
                </a:lnTo>
                <a:cubicBezTo>
                  <a:pt x="2333898" y="248195"/>
                  <a:pt x="2335951" y="182135"/>
                  <a:pt x="2325189" y="117566"/>
                </a:cubicBezTo>
                <a:cubicBezTo>
                  <a:pt x="2322608" y="102080"/>
                  <a:pt x="2311124" y="88428"/>
                  <a:pt x="2299063" y="78377"/>
                </a:cubicBezTo>
                <a:cubicBezTo>
                  <a:pt x="2268476" y="52888"/>
                  <a:pt x="2241258" y="53604"/>
                  <a:pt x="2207623" y="39189"/>
                </a:cubicBezTo>
                <a:cubicBezTo>
                  <a:pt x="2094617" y="-9241"/>
                  <a:pt x="2208098" y="30638"/>
                  <a:pt x="2116183" y="0"/>
                </a:cubicBezTo>
                <a:cubicBezTo>
                  <a:pt x="2107474" y="13063"/>
                  <a:pt x="2090057" y="23489"/>
                  <a:pt x="2090057" y="39189"/>
                </a:cubicBezTo>
                <a:cubicBezTo>
                  <a:pt x="2090057" y="85825"/>
                  <a:pt x="2118631" y="121238"/>
                  <a:pt x="2142309" y="156754"/>
                </a:cubicBezTo>
                <a:cubicBezTo>
                  <a:pt x="2178172" y="264340"/>
                  <a:pt x="2164541" y="207869"/>
                  <a:pt x="2181497" y="326571"/>
                </a:cubicBezTo>
                <a:cubicBezTo>
                  <a:pt x="2172789" y="339634"/>
                  <a:pt x="2167631" y="355952"/>
                  <a:pt x="2155372" y="365760"/>
                </a:cubicBezTo>
                <a:cubicBezTo>
                  <a:pt x="2144620" y="374362"/>
                  <a:pt x="2128499" y="372665"/>
                  <a:pt x="2116183" y="378823"/>
                </a:cubicBezTo>
                <a:cubicBezTo>
                  <a:pt x="2102141" y="385844"/>
                  <a:pt x="2091341" y="398573"/>
                  <a:pt x="2076995" y="404949"/>
                </a:cubicBezTo>
                <a:cubicBezTo>
                  <a:pt x="2051829" y="416134"/>
                  <a:pt x="2024743" y="422366"/>
                  <a:pt x="1998617" y="431074"/>
                </a:cubicBezTo>
                <a:lnTo>
                  <a:pt x="1920240" y="457200"/>
                </a:lnTo>
                <a:lnTo>
                  <a:pt x="1841863" y="483326"/>
                </a:lnTo>
                <a:lnTo>
                  <a:pt x="1802675" y="496389"/>
                </a:lnTo>
                <a:cubicBezTo>
                  <a:pt x="1711235" y="492035"/>
                  <a:pt x="1619339" y="493435"/>
                  <a:pt x="1528355" y="483326"/>
                </a:cubicBezTo>
                <a:cubicBezTo>
                  <a:pt x="1500984" y="480285"/>
                  <a:pt x="1476103" y="465909"/>
                  <a:pt x="1449977" y="457200"/>
                </a:cubicBezTo>
                <a:cubicBezTo>
                  <a:pt x="1436914" y="452846"/>
                  <a:pt x="1422246" y="451775"/>
                  <a:pt x="1410789" y="444137"/>
                </a:cubicBezTo>
                <a:cubicBezTo>
                  <a:pt x="1364354" y="413180"/>
                  <a:pt x="1387300" y="418011"/>
                  <a:pt x="1345475" y="418011"/>
                </a:cubicBezTo>
              </a:path>
            </a:pathLst>
          </a:custGeom>
          <a:noFill/>
          <a:ln w="762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54" y="1196633"/>
            <a:ext cx="3209925" cy="1190625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2734963" y="2641237"/>
            <a:ext cx="3153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2005 HOMICIDE:QUEEN:GHOST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694798" y="2996095"/>
            <a:ext cx="5300875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2001 </a:t>
            </a:r>
            <a:r>
              <a:rPr lang="en-US" dirty="0" smtClean="0"/>
              <a:t>MERKEL:HOMICIDE:TRANSVESTITE</a:t>
            </a:r>
          </a:p>
          <a:p>
            <a:r>
              <a:rPr lang="en-US" dirty="0"/>
              <a:t>	</a:t>
            </a:r>
            <a:r>
              <a:rPr lang="en-US" dirty="0" smtClean="0"/>
              <a:t>MATHEW:PRISION:SAINTRITA</a:t>
            </a:r>
            <a:br>
              <a:rPr lang="en-US" dirty="0" smtClean="0"/>
            </a:br>
            <a:r>
              <a:rPr lang="en-US" dirty="0" smtClean="0"/>
              <a:t>	FATHER:PRISON:SAINTRITA</a:t>
            </a:r>
          </a:p>
          <a:p>
            <a:r>
              <a:rPr lang="en-US" b="1" dirty="0" smtClean="0"/>
              <a:t>    WWI(</a:t>
            </a:r>
            <a:r>
              <a:rPr lang="en-US" b="1" strike="sngStrike" dirty="0" smtClean="0"/>
              <a:t>de-</a:t>
            </a:r>
            <a:r>
              <a:rPr lang="en-US" b="1" strike="sngStrike" dirty="0" err="1" smtClean="0"/>
              <a:t>mex</a:t>
            </a:r>
            <a:r>
              <a:rPr lang="en-US" b="1" dirty="0" smtClean="0"/>
              <a:t>).41.They killed him Jason</a:t>
            </a:r>
          </a:p>
          <a:p>
            <a:r>
              <a:rPr lang="en-US" b="1" dirty="0"/>
              <a:t>	</a:t>
            </a:r>
            <a:r>
              <a:rPr lang="en-US" b="1" dirty="0" err="1" smtClean="0"/>
              <a:t>SQ.nonPoliceMonitoring</a:t>
            </a:r>
            <a:r>
              <a:rPr lang="en-US" b="1" dirty="0" smtClean="0"/>
              <a:t> </a:t>
            </a:r>
            <a:r>
              <a:rPr lang="en-US" b="1" strike="sngStrike" dirty="0" smtClean="0"/>
              <a:t>ibm.dmiler.apple.*</a:t>
            </a:r>
          </a:p>
          <a:p>
            <a:r>
              <a:rPr lang="en-US" b="1" dirty="0"/>
              <a:t>	</a:t>
            </a:r>
            <a:r>
              <a:rPr lang="en-US" b="1" dirty="0" smtClean="0"/>
              <a:t>IPX</a:t>
            </a:r>
          </a:p>
          <a:p>
            <a:r>
              <a:rPr lang="en-US" b="1" dirty="0"/>
              <a:t>	</a:t>
            </a:r>
            <a:r>
              <a:rPr lang="en-US" b="1" dirty="0" smtClean="0"/>
              <a:t>  </a:t>
            </a:r>
            <a:r>
              <a:rPr lang="en-US" b="1" strike="sngStrike" dirty="0" smtClean="0"/>
              <a:t>Thug life </a:t>
            </a:r>
            <a:r>
              <a:rPr lang="en-US" b="1" strike="sngStrike" dirty="0" err="1" smtClean="0"/>
              <a:t>Tatoo</a:t>
            </a:r>
            <a:r>
              <a:rPr lang="en-US" b="1" dirty="0" smtClean="0"/>
              <a:t>, </a:t>
            </a:r>
            <a:r>
              <a:rPr lang="en-US" b="1" dirty="0" err="1" smtClean="0"/>
              <a:t>phil</a:t>
            </a:r>
            <a:r>
              <a:rPr lang="en-US" b="1" dirty="0" smtClean="0"/>
              <a:t>(</a:t>
            </a:r>
            <a:r>
              <a:rPr lang="en-US" b="1" dirty="0" err="1" smtClean="0"/>
              <a:t>nonPolicePaco</a:t>
            </a:r>
            <a:r>
              <a:rPr lang="en-US" b="1" dirty="0" smtClean="0"/>
              <a:t>).dog[]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</a:p>
          <a:p>
            <a:r>
              <a:rPr lang="en-US" dirty="0" smtClean="0"/>
              <a:t>2000 HOMIDE:MAYOR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734963" y="2322923"/>
            <a:ext cx="166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IPX.ibm.damiler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6054829" y="827301"/>
            <a:ext cx="2058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nonPoliceTRXlogical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8073257" y="1011967"/>
            <a:ext cx="457009" cy="5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058" y="742881"/>
            <a:ext cx="668143" cy="1403304"/>
          </a:xfrm>
          <a:prstGeom prst="rect">
            <a:avLst/>
          </a:prstGeom>
        </p:spPr>
      </p:pic>
      <p:cxnSp>
        <p:nvCxnSpPr>
          <p:cNvPr id="62" name="Straight Arrow Connector 61"/>
          <p:cNvCxnSpPr/>
          <p:nvPr/>
        </p:nvCxnSpPr>
        <p:spPr>
          <a:xfrm flipV="1">
            <a:off x="8225657" y="1164367"/>
            <a:ext cx="457009" cy="50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361611" y="1214979"/>
            <a:ext cx="1474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Ibm.damiler.*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57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139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Custom-tc-cen11</dc:creator>
  <cp:lastModifiedBy>User_Kiosk_LL_Public</cp:lastModifiedBy>
  <cp:revision>14</cp:revision>
  <dcterms:created xsi:type="dcterms:W3CDTF">2023-04-22T16:40:03Z</dcterms:created>
  <dcterms:modified xsi:type="dcterms:W3CDTF">2023-04-24T20:25:54Z</dcterms:modified>
</cp:coreProperties>
</file>