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3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3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6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2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1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7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0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6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8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40CEF-A757-4BA8-85BA-2FC7C0CF344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8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450376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sp>
        <p:nvSpPr>
          <p:cNvPr id="6" name="Rectangle 5"/>
          <p:cNvSpPr/>
          <p:nvPr/>
        </p:nvSpPr>
        <p:spPr>
          <a:xfrm>
            <a:off x="2142699" y="2006221"/>
            <a:ext cx="2565779" cy="1501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42699" y="3741761"/>
            <a:ext cx="2565779" cy="1501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2699" y="5361295"/>
            <a:ext cx="2565779" cy="1501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42699" y="684662"/>
            <a:ext cx="2565779" cy="1185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824787" y="2247900"/>
            <a:ext cx="1242513" cy="1127760"/>
          </a:xfrm>
          <a:custGeom>
            <a:avLst/>
            <a:gdLst>
              <a:gd name="connsiteX0" fmla="*/ 366213 w 838653"/>
              <a:gd name="connsiteY0" fmla="*/ 647700 h 922020"/>
              <a:gd name="connsiteX1" fmla="*/ 396693 w 838653"/>
              <a:gd name="connsiteY1" fmla="*/ 685800 h 922020"/>
              <a:gd name="connsiteX2" fmla="*/ 427173 w 838653"/>
              <a:gd name="connsiteY2" fmla="*/ 731520 h 922020"/>
              <a:gd name="connsiteX3" fmla="*/ 457653 w 838653"/>
              <a:gd name="connsiteY3" fmla="*/ 800100 h 922020"/>
              <a:gd name="connsiteX4" fmla="*/ 434793 w 838653"/>
              <a:gd name="connsiteY4" fmla="*/ 815340 h 922020"/>
              <a:gd name="connsiteX5" fmla="*/ 358593 w 838653"/>
              <a:gd name="connsiteY5" fmla="*/ 822960 h 922020"/>
              <a:gd name="connsiteX6" fmla="*/ 366213 w 838653"/>
              <a:gd name="connsiteY6" fmla="*/ 883920 h 922020"/>
              <a:gd name="connsiteX7" fmla="*/ 404313 w 838653"/>
              <a:gd name="connsiteY7" fmla="*/ 914400 h 922020"/>
              <a:gd name="connsiteX8" fmla="*/ 442413 w 838653"/>
              <a:gd name="connsiteY8" fmla="*/ 922020 h 922020"/>
              <a:gd name="connsiteX9" fmla="*/ 526233 w 838653"/>
              <a:gd name="connsiteY9" fmla="*/ 914400 h 922020"/>
              <a:gd name="connsiteX10" fmla="*/ 533853 w 838653"/>
              <a:gd name="connsiteY10" fmla="*/ 891540 h 922020"/>
              <a:gd name="connsiteX11" fmla="*/ 556713 w 838653"/>
              <a:gd name="connsiteY11" fmla="*/ 845820 h 922020"/>
              <a:gd name="connsiteX12" fmla="*/ 533853 w 838653"/>
              <a:gd name="connsiteY12" fmla="*/ 716280 h 922020"/>
              <a:gd name="connsiteX13" fmla="*/ 495753 w 838653"/>
              <a:gd name="connsiteY13" fmla="*/ 670560 h 922020"/>
              <a:gd name="connsiteX14" fmla="*/ 495753 w 838653"/>
              <a:gd name="connsiteY14" fmla="*/ 586740 h 922020"/>
              <a:gd name="connsiteX15" fmla="*/ 526233 w 838653"/>
              <a:gd name="connsiteY15" fmla="*/ 632460 h 922020"/>
              <a:gd name="connsiteX16" fmla="*/ 564333 w 838653"/>
              <a:gd name="connsiteY16" fmla="*/ 678180 h 922020"/>
              <a:gd name="connsiteX17" fmla="*/ 632913 w 838653"/>
              <a:gd name="connsiteY17" fmla="*/ 708660 h 922020"/>
              <a:gd name="connsiteX18" fmla="*/ 655773 w 838653"/>
              <a:gd name="connsiteY18" fmla="*/ 716280 h 922020"/>
              <a:gd name="connsiteX19" fmla="*/ 678633 w 838653"/>
              <a:gd name="connsiteY19" fmla="*/ 723900 h 922020"/>
              <a:gd name="connsiteX20" fmla="*/ 731973 w 838653"/>
              <a:gd name="connsiteY20" fmla="*/ 739140 h 922020"/>
              <a:gd name="connsiteX21" fmla="*/ 792933 w 838653"/>
              <a:gd name="connsiteY21" fmla="*/ 731520 h 922020"/>
              <a:gd name="connsiteX22" fmla="*/ 815793 w 838653"/>
              <a:gd name="connsiteY22" fmla="*/ 723900 h 922020"/>
              <a:gd name="connsiteX23" fmla="*/ 823413 w 838653"/>
              <a:gd name="connsiteY23" fmla="*/ 701040 h 922020"/>
              <a:gd name="connsiteX24" fmla="*/ 838653 w 838653"/>
              <a:gd name="connsiteY24" fmla="*/ 640080 h 922020"/>
              <a:gd name="connsiteX25" fmla="*/ 831033 w 838653"/>
              <a:gd name="connsiteY25" fmla="*/ 594360 h 922020"/>
              <a:gd name="connsiteX26" fmla="*/ 777693 w 838653"/>
              <a:gd name="connsiteY26" fmla="*/ 571500 h 922020"/>
              <a:gd name="connsiteX27" fmla="*/ 686253 w 838653"/>
              <a:gd name="connsiteY27" fmla="*/ 579120 h 922020"/>
              <a:gd name="connsiteX28" fmla="*/ 648153 w 838653"/>
              <a:gd name="connsiteY28" fmla="*/ 548640 h 922020"/>
              <a:gd name="connsiteX29" fmla="*/ 625293 w 838653"/>
              <a:gd name="connsiteY29" fmla="*/ 525780 h 922020"/>
              <a:gd name="connsiteX30" fmla="*/ 610053 w 838653"/>
              <a:gd name="connsiteY30" fmla="*/ 502920 h 922020"/>
              <a:gd name="connsiteX31" fmla="*/ 587193 w 838653"/>
              <a:gd name="connsiteY31" fmla="*/ 480060 h 922020"/>
              <a:gd name="connsiteX32" fmla="*/ 571953 w 838653"/>
              <a:gd name="connsiteY32" fmla="*/ 457200 h 922020"/>
              <a:gd name="connsiteX33" fmla="*/ 564333 w 838653"/>
              <a:gd name="connsiteY33" fmla="*/ 434340 h 922020"/>
              <a:gd name="connsiteX34" fmla="*/ 541473 w 838653"/>
              <a:gd name="connsiteY34" fmla="*/ 419100 h 922020"/>
              <a:gd name="connsiteX35" fmla="*/ 533853 w 838653"/>
              <a:gd name="connsiteY35" fmla="*/ 335280 h 922020"/>
              <a:gd name="connsiteX36" fmla="*/ 571953 w 838653"/>
              <a:gd name="connsiteY36" fmla="*/ 327660 h 922020"/>
              <a:gd name="connsiteX37" fmla="*/ 594813 w 838653"/>
              <a:gd name="connsiteY37" fmla="*/ 320040 h 922020"/>
              <a:gd name="connsiteX38" fmla="*/ 648153 w 838653"/>
              <a:gd name="connsiteY38" fmla="*/ 304800 h 922020"/>
              <a:gd name="connsiteX39" fmla="*/ 686253 w 838653"/>
              <a:gd name="connsiteY39" fmla="*/ 228600 h 922020"/>
              <a:gd name="connsiteX40" fmla="*/ 693873 w 838653"/>
              <a:gd name="connsiteY40" fmla="*/ 205740 h 922020"/>
              <a:gd name="connsiteX41" fmla="*/ 686253 w 838653"/>
              <a:gd name="connsiteY41" fmla="*/ 114300 h 922020"/>
              <a:gd name="connsiteX42" fmla="*/ 648153 w 838653"/>
              <a:gd name="connsiteY42" fmla="*/ 76200 h 922020"/>
              <a:gd name="connsiteX43" fmla="*/ 625293 w 838653"/>
              <a:gd name="connsiteY43" fmla="*/ 68580 h 922020"/>
              <a:gd name="connsiteX44" fmla="*/ 579573 w 838653"/>
              <a:gd name="connsiteY44" fmla="*/ 45720 h 922020"/>
              <a:gd name="connsiteX45" fmla="*/ 526233 w 838653"/>
              <a:gd name="connsiteY45" fmla="*/ 7620 h 922020"/>
              <a:gd name="connsiteX46" fmla="*/ 503373 w 838653"/>
              <a:gd name="connsiteY46" fmla="*/ 0 h 922020"/>
              <a:gd name="connsiteX47" fmla="*/ 480513 w 838653"/>
              <a:gd name="connsiteY47" fmla="*/ 7620 h 922020"/>
              <a:gd name="connsiteX48" fmla="*/ 480513 w 838653"/>
              <a:gd name="connsiteY48" fmla="*/ 68580 h 922020"/>
              <a:gd name="connsiteX49" fmla="*/ 549093 w 838653"/>
              <a:gd name="connsiteY49" fmla="*/ 106680 h 922020"/>
              <a:gd name="connsiteX50" fmla="*/ 579573 w 838653"/>
              <a:gd name="connsiteY50" fmla="*/ 152400 h 922020"/>
              <a:gd name="connsiteX51" fmla="*/ 526233 w 838653"/>
              <a:gd name="connsiteY51" fmla="*/ 190500 h 922020"/>
              <a:gd name="connsiteX52" fmla="*/ 503373 w 838653"/>
              <a:gd name="connsiteY52" fmla="*/ 205740 h 922020"/>
              <a:gd name="connsiteX53" fmla="*/ 457653 w 838653"/>
              <a:gd name="connsiteY53" fmla="*/ 213360 h 922020"/>
              <a:gd name="connsiteX54" fmla="*/ 404313 w 838653"/>
              <a:gd name="connsiteY54" fmla="*/ 228600 h 922020"/>
              <a:gd name="connsiteX55" fmla="*/ 381453 w 838653"/>
              <a:gd name="connsiteY55" fmla="*/ 243840 h 922020"/>
              <a:gd name="connsiteX56" fmla="*/ 358593 w 838653"/>
              <a:gd name="connsiteY56" fmla="*/ 228600 h 922020"/>
              <a:gd name="connsiteX57" fmla="*/ 335733 w 838653"/>
              <a:gd name="connsiteY57" fmla="*/ 220980 h 922020"/>
              <a:gd name="connsiteX58" fmla="*/ 312873 w 838653"/>
              <a:gd name="connsiteY58" fmla="*/ 198120 h 922020"/>
              <a:gd name="connsiteX59" fmla="*/ 305253 w 838653"/>
              <a:gd name="connsiteY59" fmla="*/ 175260 h 922020"/>
              <a:gd name="connsiteX60" fmla="*/ 290013 w 838653"/>
              <a:gd name="connsiteY60" fmla="*/ 121920 h 922020"/>
              <a:gd name="connsiteX61" fmla="*/ 267153 w 838653"/>
              <a:gd name="connsiteY61" fmla="*/ 114300 h 922020"/>
              <a:gd name="connsiteX62" fmla="*/ 152853 w 838653"/>
              <a:gd name="connsiteY62" fmla="*/ 129540 h 922020"/>
              <a:gd name="connsiteX63" fmla="*/ 129993 w 838653"/>
              <a:gd name="connsiteY63" fmla="*/ 137160 h 922020"/>
              <a:gd name="connsiteX64" fmla="*/ 122373 w 838653"/>
              <a:gd name="connsiteY64" fmla="*/ 160020 h 922020"/>
              <a:gd name="connsiteX65" fmla="*/ 145233 w 838653"/>
              <a:gd name="connsiteY65" fmla="*/ 243840 h 922020"/>
              <a:gd name="connsiteX66" fmla="*/ 190953 w 838653"/>
              <a:gd name="connsiteY66" fmla="*/ 266700 h 922020"/>
              <a:gd name="connsiteX67" fmla="*/ 236673 w 838653"/>
              <a:gd name="connsiteY67" fmla="*/ 297180 h 922020"/>
              <a:gd name="connsiteX68" fmla="*/ 236673 w 838653"/>
              <a:gd name="connsiteY68" fmla="*/ 358140 h 922020"/>
              <a:gd name="connsiteX69" fmla="*/ 206193 w 838653"/>
              <a:gd name="connsiteY69" fmla="*/ 365760 h 922020"/>
              <a:gd name="connsiteX70" fmla="*/ 183333 w 838653"/>
              <a:gd name="connsiteY70" fmla="*/ 381000 h 922020"/>
              <a:gd name="connsiteX71" fmla="*/ 137613 w 838653"/>
              <a:gd name="connsiteY71" fmla="*/ 365760 h 922020"/>
              <a:gd name="connsiteX72" fmla="*/ 114753 w 838653"/>
              <a:gd name="connsiteY72" fmla="*/ 358140 h 922020"/>
              <a:gd name="connsiteX73" fmla="*/ 91893 w 838653"/>
              <a:gd name="connsiteY73" fmla="*/ 350520 h 922020"/>
              <a:gd name="connsiteX74" fmla="*/ 53793 w 838653"/>
              <a:gd name="connsiteY74" fmla="*/ 342900 h 922020"/>
              <a:gd name="connsiteX75" fmla="*/ 15693 w 838653"/>
              <a:gd name="connsiteY75" fmla="*/ 350520 h 922020"/>
              <a:gd name="connsiteX76" fmla="*/ 15693 w 838653"/>
              <a:gd name="connsiteY76" fmla="*/ 396240 h 922020"/>
              <a:gd name="connsiteX77" fmla="*/ 38553 w 838653"/>
              <a:gd name="connsiteY77" fmla="*/ 419100 h 922020"/>
              <a:gd name="connsiteX78" fmla="*/ 99513 w 838653"/>
              <a:gd name="connsiteY78" fmla="*/ 426720 h 922020"/>
              <a:gd name="connsiteX79" fmla="*/ 145233 w 838653"/>
              <a:gd name="connsiteY79" fmla="*/ 441960 h 922020"/>
              <a:gd name="connsiteX80" fmla="*/ 190953 w 838653"/>
              <a:gd name="connsiteY80" fmla="*/ 464820 h 922020"/>
              <a:gd name="connsiteX81" fmla="*/ 236673 w 838653"/>
              <a:gd name="connsiteY81" fmla="*/ 487680 h 922020"/>
              <a:gd name="connsiteX82" fmla="*/ 282393 w 838653"/>
              <a:gd name="connsiteY82" fmla="*/ 480060 h 922020"/>
              <a:gd name="connsiteX83" fmla="*/ 305253 w 838653"/>
              <a:gd name="connsiteY83" fmla="*/ 472440 h 922020"/>
              <a:gd name="connsiteX84" fmla="*/ 335733 w 838653"/>
              <a:gd name="connsiteY84" fmla="*/ 480060 h 922020"/>
              <a:gd name="connsiteX85" fmla="*/ 350973 w 838653"/>
              <a:gd name="connsiteY85" fmla="*/ 502920 h 922020"/>
              <a:gd name="connsiteX86" fmla="*/ 373833 w 838653"/>
              <a:gd name="connsiteY86" fmla="*/ 525780 h 922020"/>
              <a:gd name="connsiteX87" fmla="*/ 389073 w 838653"/>
              <a:gd name="connsiteY87" fmla="*/ 571500 h 922020"/>
              <a:gd name="connsiteX88" fmla="*/ 366213 w 838653"/>
              <a:gd name="connsiteY88" fmla="*/ 64770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838653" h="922020">
                <a:moveTo>
                  <a:pt x="366213" y="647700"/>
                </a:moveTo>
                <a:cubicBezTo>
                  <a:pt x="367483" y="666750"/>
                  <a:pt x="388073" y="672008"/>
                  <a:pt x="396693" y="685800"/>
                </a:cubicBezTo>
                <a:cubicBezTo>
                  <a:pt x="433452" y="744615"/>
                  <a:pt x="364111" y="668458"/>
                  <a:pt x="427173" y="731520"/>
                </a:cubicBezTo>
                <a:cubicBezTo>
                  <a:pt x="445309" y="785928"/>
                  <a:pt x="433502" y="763874"/>
                  <a:pt x="457653" y="800100"/>
                </a:cubicBezTo>
                <a:cubicBezTo>
                  <a:pt x="450033" y="805180"/>
                  <a:pt x="443717" y="813281"/>
                  <a:pt x="434793" y="815340"/>
                </a:cubicBezTo>
                <a:cubicBezTo>
                  <a:pt x="409920" y="821080"/>
                  <a:pt x="376643" y="804910"/>
                  <a:pt x="358593" y="822960"/>
                </a:cubicBezTo>
                <a:cubicBezTo>
                  <a:pt x="344113" y="837440"/>
                  <a:pt x="360825" y="864163"/>
                  <a:pt x="366213" y="883920"/>
                </a:cubicBezTo>
                <a:cubicBezTo>
                  <a:pt x="372541" y="907124"/>
                  <a:pt x="384489" y="909444"/>
                  <a:pt x="404313" y="914400"/>
                </a:cubicBezTo>
                <a:cubicBezTo>
                  <a:pt x="416878" y="917541"/>
                  <a:pt x="429713" y="919480"/>
                  <a:pt x="442413" y="922020"/>
                </a:cubicBezTo>
                <a:cubicBezTo>
                  <a:pt x="470353" y="919480"/>
                  <a:pt x="499617" y="923272"/>
                  <a:pt x="526233" y="914400"/>
                </a:cubicBezTo>
                <a:cubicBezTo>
                  <a:pt x="533853" y="911860"/>
                  <a:pt x="530261" y="898724"/>
                  <a:pt x="533853" y="891540"/>
                </a:cubicBezTo>
                <a:cubicBezTo>
                  <a:pt x="563396" y="832454"/>
                  <a:pt x="537560" y="903279"/>
                  <a:pt x="556713" y="845820"/>
                </a:cubicBezTo>
                <a:cubicBezTo>
                  <a:pt x="556061" y="838643"/>
                  <a:pt x="553142" y="735569"/>
                  <a:pt x="533853" y="716280"/>
                </a:cubicBezTo>
                <a:cubicBezTo>
                  <a:pt x="504517" y="686944"/>
                  <a:pt x="516971" y="702386"/>
                  <a:pt x="495753" y="670560"/>
                </a:cubicBezTo>
                <a:cubicBezTo>
                  <a:pt x="492369" y="657023"/>
                  <a:pt x="471917" y="591507"/>
                  <a:pt x="495753" y="586740"/>
                </a:cubicBezTo>
                <a:cubicBezTo>
                  <a:pt x="513714" y="583148"/>
                  <a:pt x="516073" y="617220"/>
                  <a:pt x="526233" y="632460"/>
                </a:cubicBezTo>
                <a:cubicBezTo>
                  <a:pt x="541218" y="654937"/>
                  <a:pt x="542331" y="659845"/>
                  <a:pt x="564333" y="678180"/>
                </a:cubicBezTo>
                <a:cubicBezTo>
                  <a:pt x="588484" y="698306"/>
                  <a:pt x="599687" y="697585"/>
                  <a:pt x="632913" y="708660"/>
                </a:cubicBezTo>
                <a:lnTo>
                  <a:pt x="655773" y="716280"/>
                </a:lnTo>
                <a:cubicBezTo>
                  <a:pt x="663393" y="718820"/>
                  <a:pt x="670841" y="721952"/>
                  <a:pt x="678633" y="723900"/>
                </a:cubicBezTo>
                <a:cubicBezTo>
                  <a:pt x="716905" y="733468"/>
                  <a:pt x="699178" y="728208"/>
                  <a:pt x="731973" y="739140"/>
                </a:cubicBezTo>
                <a:cubicBezTo>
                  <a:pt x="752293" y="736600"/>
                  <a:pt x="772785" y="735183"/>
                  <a:pt x="792933" y="731520"/>
                </a:cubicBezTo>
                <a:cubicBezTo>
                  <a:pt x="800836" y="730083"/>
                  <a:pt x="810113" y="729580"/>
                  <a:pt x="815793" y="723900"/>
                </a:cubicBezTo>
                <a:cubicBezTo>
                  <a:pt x="821473" y="718220"/>
                  <a:pt x="821465" y="708832"/>
                  <a:pt x="823413" y="701040"/>
                </a:cubicBezTo>
                <a:lnTo>
                  <a:pt x="838653" y="640080"/>
                </a:lnTo>
                <a:cubicBezTo>
                  <a:pt x="836113" y="624840"/>
                  <a:pt x="837943" y="608179"/>
                  <a:pt x="831033" y="594360"/>
                </a:cubicBezTo>
                <a:cubicBezTo>
                  <a:pt x="823515" y="579325"/>
                  <a:pt x="789548" y="574464"/>
                  <a:pt x="777693" y="571500"/>
                </a:cubicBezTo>
                <a:cubicBezTo>
                  <a:pt x="747213" y="574040"/>
                  <a:pt x="716839" y="579120"/>
                  <a:pt x="686253" y="579120"/>
                </a:cubicBezTo>
                <a:cubicBezTo>
                  <a:pt x="659150" y="579120"/>
                  <a:pt x="662781" y="566193"/>
                  <a:pt x="648153" y="548640"/>
                </a:cubicBezTo>
                <a:cubicBezTo>
                  <a:pt x="641254" y="540361"/>
                  <a:pt x="632192" y="534059"/>
                  <a:pt x="625293" y="525780"/>
                </a:cubicBezTo>
                <a:cubicBezTo>
                  <a:pt x="619430" y="518745"/>
                  <a:pt x="615916" y="509955"/>
                  <a:pt x="610053" y="502920"/>
                </a:cubicBezTo>
                <a:cubicBezTo>
                  <a:pt x="603154" y="494641"/>
                  <a:pt x="594092" y="488339"/>
                  <a:pt x="587193" y="480060"/>
                </a:cubicBezTo>
                <a:cubicBezTo>
                  <a:pt x="581330" y="473025"/>
                  <a:pt x="576049" y="465391"/>
                  <a:pt x="571953" y="457200"/>
                </a:cubicBezTo>
                <a:cubicBezTo>
                  <a:pt x="568361" y="450016"/>
                  <a:pt x="569351" y="440612"/>
                  <a:pt x="564333" y="434340"/>
                </a:cubicBezTo>
                <a:cubicBezTo>
                  <a:pt x="558612" y="427189"/>
                  <a:pt x="549093" y="424180"/>
                  <a:pt x="541473" y="419100"/>
                </a:cubicBezTo>
                <a:cubicBezTo>
                  <a:pt x="535497" y="401171"/>
                  <a:pt x="512312" y="356821"/>
                  <a:pt x="533853" y="335280"/>
                </a:cubicBezTo>
                <a:cubicBezTo>
                  <a:pt x="543011" y="326122"/>
                  <a:pt x="559388" y="330801"/>
                  <a:pt x="571953" y="327660"/>
                </a:cubicBezTo>
                <a:cubicBezTo>
                  <a:pt x="579745" y="325712"/>
                  <a:pt x="587090" y="322247"/>
                  <a:pt x="594813" y="320040"/>
                </a:cubicBezTo>
                <a:cubicBezTo>
                  <a:pt x="661790" y="300904"/>
                  <a:pt x="593343" y="323070"/>
                  <a:pt x="648153" y="304800"/>
                </a:cubicBezTo>
                <a:cubicBezTo>
                  <a:pt x="680652" y="261469"/>
                  <a:pt x="666997" y="286368"/>
                  <a:pt x="686253" y="228600"/>
                </a:cubicBezTo>
                <a:lnTo>
                  <a:pt x="693873" y="205740"/>
                </a:lnTo>
                <a:cubicBezTo>
                  <a:pt x="691333" y="175260"/>
                  <a:pt x="692251" y="144292"/>
                  <a:pt x="686253" y="114300"/>
                </a:cubicBezTo>
                <a:cubicBezTo>
                  <a:pt x="682866" y="97367"/>
                  <a:pt x="661700" y="82973"/>
                  <a:pt x="648153" y="76200"/>
                </a:cubicBezTo>
                <a:cubicBezTo>
                  <a:pt x="640969" y="72608"/>
                  <a:pt x="632477" y="72172"/>
                  <a:pt x="625293" y="68580"/>
                </a:cubicBezTo>
                <a:cubicBezTo>
                  <a:pt x="566207" y="39037"/>
                  <a:pt x="637032" y="64873"/>
                  <a:pt x="579573" y="45720"/>
                </a:cubicBezTo>
                <a:cubicBezTo>
                  <a:pt x="572670" y="40543"/>
                  <a:pt x="537375" y="13191"/>
                  <a:pt x="526233" y="7620"/>
                </a:cubicBezTo>
                <a:cubicBezTo>
                  <a:pt x="519049" y="4028"/>
                  <a:pt x="510993" y="2540"/>
                  <a:pt x="503373" y="0"/>
                </a:cubicBezTo>
                <a:cubicBezTo>
                  <a:pt x="495753" y="2540"/>
                  <a:pt x="485531" y="1348"/>
                  <a:pt x="480513" y="7620"/>
                </a:cubicBezTo>
                <a:cubicBezTo>
                  <a:pt x="470808" y="19751"/>
                  <a:pt x="469898" y="56449"/>
                  <a:pt x="480513" y="68580"/>
                </a:cubicBezTo>
                <a:cubicBezTo>
                  <a:pt x="502091" y="93240"/>
                  <a:pt x="522375" y="97774"/>
                  <a:pt x="549093" y="106680"/>
                </a:cubicBezTo>
                <a:cubicBezTo>
                  <a:pt x="559253" y="121920"/>
                  <a:pt x="585365" y="135024"/>
                  <a:pt x="579573" y="152400"/>
                </a:cubicBezTo>
                <a:cubicBezTo>
                  <a:pt x="563063" y="201930"/>
                  <a:pt x="587193" y="149860"/>
                  <a:pt x="526233" y="190500"/>
                </a:cubicBezTo>
                <a:cubicBezTo>
                  <a:pt x="518613" y="195580"/>
                  <a:pt x="512061" y="202844"/>
                  <a:pt x="503373" y="205740"/>
                </a:cubicBezTo>
                <a:cubicBezTo>
                  <a:pt x="488716" y="210626"/>
                  <a:pt x="472803" y="210330"/>
                  <a:pt x="457653" y="213360"/>
                </a:cubicBezTo>
                <a:cubicBezTo>
                  <a:pt x="449515" y="214988"/>
                  <a:pt x="413996" y="223758"/>
                  <a:pt x="404313" y="228600"/>
                </a:cubicBezTo>
                <a:cubicBezTo>
                  <a:pt x="396122" y="232696"/>
                  <a:pt x="389073" y="238760"/>
                  <a:pt x="381453" y="243840"/>
                </a:cubicBezTo>
                <a:cubicBezTo>
                  <a:pt x="373833" y="238760"/>
                  <a:pt x="366784" y="232696"/>
                  <a:pt x="358593" y="228600"/>
                </a:cubicBezTo>
                <a:cubicBezTo>
                  <a:pt x="351409" y="225008"/>
                  <a:pt x="342416" y="225435"/>
                  <a:pt x="335733" y="220980"/>
                </a:cubicBezTo>
                <a:cubicBezTo>
                  <a:pt x="326767" y="215002"/>
                  <a:pt x="320493" y="205740"/>
                  <a:pt x="312873" y="198120"/>
                </a:cubicBezTo>
                <a:cubicBezTo>
                  <a:pt x="310333" y="190500"/>
                  <a:pt x="307561" y="182953"/>
                  <a:pt x="305253" y="175260"/>
                </a:cubicBezTo>
                <a:cubicBezTo>
                  <a:pt x="299940" y="157548"/>
                  <a:pt x="299813" y="137601"/>
                  <a:pt x="290013" y="121920"/>
                </a:cubicBezTo>
                <a:cubicBezTo>
                  <a:pt x="285756" y="115109"/>
                  <a:pt x="274773" y="116840"/>
                  <a:pt x="267153" y="114300"/>
                </a:cubicBezTo>
                <a:cubicBezTo>
                  <a:pt x="234136" y="117969"/>
                  <a:pt x="187057" y="121939"/>
                  <a:pt x="152853" y="129540"/>
                </a:cubicBezTo>
                <a:cubicBezTo>
                  <a:pt x="145012" y="131282"/>
                  <a:pt x="137613" y="134620"/>
                  <a:pt x="129993" y="137160"/>
                </a:cubicBezTo>
                <a:cubicBezTo>
                  <a:pt x="127453" y="144780"/>
                  <a:pt x="122373" y="151988"/>
                  <a:pt x="122373" y="160020"/>
                </a:cubicBezTo>
                <a:cubicBezTo>
                  <a:pt x="122373" y="191573"/>
                  <a:pt x="122550" y="221157"/>
                  <a:pt x="145233" y="243840"/>
                </a:cubicBezTo>
                <a:cubicBezTo>
                  <a:pt x="170604" y="269211"/>
                  <a:pt x="163064" y="251206"/>
                  <a:pt x="190953" y="266700"/>
                </a:cubicBezTo>
                <a:cubicBezTo>
                  <a:pt x="206964" y="275595"/>
                  <a:pt x="236673" y="297180"/>
                  <a:pt x="236673" y="297180"/>
                </a:cubicBezTo>
                <a:cubicBezTo>
                  <a:pt x="243229" y="316848"/>
                  <a:pt x="254188" y="337122"/>
                  <a:pt x="236673" y="358140"/>
                </a:cubicBezTo>
                <a:cubicBezTo>
                  <a:pt x="229969" y="366185"/>
                  <a:pt x="216353" y="363220"/>
                  <a:pt x="206193" y="365760"/>
                </a:cubicBezTo>
                <a:cubicBezTo>
                  <a:pt x="198573" y="370840"/>
                  <a:pt x="192491" y="381000"/>
                  <a:pt x="183333" y="381000"/>
                </a:cubicBezTo>
                <a:cubicBezTo>
                  <a:pt x="167269" y="381000"/>
                  <a:pt x="152853" y="370840"/>
                  <a:pt x="137613" y="365760"/>
                </a:cubicBezTo>
                <a:lnTo>
                  <a:pt x="114753" y="358140"/>
                </a:lnTo>
                <a:cubicBezTo>
                  <a:pt x="107133" y="355600"/>
                  <a:pt x="99769" y="352095"/>
                  <a:pt x="91893" y="350520"/>
                </a:cubicBezTo>
                <a:lnTo>
                  <a:pt x="53793" y="342900"/>
                </a:lnTo>
                <a:cubicBezTo>
                  <a:pt x="41093" y="345440"/>
                  <a:pt x="26938" y="344094"/>
                  <a:pt x="15693" y="350520"/>
                </a:cubicBezTo>
                <a:cubicBezTo>
                  <a:pt x="-11837" y="366252"/>
                  <a:pt x="2583" y="380508"/>
                  <a:pt x="15693" y="396240"/>
                </a:cubicBezTo>
                <a:cubicBezTo>
                  <a:pt x="22592" y="404519"/>
                  <a:pt x="28425" y="415417"/>
                  <a:pt x="38553" y="419100"/>
                </a:cubicBezTo>
                <a:cubicBezTo>
                  <a:pt x="57798" y="426098"/>
                  <a:pt x="79193" y="424180"/>
                  <a:pt x="99513" y="426720"/>
                </a:cubicBezTo>
                <a:cubicBezTo>
                  <a:pt x="114753" y="431800"/>
                  <a:pt x="131867" y="433049"/>
                  <a:pt x="145233" y="441960"/>
                </a:cubicBezTo>
                <a:cubicBezTo>
                  <a:pt x="210747" y="485636"/>
                  <a:pt x="127857" y="433272"/>
                  <a:pt x="190953" y="464820"/>
                </a:cubicBezTo>
                <a:cubicBezTo>
                  <a:pt x="250039" y="494363"/>
                  <a:pt x="179214" y="468527"/>
                  <a:pt x="236673" y="487680"/>
                </a:cubicBezTo>
                <a:cubicBezTo>
                  <a:pt x="251913" y="485140"/>
                  <a:pt x="267311" y="483412"/>
                  <a:pt x="282393" y="480060"/>
                </a:cubicBezTo>
                <a:cubicBezTo>
                  <a:pt x="290234" y="478318"/>
                  <a:pt x="297221" y="472440"/>
                  <a:pt x="305253" y="472440"/>
                </a:cubicBezTo>
                <a:cubicBezTo>
                  <a:pt x="315726" y="472440"/>
                  <a:pt x="325573" y="477520"/>
                  <a:pt x="335733" y="480060"/>
                </a:cubicBezTo>
                <a:cubicBezTo>
                  <a:pt x="340813" y="487680"/>
                  <a:pt x="345110" y="495885"/>
                  <a:pt x="350973" y="502920"/>
                </a:cubicBezTo>
                <a:cubicBezTo>
                  <a:pt x="357872" y="511199"/>
                  <a:pt x="368600" y="516360"/>
                  <a:pt x="373833" y="525780"/>
                </a:cubicBezTo>
                <a:cubicBezTo>
                  <a:pt x="381635" y="539823"/>
                  <a:pt x="383993" y="556260"/>
                  <a:pt x="389073" y="571500"/>
                </a:cubicBezTo>
                <a:cubicBezTo>
                  <a:pt x="403119" y="613637"/>
                  <a:pt x="364943" y="628650"/>
                  <a:pt x="366213" y="647700"/>
                </a:cubicBezTo>
                <a:close/>
              </a:path>
            </a:pathLst>
          </a:cu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72100" y="2247900"/>
            <a:ext cx="278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WWII.NAVY.linguistics</a:t>
            </a:r>
            <a:r>
              <a:rPr lang="en-US" dirty="0" smtClean="0"/>
              <a:t>(</a:t>
            </a:r>
            <a:r>
              <a:rPr lang="en-US" strike="sngStrike" dirty="0" smtClean="0"/>
              <a:t>gum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3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450376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sp>
        <p:nvSpPr>
          <p:cNvPr id="9" name="Rectangle 8"/>
          <p:cNvSpPr/>
          <p:nvPr/>
        </p:nvSpPr>
        <p:spPr>
          <a:xfrm>
            <a:off x="1903863" y="1949069"/>
            <a:ext cx="2565779" cy="1185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Alfred Hitchcock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Tippy </a:t>
            </a:r>
            <a:r>
              <a:rPr lang="en-US" b="1" dirty="0" err="1" smtClean="0">
                <a:solidFill>
                  <a:schemeClr val="tx1"/>
                </a:solidFill>
              </a:rPr>
              <a:t>Hedren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82889"/>
            <a:ext cx="9941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HOMICIDE:WAKE</a:t>
            </a:r>
            <a:endParaRPr lang="en-US" sz="9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94183" y="586854"/>
            <a:ext cx="38100" cy="6271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51093" y="1944805"/>
            <a:ext cx="2565779" cy="1185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HOMCIDE:ur_ur_opi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CIVIL_CODE: </a:t>
            </a:r>
            <a:r>
              <a:rPr lang="en-US" b="1" dirty="0" err="1" smtClean="0">
                <a:solidFill>
                  <a:schemeClr val="tx1"/>
                </a:solidFill>
              </a:rPr>
              <a:t>bruneete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64776" y="1692322"/>
            <a:ext cx="8816454" cy="1828800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22627" y="1296537"/>
            <a:ext cx="26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QUEEN.</a:t>
            </a:r>
            <a:r>
              <a:rPr lang="en-US" strike="sngStrike" dirty="0" err="1" smtClean="0"/>
              <a:t>aei.maxpank.marx</a:t>
            </a:r>
            <a:endParaRPr lang="en-US" strike="sngStrike" dirty="0"/>
          </a:p>
        </p:txBody>
      </p:sp>
      <p:sp>
        <p:nvSpPr>
          <p:cNvPr id="15" name="Rectangle 14"/>
          <p:cNvSpPr/>
          <p:nvPr/>
        </p:nvSpPr>
        <p:spPr>
          <a:xfrm>
            <a:off x="4954137" y="1665869"/>
            <a:ext cx="1687665" cy="27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MIRROR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64776" y="1428670"/>
            <a:ext cx="2191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Roth.ibm.damier.employe.vigingi.rommeti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8033982" y="1445080"/>
            <a:ext cx="21964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Roth.ibm.damier.employe.dr.dieter.zetche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994183" y="580867"/>
            <a:ext cx="281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PRESIDENT BARACK OBAMA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626591" y="3722427"/>
            <a:ext cx="3498301" cy="2988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HOMICIDE:HOLY:WAKE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56402" y="1659502"/>
            <a:ext cx="255797" cy="28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271749" y="3129886"/>
            <a:ext cx="977874" cy="82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87125" y="4121623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VIRIGNIA: </a:t>
            </a:r>
            <a:r>
              <a:rPr lang="en-US" strike="sngStrike" dirty="0" smtClean="0"/>
              <a:t>I Need … from</a:t>
            </a:r>
          </a:p>
          <a:p>
            <a:r>
              <a:rPr lang="en-US" dirty="0"/>
              <a:t>	</a:t>
            </a:r>
            <a:r>
              <a:rPr lang="en-US" dirty="0" smtClean="0"/>
              <a:t>HOMCIDE:NANA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56198" y="3912862"/>
            <a:ext cx="4335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DR: </a:t>
            </a:r>
            <a:r>
              <a:rPr lang="en-US" strike="sngStrike" dirty="0" smtClean="0"/>
              <a:t>I Need … from</a:t>
            </a:r>
          </a:p>
          <a:p>
            <a:r>
              <a:rPr lang="en-US" dirty="0"/>
              <a:t>	</a:t>
            </a:r>
            <a:r>
              <a:rPr lang="en-US" dirty="0" smtClean="0"/>
              <a:t>HOMCIDE:JESUS:HOMICIDE:PETER</a:t>
            </a:r>
          </a:p>
          <a:p>
            <a:r>
              <a:rPr lang="en-US" dirty="0"/>
              <a:t>	</a:t>
            </a:r>
            <a:r>
              <a:rPr lang="en-US" dirty="0" smtClean="0"/>
              <a:t>HOMCIDE:NANA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197290" y="2333767"/>
            <a:ext cx="1719617" cy="150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483893" y="2620370"/>
            <a:ext cx="1328306" cy="13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8311487" y="2620370"/>
            <a:ext cx="832513" cy="13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75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450376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786" y="2501893"/>
            <a:ext cx="1491374" cy="81084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20050" y="1838779"/>
            <a:ext cx="2565779" cy="1501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302138" y="2080458"/>
            <a:ext cx="1242513" cy="1127760"/>
          </a:xfrm>
          <a:custGeom>
            <a:avLst/>
            <a:gdLst>
              <a:gd name="connsiteX0" fmla="*/ 366213 w 838653"/>
              <a:gd name="connsiteY0" fmla="*/ 647700 h 922020"/>
              <a:gd name="connsiteX1" fmla="*/ 396693 w 838653"/>
              <a:gd name="connsiteY1" fmla="*/ 685800 h 922020"/>
              <a:gd name="connsiteX2" fmla="*/ 427173 w 838653"/>
              <a:gd name="connsiteY2" fmla="*/ 731520 h 922020"/>
              <a:gd name="connsiteX3" fmla="*/ 457653 w 838653"/>
              <a:gd name="connsiteY3" fmla="*/ 800100 h 922020"/>
              <a:gd name="connsiteX4" fmla="*/ 434793 w 838653"/>
              <a:gd name="connsiteY4" fmla="*/ 815340 h 922020"/>
              <a:gd name="connsiteX5" fmla="*/ 358593 w 838653"/>
              <a:gd name="connsiteY5" fmla="*/ 822960 h 922020"/>
              <a:gd name="connsiteX6" fmla="*/ 366213 w 838653"/>
              <a:gd name="connsiteY6" fmla="*/ 883920 h 922020"/>
              <a:gd name="connsiteX7" fmla="*/ 404313 w 838653"/>
              <a:gd name="connsiteY7" fmla="*/ 914400 h 922020"/>
              <a:gd name="connsiteX8" fmla="*/ 442413 w 838653"/>
              <a:gd name="connsiteY8" fmla="*/ 922020 h 922020"/>
              <a:gd name="connsiteX9" fmla="*/ 526233 w 838653"/>
              <a:gd name="connsiteY9" fmla="*/ 914400 h 922020"/>
              <a:gd name="connsiteX10" fmla="*/ 533853 w 838653"/>
              <a:gd name="connsiteY10" fmla="*/ 891540 h 922020"/>
              <a:gd name="connsiteX11" fmla="*/ 556713 w 838653"/>
              <a:gd name="connsiteY11" fmla="*/ 845820 h 922020"/>
              <a:gd name="connsiteX12" fmla="*/ 533853 w 838653"/>
              <a:gd name="connsiteY12" fmla="*/ 716280 h 922020"/>
              <a:gd name="connsiteX13" fmla="*/ 495753 w 838653"/>
              <a:gd name="connsiteY13" fmla="*/ 670560 h 922020"/>
              <a:gd name="connsiteX14" fmla="*/ 495753 w 838653"/>
              <a:gd name="connsiteY14" fmla="*/ 586740 h 922020"/>
              <a:gd name="connsiteX15" fmla="*/ 526233 w 838653"/>
              <a:gd name="connsiteY15" fmla="*/ 632460 h 922020"/>
              <a:gd name="connsiteX16" fmla="*/ 564333 w 838653"/>
              <a:gd name="connsiteY16" fmla="*/ 678180 h 922020"/>
              <a:gd name="connsiteX17" fmla="*/ 632913 w 838653"/>
              <a:gd name="connsiteY17" fmla="*/ 708660 h 922020"/>
              <a:gd name="connsiteX18" fmla="*/ 655773 w 838653"/>
              <a:gd name="connsiteY18" fmla="*/ 716280 h 922020"/>
              <a:gd name="connsiteX19" fmla="*/ 678633 w 838653"/>
              <a:gd name="connsiteY19" fmla="*/ 723900 h 922020"/>
              <a:gd name="connsiteX20" fmla="*/ 731973 w 838653"/>
              <a:gd name="connsiteY20" fmla="*/ 739140 h 922020"/>
              <a:gd name="connsiteX21" fmla="*/ 792933 w 838653"/>
              <a:gd name="connsiteY21" fmla="*/ 731520 h 922020"/>
              <a:gd name="connsiteX22" fmla="*/ 815793 w 838653"/>
              <a:gd name="connsiteY22" fmla="*/ 723900 h 922020"/>
              <a:gd name="connsiteX23" fmla="*/ 823413 w 838653"/>
              <a:gd name="connsiteY23" fmla="*/ 701040 h 922020"/>
              <a:gd name="connsiteX24" fmla="*/ 838653 w 838653"/>
              <a:gd name="connsiteY24" fmla="*/ 640080 h 922020"/>
              <a:gd name="connsiteX25" fmla="*/ 831033 w 838653"/>
              <a:gd name="connsiteY25" fmla="*/ 594360 h 922020"/>
              <a:gd name="connsiteX26" fmla="*/ 777693 w 838653"/>
              <a:gd name="connsiteY26" fmla="*/ 571500 h 922020"/>
              <a:gd name="connsiteX27" fmla="*/ 686253 w 838653"/>
              <a:gd name="connsiteY27" fmla="*/ 579120 h 922020"/>
              <a:gd name="connsiteX28" fmla="*/ 648153 w 838653"/>
              <a:gd name="connsiteY28" fmla="*/ 548640 h 922020"/>
              <a:gd name="connsiteX29" fmla="*/ 625293 w 838653"/>
              <a:gd name="connsiteY29" fmla="*/ 525780 h 922020"/>
              <a:gd name="connsiteX30" fmla="*/ 610053 w 838653"/>
              <a:gd name="connsiteY30" fmla="*/ 502920 h 922020"/>
              <a:gd name="connsiteX31" fmla="*/ 587193 w 838653"/>
              <a:gd name="connsiteY31" fmla="*/ 480060 h 922020"/>
              <a:gd name="connsiteX32" fmla="*/ 571953 w 838653"/>
              <a:gd name="connsiteY32" fmla="*/ 457200 h 922020"/>
              <a:gd name="connsiteX33" fmla="*/ 564333 w 838653"/>
              <a:gd name="connsiteY33" fmla="*/ 434340 h 922020"/>
              <a:gd name="connsiteX34" fmla="*/ 541473 w 838653"/>
              <a:gd name="connsiteY34" fmla="*/ 419100 h 922020"/>
              <a:gd name="connsiteX35" fmla="*/ 533853 w 838653"/>
              <a:gd name="connsiteY35" fmla="*/ 335280 h 922020"/>
              <a:gd name="connsiteX36" fmla="*/ 571953 w 838653"/>
              <a:gd name="connsiteY36" fmla="*/ 327660 h 922020"/>
              <a:gd name="connsiteX37" fmla="*/ 594813 w 838653"/>
              <a:gd name="connsiteY37" fmla="*/ 320040 h 922020"/>
              <a:gd name="connsiteX38" fmla="*/ 648153 w 838653"/>
              <a:gd name="connsiteY38" fmla="*/ 304800 h 922020"/>
              <a:gd name="connsiteX39" fmla="*/ 686253 w 838653"/>
              <a:gd name="connsiteY39" fmla="*/ 228600 h 922020"/>
              <a:gd name="connsiteX40" fmla="*/ 693873 w 838653"/>
              <a:gd name="connsiteY40" fmla="*/ 205740 h 922020"/>
              <a:gd name="connsiteX41" fmla="*/ 686253 w 838653"/>
              <a:gd name="connsiteY41" fmla="*/ 114300 h 922020"/>
              <a:gd name="connsiteX42" fmla="*/ 648153 w 838653"/>
              <a:gd name="connsiteY42" fmla="*/ 76200 h 922020"/>
              <a:gd name="connsiteX43" fmla="*/ 625293 w 838653"/>
              <a:gd name="connsiteY43" fmla="*/ 68580 h 922020"/>
              <a:gd name="connsiteX44" fmla="*/ 579573 w 838653"/>
              <a:gd name="connsiteY44" fmla="*/ 45720 h 922020"/>
              <a:gd name="connsiteX45" fmla="*/ 526233 w 838653"/>
              <a:gd name="connsiteY45" fmla="*/ 7620 h 922020"/>
              <a:gd name="connsiteX46" fmla="*/ 503373 w 838653"/>
              <a:gd name="connsiteY46" fmla="*/ 0 h 922020"/>
              <a:gd name="connsiteX47" fmla="*/ 480513 w 838653"/>
              <a:gd name="connsiteY47" fmla="*/ 7620 h 922020"/>
              <a:gd name="connsiteX48" fmla="*/ 480513 w 838653"/>
              <a:gd name="connsiteY48" fmla="*/ 68580 h 922020"/>
              <a:gd name="connsiteX49" fmla="*/ 549093 w 838653"/>
              <a:gd name="connsiteY49" fmla="*/ 106680 h 922020"/>
              <a:gd name="connsiteX50" fmla="*/ 579573 w 838653"/>
              <a:gd name="connsiteY50" fmla="*/ 152400 h 922020"/>
              <a:gd name="connsiteX51" fmla="*/ 526233 w 838653"/>
              <a:gd name="connsiteY51" fmla="*/ 190500 h 922020"/>
              <a:gd name="connsiteX52" fmla="*/ 503373 w 838653"/>
              <a:gd name="connsiteY52" fmla="*/ 205740 h 922020"/>
              <a:gd name="connsiteX53" fmla="*/ 457653 w 838653"/>
              <a:gd name="connsiteY53" fmla="*/ 213360 h 922020"/>
              <a:gd name="connsiteX54" fmla="*/ 404313 w 838653"/>
              <a:gd name="connsiteY54" fmla="*/ 228600 h 922020"/>
              <a:gd name="connsiteX55" fmla="*/ 381453 w 838653"/>
              <a:gd name="connsiteY55" fmla="*/ 243840 h 922020"/>
              <a:gd name="connsiteX56" fmla="*/ 358593 w 838653"/>
              <a:gd name="connsiteY56" fmla="*/ 228600 h 922020"/>
              <a:gd name="connsiteX57" fmla="*/ 335733 w 838653"/>
              <a:gd name="connsiteY57" fmla="*/ 220980 h 922020"/>
              <a:gd name="connsiteX58" fmla="*/ 312873 w 838653"/>
              <a:gd name="connsiteY58" fmla="*/ 198120 h 922020"/>
              <a:gd name="connsiteX59" fmla="*/ 305253 w 838653"/>
              <a:gd name="connsiteY59" fmla="*/ 175260 h 922020"/>
              <a:gd name="connsiteX60" fmla="*/ 290013 w 838653"/>
              <a:gd name="connsiteY60" fmla="*/ 121920 h 922020"/>
              <a:gd name="connsiteX61" fmla="*/ 267153 w 838653"/>
              <a:gd name="connsiteY61" fmla="*/ 114300 h 922020"/>
              <a:gd name="connsiteX62" fmla="*/ 152853 w 838653"/>
              <a:gd name="connsiteY62" fmla="*/ 129540 h 922020"/>
              <a:gd name="connsiteX63" fmla="*/ 129993 w 838653"/>
              <a:gd name="connsiteY63" fmla="*/ 137160 h 922020"/>
              <a:gd name="connsiteX64" fmla="*/ 122373 w 838653"/>
              <a:gd name="connsiteY64" fmla="*/ 160020 h 922020"/>
              <a:gd name="connsiteX65" fmla="*/ 145233 w 838653"/>
              <a:gd name="connsiteY65" fmla="*/ 243840 h 922020"/>
              <a:gd name="connsiteX66" fmla="*/ 190953 w 838653"/>
              <a:gd name="connsiteY66" fmla="*/ 266700 h 922020"/>
              <a:gd name="connsiteX67" fmla="*/ 236673 w 838653"/>
              <a:gd name="connsiteY67" fmla="*/ 297180 h 922020"/>
              <a:gd name="connsiteX68" fmla="*/ 236673 w 838653"/>
              <a:gd name="connsiteY68" fmla="*/ 358140 h 922020"/>
              <a:gd name="connsiteX69" fmla="*/ 206193 w 838653"/>
              <a:gd name="connsiteY69" fmla="*/ 365760 h 922020"/>
              <a:gd name="connsiteX70" fmla="*/ 183333 w 838653"/>
              <a:gd name="connsiteY70" fmla="*/ 381000 h 922020"/>
              <a:gd name="connsiteX71" fmla="*/ 137613 w 838653"/>
              <a:gd name="connsiteY71" fmla="*/ 365760 h 922020"/>
              <a:gd name="connsiteX72" fmla="*/ 114753 w 838653"/>
              <a:gd name="connsiteY72" fmla="*/ 358140 h 922020"/>
              <a:gd name="connsiteX73" fmla="*/ 91893 w 838653"/>
              <a:gd name="connsiteY73" fmla="*/ 350520 h 922020"/>
              <a:gd name="connsiteX74" fmla="*/ 53793 w 838653"/>
              <a:gd name="connsiteY74" fmla="*/ 342900 h 922020"/>
              <a:gd name="connsiteX75" fmla="*/ 15693 w 838653"/>
              <a:gd name="connsiteY75" fmla="*/ 350520 h 922020"/>
              <a:gd name="connsiteX76" fmla="*/ 15693 w 838653"/>
              <a:gd name="connsiteY76" fmla="*/ 396240 h 922020"/>
              <a:gd name="connsiteX77" fmla="*/ 38553 w 838653"/>
              <a:gd name="connsiteY77" fmla="*/ 419100 h 922020"/>
              <a:gd name="connsiteX78" fmla="*/ 99513 w 838653"/>
              <a:gd name="connsiteY78" fmla="*/ 426720 h 922020"/>
              <a:gd name="connsiteX79" fmla="*/ 145233 w 838653"/>
              <a:gd name="connsiteY79" fmla="*/ 441960 h 922020"/>
              <a:gd name="connsiteX80" fmla="*/ 190953 w 838653"/>
              <a:gd name="connsiteY80" fmla="*/ 464820 h 922020"/>
              <a:gd name="connsiteX81" fmla="*/ 236673 w 838653"/>
              <a:gd name="connsiteY81" fmla="*/ 487680 h 922020"/>
              <a:gd name="connsiteX82" fmla="*/ 282393 w 838653"/>
              <a:gd name="connsiteY82" fmla="*/ 480060 h 922020"/>
              <a:gd name="connsiteX83" fmla="*/ 305253 w 838653"/>
              <a:gd name="connsiteY83" fmla="*/ 472440 h 922020"/>
              <a:gd name="connsiteX84" fmla="*/ 335733 w 838653"/>
              <a:gd name="connsiteY84" fmla="*/ 480060 h 922020"/>
              <a:gd name="connsiteX85" fmla="*/ 350973 w 838653"/>
              <a:gd name="connsiteY85" fmla="*/ 502920 h 922020"/>
              <a:gd name="connsiteX86" fmla="*/ 373833 w 838653"/>
              <a:gd name="connsiteY86" fmla="*/ 525780 h 922020"/>
              <a:gd name="connsiteX87" fmla="*/ 389073 w 838653"/>
              <a:gd name="connsiteY87" fmla="*/ 571500 h 922020"/>
              <a:gd name="connsiteX88" fmla="*/ 366213 w 838653"/>
              <a:gd name="connsiteY88" fmla="*/ 64770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838653" h="922020">
                <a:moveTo>
                  <a:pt x="366213" y="647700"/>
                </a:moveTo>
                <a:cubicBezTo>
                  <a:pt x="367483" y="666750"/>
                  <a:pt x="388073" y="672008"/>
                  <a:pt x="396693" y="685800"/>
                </a:cubicBezTo>
                <a:cubicBezTo>
                  <a:pt x="433452" y="744615"/>
                  <a:pt x="364111" y="668458"/>
                  <a:pt x="427173" y="731520"/>
                </a:cubicBezTo>
                <a:cubicBezTo>
                  <a:pt x="445309" y="785928"/>
                  <a:pt x="433502" y="763874"/>
                  <a:pt x="457653" y="800100"/>
                </a:cubicBezTo>
                <a:cubicBezTo>
                  <a:pt x="450033" y="805180"/>
                  <a:pt x="443717" y="813281"/>
                  <a:pt x="434793" y="815340"/>
                </a:cubicBezTo>
                <a:cubicBezTo>
                  <a:pt x="409920" y="821080"/>
                  <a:pt x="376643" y="804910"/>
                  <a:pt x="358593" y="822960"/>
                </a:cubicBezTo>
                <a:cubicBezTo>
                  <a:pt x="344113" y="837440"/>
                  <a:pt x="360825" y="864163"/>
                  <a:pt x="366213" y="883920"/>
                </a:cubicBezTo>
                <a:cubicBezTo>
                  <a:pt x="372541" y="907124"/>
                  <a:pt x="384489" y="909444"/>
                  <a:pt x="404313" y="914400"/>
                </a:cubicBezTo>
                <a:cubicBezTo>
                  <a:pt x="416878" y="917541"/>
                  <a:pt x="429713" y="919480"/>
                  <a:pt x="442413" y="922020"/>
                </a:cubicBezTo>
                <a:cubicBezTo>
                  <a:pt x="470353" y="919480"/>
                  <a:pt x="499617" y="923272"/>
                  <a:pt x="526233" y="914400"/>
                </a:cubicBezTo>
                <a:cubicBezTo>
                  <a:pt x="533853" y="911860"/>
                  <a:pt x="530261" y="898724"/>
                  <a:pt x="533853" y="891540"/>
                </a:cubicBezTo>
                <a:cubicBezTo>
                  <a:pt x="563396" y="832454"/>
                  <a:pt x="537560" y="903279"/>
                  <a:pt x="556713" y="845820"/>
                </a:cubicBezTo>
                <a:cubicBezTo>
                  <a:pt x="556061" y="838643"/>
                  <a:pt x="553142" y="735569"/>
                  <a:pt x="533853" y="716280"/>
                </a:cubicBezTo>
                <a:cubicBezTo>
                  <a:pt x="504517" y="686944"/>
                  <a:pt x="516971" y="702386"/>
                  <a:pt x="495753" y="670560"/>
                </a:cubicBezTo>
                <a:cubicBezTo>
                  <a:pt x="492369" y="657023"/>
                  <a:pt x="471917" y="591507"/>
                  <a:pt x="495753" y="586740"/>
                </a:cubicBezTo>
                <a:cubicBezTo>
                  <a:pt x="513714" y="583148"/>
                  <a:pt x="516073" y="617220"/>
                  <a:pt x="526233" y="632460"/>
                </a:cubicBezTo>
                <a:cubicBezTo>
                  <a:pt x="541218" y="654937"/>
                  <a:pt x="542331" y="659845"/>
                  <a:pt x="564333" y="678180"/>
                </a:cubicBezTo>
                <a:cubicBezTo>
                  <a:pt x="588484" y="698306"/>
                  <a:pt x="599687" y="697585"/>
                  <a:pt x="632913" y="708660"/>
                </a:cubicBezTo>
                <a:lnTo>
                  <a:pt x="655773" y="716280"/>
                </a:lnTo>
                <a:cubicBezTo>
                  <a:pt x="663393" y="718820"/>
                  <a:pt x="670841" y="721952"/>
                  <a:pt x="678633" y="723900"/>
                </a:cubicBezTo>
                <a:cubicBezTo>
                  <a:pt x="716905" y="733468"/>
                  <a:pt x="699178" y="728208"/>
                  <a:pt x="731973" y="739140"/>
                </a:cubicBezTo>
                <a:cubicBezTo>
                  <a:pt x="752293" y="736600"/>
                  <a:pt x="772785" y="735183"/>
                  <a:pt x="792933" y="731520"/>
                </a:cubicBezTo>
                <a:cubicBezTo>
                  <a:pt x="800836" y="730083"/>
                  <a:pt x="810113" y="729580"/>
                  <a:pt x="815793" y="723900"/>
                </a:cubicBezTo>
                <a:cubicBezTo>
                  <a:pt x="821473" y="718220"/>
                  <a:pt x="821465" y="708832"/>
                  <a:pt x="823413" y="701040"/>
                </a:cubicBezTo>
                <a:lnTo>
                  <a:pt x="838653" y="640080"/>
                </a:lnTo>
                <a:cubicBezTo>
                  <a:pt x="836113" y="624840"/>
                  <a:pt x="837943" y="608179"/>
                  <a:pt x="831033" y="594360"/>
                </a:cubicBezTo>
                <a:cubicBezTo>
                  <a:pt x="823515" y="579325"/>
                  <a:pt x="789548" y="574464"/>
                  <a:pt x="777693" y="571500"/>
                </a:cubicBezTo>
                <a:cubicBezTo>
                  <a:pt x="747213" y="574040"/>
                  <a:pt x="716839" y="579120"/>
                  <a:pt x="686253" y="579120"/>
                </a:cubicBezTo>
                <a:cubicBezTo>
                  <a:pt x="659150" y="579120"/>
                  <a:pt x="662781" y="566193"/>
                  <a:pt x="648153" y="548640"/>
                </a:cubicBezTo>
                <a:cubicBezTo>
                  <a:pt x="641254" y="540361"/>
                  <a:pt x="632192" y="534059"/>
                  <a:pt x="625293" y="525780"/>
                </a:cubicBezTo>
                <a:cubicBezTo>
                  <a:pt x="619430" y="518745"/>
                  <a:pt x="615916" y="509955"/>
                  <a:pt x="610053" y="502920"/>
                </a:cubicBezTo>
                <a:cubicBezTo>
                  <a:pt x="603154" y="494641"/>
                  <a:pt x="594092" y="488339"/>
                  <a:pt x="587193" y="480060"/>
                </a:cubicBezTo>
                <a:cubicBezTo>
                  <a:pt x="581330" y="473025"/>
                  <a:pt x="576049" y="465391"/>
                  <a:pt x="571953" y="457200"/>
                </a:cubicBezTo>
                <a:cubicBezTo>
                  <a:pt x="568361" y="450016"/>
                  <a:pt x="569351" y="440612"/>
                  <a:pt x="564333" y="434340"/>
                </a:cubicBezTo>
                <a:cubicBezTo>
                  <a:pt x="558612" y="427189"/>
                  <a:pt x="549093" y="424180"/>
                  <a:pt x="541473" y="419100"/>
                </a:cubicBezTo>
                <a:cubicBezTo>
                  <a:pt x="535497" y="401171"/>
                  <a:pt x="512312" y="356821"/>
                  <a:pt x="533853" y="335280"/>
                </a:cubicBezTo>
                <a:cubicBezTo>
                  <a:pt x="543011" y="326122"/>
                  <a:pt x="559388" y="330801"/>
                  <a:pt x="571953" y="327660"/>
                </a:cubicBezTo>
                <a:cubicBezTo>
                  <a:pt x="579745" y="325712"/>
                  <a:pt x="587090" y="322247"/>
                  <a:pt x="594813" y="320040"/>
                </a:cubicBezTo>
                <a:cubicBezTo>
                  <a:pt x="661790" y="300904"/>
                  <a:pt x="593343" y="323070"/>
                  <a:pt x="648153" y="304800"/>
                </a:cubicBezTo>
                <a:cubicBezTo>
                  <a:pt x="680652" y="261469"/>
                  <a:pt x="666997" y="286368"/>
                  <a:pt x="686253" y="228600"/>
                </a:cubicBezTo>
                <a:lnTo>
                  <a:pt x="693873" y="205740"/>
                </a:lnTo>
                <a:cubicBezTo>
                  <a:pt x="691333" y="175260"/>
                  <a:pt x="692251" y="144292"/>
                  <a:pt x="686253" y="114300"/>
                </a:cubicBezTo>
                <a:cubicBezTo>
                  <a:pt x="682866" y="97367"/>
                  <a:pt x="661700" y="82973"/>
                  <a:pt x="648153" y="76200"/>
                </a:cubicBezTo>
                <a:cubicBezTo>
                  <a:pt x="640969" y="72608"/>
                  <a:pt x="632477" y="72172"/>
                  <a:pt x="625293" y="68580"/>
                </a:cubicBezTo>
                <a:cubicBezTo>
                  <a:pt x="566207" y="39037"/>
                  <a:pt x="637032" y="64873"/>
                  <a:pt x="579573" y="45720"/>
                </a:cubicBezTo>
                <a:cubicBezTo>
                  <a:pt x="572670" y="40543"/>
                  <a:pt x="537375" y="13191"/>
                  <a:pt x="526233" y="7620"/>
                </a:cubicBezTo>
                <a:cubicBezTo>
                  <a:pt x="519049" y="4028"/>
                  <a:pt x="510993" y="2540"/>
                  <a:pt x="503373" y="0"/>
                </a:cubicBezTo>
                <a:cubicBezTo>
                  <a:pt x="495753" y="2540"/>
                  <a:pt x="485531" y="1348"/>
                  <a:pt x="480513" y="7620"/>
                </a:cubicBezTo>
                <a:cubicBezTo>
                  <a:pt x="470808" y="19751"/>
                  <a:pt x="469898" y="56449"/>
                  <a:pt x="480513" y="68580"/>
                </a:cubicBezTo>
                <a:cubicBezTo>
                  <a:pt x="502091" y="93240"/>
                  <a:pt x="522375" y="97774"/>
                  <a:pt x="549093" y="106680"/>
                </a:cubicBezTo>
                <a:cubicBezTo>
                  <a:pt x="559253" y="121920"/>
                  <a:pt x="585365" y="135024"/>
                  <a:pt x="579573" y="152400"/>
                </a:cubicBezTo>
                <a:cubicBezTo>
                  <a:pt x="563063" y="201930"/>
                  <a:pt x="587193" y="149860"/>
                  <a:pt x="526233" y="190500"/>
                </a:cubicBezTo>
                <a:cubicBezTo>
                  <a:pt x="518613" y="195580"/>
                  <a:pt x="512061" y="202844"/>
                  <a:pt x="503373" y="205740"/>
                </a:cubicBezTo>
                <a:cubicBezTo>
                  <a:pt x="488716" y="210626"/>
                  <a:pt x="472803" y="210330"/>
                  <a:pt x="457653" y="213360"/>
                </a:cubicBezTo>
                <a:cubicBezTo>
                  <a:pt x="449515" y="214988"/>
                  <a:pt x="413996" y="223758"/>
                  <a:pt x="404313" y="228600"/>
                </a:cubicBezTo>
                <a:cubicBezTo>
                  <a:pt x="396122" y="232696"/>
                  <a:pt x="389073" y="238760"/>
                  <a:pt x="381453" y="243840"/>
                </a:cubicBezTo>
                <a:cubicBezTo>
                  <a:pt x="373833" y="238760"/>
                  <a:pt x="366784" y="232696"/>
                  <a:pt x="358593" y="228600"/>
                </a:cubicBezTo>
                <a:cubicBezTo>
                  <a:pt x="351409" y="225008"/>
                  <a:pt x="342416" y="225435"/>
                  <a:pt x="335733" y="220980"/>
                </a:cubicBezTo>
                <a:cubicBezTo>
                  <a:pt x="326767" y="215002"/>
                  <a:pt x="320493" y="205740"/>
                  <a:pt x="312873" y="198120"/>
                </a:cubicBezTo>
                <a:cubicBezTo>
                  <a:pt x="310333" y="190500"/>
                  <a:pt x="307561" y="182953"/>
                  <a:pt x="305253" y="175260"/>
                </a:cubicBezTo>
                <a:cubicBezTo>
                  <a:pt x="299940" y="157548"/>
                  <a:pt x="299813" y="137601"/>
                  <a:pt x="290013" y="121920"/>
                </a:cubicBezTo>
                <a:cubicBezTo>
                  <a:pt x="285756" y="115109"/>
                  <a:pt x="274773" y="116840"/>
                  <a:pt x="267153" y="114300"/>
                </a:cubicBezTo>
                <a:cubicBezTo>
                  <a:pt x="234136" y="117969"/>
                  <a:pt x="187057" y="121939"/>
                  <a:pt x="152853" y="129540"/>
                </a:cubicBezTo>
                <a:cubicBezTo>
                  <a:pt x="145012" y="131282"/>
                  <a:pt x="137613" y="134620"/>
                  <a:pt x="129993" y="137160"/>
                </a:cubicBezTo>
                <a:cubicBezTo>
                  <a:pt x="127453" y="144780"/>
                  <a:pt x="122373" y="151988"/>
                  <a:pt x="122373" y="160020"/>
                </a:cubicBezTo>
                <a:cubicBezTo>
                  <a:pt x="122373" y="191573"/>
                  <a:pt x="122550" y="221157"/>
                  <a:pt x="145233" y="243840"/>
                </a:cubicBezTo>
                <a:cubicBezTo>
                  <a:pt x="170604" y="269211"/>
                  <a:pt x="163064" y="251206"/>
                  <a:pt x="190953" y="266700"/>
                </a:cubicBezTo>
                <a:cubicBezTo>
                  <a:pt x="206964" y="275595"/>
                  <a:pt x="236673" y="297180"/>
                  <a:pt x="236673" y="297180"/>
                </a:cubicBezTo>
                <a:cubicBezTo>
                  <a:pt x="243229" y="316848"/>
                  <a:pt x="254188" y="337122"/>
                  <a:pt x="236673" y="358140"/>
                </a:cubicBezTo>
                <a:cubicBezTo>
                  <a:pt x="229969" y="366185"/>
                  <a:pt x="216353" y="363220"/>
                  <a:pt x="206193" y="365760"/>
                </a:cubicBezTo>
                <a:cubicBezTo>
                  <a:pt x="198573" y="370840"/>
                  <a:pt x="192491" y="381000"/>
                  <a:pt x="183333" y="381000"/>
                </a:cubicBezTo>
                <a:cubicBezTo>
                  <a:pt x="167269" y="381000"/>
                  <a:pt x="152853" y="370840"/>
                  <a:pt x="137613" y="365760"/>
                </a:cubicBezTo>
                <a:lnTo>
                  <a:pt x="114753" y="358140"/>
                </a:lnTo>
                <a:cubicBezTo>
                  <a:pt x="107133" y="355600"/>
                  <a:pt x="99769" y="352095"/>
                  <a:pt x="91893" y="350520"/>
                </a:cubicBezTo>
                <a:lnTo>
                  <a:pt x="53793" y="342900"/>
                </a:lnTo>
                <a:cubicBezTo>
                  <a:pt x="41093" y="345440"/>
                  <a:pt x="26938" y="344094"/>
                  <a:pt x="15693" y="350520"/>
                </a:cubicBezTo>
                <a:cubicBezTo>
                  <a:pt x="-11837" y="366252"/>
                  <a:pt x="2583" y="380508"/>
                  <a:pt x="15693" y="396240"/>
                </a:cubicBezTo>
                <a:cubicBezTo>
                  <a:pt x="22592" y="404519"/>
                  <a:pt x="28425" y="415417"/>
                  <a:pt x="38553" y="419100"/>
                </a:cubicBezTo>
                <a:cubicBezTo>
                  <a:pt x="57798" y="426098"/>
                  <a:pt x="79193" y="424180"/>
                  <a:pt x="99513" y="426720"/>
                </a:cubicBezTo>
                <a:cubicBezTo>
                  <a:pt x="114753" y="431800"/>
                  <a:pt x="131867" y="433049"/>
                  <a:pt x="145233" y="441960"/>
                </a:cubicBezTo>
                <a:cubicBezTo>
                  <a:pt x="210747" y="485636"/>
                  <a:pt x="127857" y="433272"/>
                  <a:pt x="190953" y="464820"/>
                </a:cubicBezTo>
                <a:cubicBezTo>
                  <a:pt x="250039" y="494363"/>
                  <a:pt x="179214" y="468527"/>
                  <a:pt x="236673" y="487680"/>
                </a:cubicBezTo>
                <a:cubicBezTo>
                  <a:pt x="251913" y="485140"/>
                  <a:pt x="267311" y="483412"/>
                  <a:pt x="282393" y="480060"/>
                </a:cubicBezTo>
                <a:cubicBezTo>
                  <a:pt x="290234" y="478318"/>
                  <a:pt x="297221" y="472440"/>
                  <a:pt x="305253" y="472440"/>
                </a:cubicBezTo>
                <a:cubicBezTo>
                  <a:pt x="315726" y="472440"/>
                  <a:pt x="325573" y="477520"/>
                  <a:pt x="335733" y="480060"/>
                </a:cubicBezTo>
                <a:cubicBezTo>
                  <a:pt x="340813" y="487680"/>
                  <a:pt x="345110" y="495885"/>
                  <a:pt x="350973" y="502920"/>
                </a:cubicBezTo>
                <a:cubicBezTo>
                  <a:pt x="357872" y="511199"/>
                  <a:pt x="368600" y="516360"/>
                  <a:pt x="373833" y="525780"/>
                </a:cubicBezTo>
                <a:cubicBezTo>
                  <a:pt x="381635" y="539823"/>
                  <a:pt x="383993" y="556260"/>
                  <a:pt x="389073" y="571500"/>
                </a:cubicBezTo>
                <a:cubicBezTo>
                  <a:pt x="403119" y="613637"/>
                  <a:pt x="364943" y="628650"/>
                  <a:pt x="366213" y="647700"/>
                </a:cubicBezTo>
                <a:close/>
              </a:path>
            </a:pathLst>
          </a:cu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786" y="3944202"/>
            <a:ext cx="1159326" cy="15501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511" y="3944202"/>
            <a:ext cx="1159326" cy="15501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27707" y="3623058"/>
            <a:ext cx="281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Jason		Mathew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28" y="4657982"/>
            <a:ext cx="843388" cy="105370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62128" y="432634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Mother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92620" y="1978926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HOMCIDE:NANA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254388" y="1787857"/>
            <a:ext cx="5486400" cy="4490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215013" y="1430404"/>
            <a:ext cx="5700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nonPolcieFraunHofferInsuteion.nonPolcieBilderberg.nonPoliceFrameLogical</a:t>
            </a:r>
            <a:endParaRPr lang="en-US" sz="14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8666328" y="4203510"/>
            <a:ext cx="1037230" cy="515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100963" y="3944202"/>
            <a:ext cx="1528212" cy="77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27116" y="874245"/>
            <a:ext cx="2192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 Mateo, California</a:t>
            </a:r>
          </a:p>
          <a:p>
            <a:r>
              <a:rPr lang="en-US" dirty="0" smtClean="0"/>
              <a:t>Hospital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82393" y="918067"/>
            <a:ext cx="2163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Foster City, California</a:t>
            </a:r>
          </a:p>
          <a:p>
            <a:r>
              <a:rPr lang="en-US" dirty="0" smtClean="0"/>
              <a:t>Beach Park Ave</a:t>
            </a:r>
            <a:endParaRPr lang="en-US" dirty="0" smtClean="0"/>
          </a:p>
        </p:txBody>
      </p:sp>
      <p:cxnSp>
        <p:nvCxnSpPr>
          <p:cNvPr id="30" name="Straight Connector 29"/>
          <p:cNvCxnSpPr>
            <a:endCxn id="12" idx="3"/>
          </p:cNvCxnSpPr>
          <p:nvPr/>
        </p:nvCxnSpPr>
        <p:spPr>
          <a:xfrm flipV="1">
            <a:off x="6987654" y="2907315"/>
            <a:ext cx="1823506" cy="58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79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450376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59" y="1760561"/>
            <a:ext cx="4663166" cy="2645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549" y="627376"/>
            <a:ext cx="471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Cook(</a:t>
            </a:r>
            <a:r>
              <a:rPr lang="en-US" strike="sngStrike" dirty="0" err="1" smtClean="0"/>
              <a:t>koche</a:t>
            </a:r>
            <a:r>
              <a:rPr lang="en-US" dirty="0" smtClean="0"/>
              <a:t>)0.1nonPolcieDEALogal</a:t>
            </a:r>
          </a:p>
          <a:p>
            <a:r>
              <a:rPr lang="en-US" dirty="0" smtClean="0"/>
              <a:t>0.1 </a:t>
            </a:r>
            <a:r>
              <a:rPr lang="en-US" dirty="0" err="1" smtClean="0"/>
              <a:t>roth</a:t>
            </a:r>
            <a:r>
              <a:rPr lang="en-US" dirty="0" smtClean="0"/>
              <a:t> CIVIL_CODE,CRIMINAL CODE RED/ROTH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219" y="1760561"/>
            <a:ext cx="2314575" cy="2333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09359" y="1992573"/>
            <a:ext cx="4663166" cy="2413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41219" y="2172268"/>
            <a:ext cx="2314575" cy="2413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51928" y="1269242"/>
            <a:ext cx="217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Application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09359" y="1314229"/>
            <a:ext cx="238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Powerpoint</a:t>
            </a:r>
            <a:r>
              <a:rPr lang="en-US" dirty="0" smtClean="0"/>
              <a:t> Application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646" y="4892664"/>
            <a:ext cx="2666197" cy="183585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14646" y="4464571"/>
            <a:ext cx="865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Brower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6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450376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00799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77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5</cp:revision>
  <dcterms:created xsi:type="dcterms:W3CDTF">2023-04-28T14:33:58Z</dcterms:created>
  <dcterms:modified xsi:type="dcterms:W3CDTF">2023-04-28T15:36:11Z</dcterms:modified>
</cp:coreProperties>
</file>