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9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C62E5-2070-4B69-B291-A347E78823B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2368-5259-4893-9815-D2FA1B639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scode.house.gov/view.xhtml?path=/prelim@title18/part1/chapter84&amp;edition=prelim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scode.house.gov/view.xhtml?path=/prelim@title18/part1/chapter84&amp;edition=prelim" TargetMode="External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scode.house.gov/view.xhtml?path=/prelim@title18/part1/chapter84&amp;edition=prelim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scode.house.gov/view.xhtml?path=/prelim@title18/part1/chapter84&amp;edition=prelim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65" y="0"/>
            <a:ext cx="10536120" cy="2410161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6"/>
              </a:rPr>
              <a:t>18 U.S. Code </a:t>
            </a:r>
            <a:endParaRPr lang="en-US" sz="1400" u="sng" dirty="0" smtClean="0">
              <a:hlinkClick r:id="rId6"/>
            </a:endParaRPr>
          </a:p>
          <a:p>
            <a:r>
              <a:rPr lang="en-US" u="sng" dirty="0" smtClean="0">
                <a:hlinkClick r:id="rId6"/>
              </a:rPr>
              <a:t>§ 1751</a:t>
            </a:r>
            <a:endParaRPr lang="en-US" u="sng" dirty="0" smtClean="0"/>
          </a:p>
          <a:p>
            <a:r>
              <a:rPr lang="en-US" u="sng" dirty="0" smtClean="0"/>
              <a:t>§PREA</a:t>
            </a:r>
          </a:p>
          <a:p>
            <a:r>
              <a:rPr lang="en-US" u="sng" dirty="0" smtClean="0"/>
              <a:t>§187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CIVIL</a:t>
            </a: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471" y="88135"/>
            <a:ext cx="704762" cy="17428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415" y="88135"/>
            <a:ext cx="704762" cy="17428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15" y="2360437"/>
            <a:ext cx="822101" cy="12537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4815" y="2389552"/>
            <a:ext cx="249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US. v. Germany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14" y="3880125"/>
            <a:ext cx="822101" cy="12537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73088" y="3880125"/>
            <a:ext cx="175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US. v. Russia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5490" y="5323600"/>
            <a:ext cx="187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US. v. China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69" y="5323600"/>
            <a:ext cx="822101" cy="12537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554" y="2362114"/>
            <a:ext cx="822101" cy="125370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369209" y="2382543"/>
            <a:ext cx="1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Germany v. US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93" y="4069897"/>
            <a:ext cx="822101" cy="125370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67899" y="4064791"/>
            <a:ext cx="223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Germany v. Russia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47" y="5638815"/>
            <a:ext cx="822101" cy="125370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243469" y="5628392"/>
            <a:ext cx="216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Germany v. China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13" y="2444252"/>
            <a:ext cx="370403" cy="3076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7" y="5710446"/>
            <a:ext cx="370403" cy="30762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84" y="4201071"/>
            <a:ext cx="370403" cy="307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1135" y="4469538"/>
            <a:ext cx="262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Business process of Soviet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2975" y="2723268"/>
            <a:ext cx="1912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Busines</a:t>
            </a:r>
            <a:r>
              <a:rPr lang="en-US" strike="sngStrike" dirty="0" smtClean="0"/>
              <a:t> process of</a:t>
            </a:r>
          </a:p>
          <a:p>
            <a:r>
              <a:rPr lang="en-US" strike="sngStrike" dirty="0" err="1" smtClean="0"/>
              <a:t>Ss</a:t>
            </a:r>
            <a:r>
              <a:rPr lang="en-US" strike="sngStrike" dirty="0" smtClean="0"/>
              <a:t> and soviet</a:t>
            </a:r>
            <a:endParaRPr lang="en-US" strike="sngStrike" dirty="0"/>
          </a:p>
        </p:txBody>
      </p:sp>
      <p:sp>
        <p:nvSpPr>
          <p:cNvPr id="32" name="TextBox 31"/>
          <p:cNvSpPr txBox="1"/>
          <p:nvPr/>
        </p:nvSpPr>
        <p:spPr>
          <a:xfrm>
            <a:off x="3674709" y="4201071"/>
            <a:ext cx="1912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Busines</a:t>
            </a:r>
            <a:r>
              <a:rPr lang="en-US" strike="sngStrike" dirty="0" smtClean="0"/>
              <a:t> process of</a:t>
            </a:r>
          </a:p>
          <a:p>
            <a:r>
              <a:rPr lang="en-US" strike="sngStrike" dirty="0" err="1" smtClean="0"/>
              <a:t>Ss</a:t>
            </a:r>
            <a:r>
              <a:rPr lang="en-US" strike="sngStrike" dirty="0" smtClean="0"/>
              <a:t> and soviet</a:t>
            </a:r>
            <a:endParaRPr lang="en-US" strike="sngStrike" dirty="0"/>
          </a:p>
        </p:txBody>
      </p:sp>
      <p:sp>
        <p:nvSpPr>
          <p:cNvPr id="33" name="TextBox 32"/>
          <p:cNvSpPr txBox="1"/>
          <p:nvPr/>
        </p:nvSpPr>
        <p:spPr>
          <a:xfrm>
            <a:off x="3732191" y="5690222"/>
            <a:ext cx="3061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Busines</a:t>
            </a:r>
            <a:r>
              <a:rPr lang="en-US" strike="sngStrike" dirty="0" smtClean="0"/>
              <a:t> process of soviet</a:t>
            </a:r>
          </a:p>
          <a:p>
            <a:r>
              <a:rPr lang="en-US" strike="sngStrike" dirty="0" smtClean="0"/>
              <a:t>Hidden </a:t>
            </a:r>
            <a:r>
              <a:rPr lang="en-US" strike="sngStrike" dirty="0" err="1" smtClean="0"/>
              <a:t>ss</a:t>
            </a:r>
            <a:r>
              <a:rPr lang="en-US" strike="sngStrike" dirty="0" smtClean="0"/>
              <a:t> ROTH </a:t>
            </a:r>
            <a:r>
              <a:rPr lang="en-US" strike="sngStrike" dirty="0" err="1" smtClean="0"/>
              <a:t>Fivoli</a:t>
            </a:r>
            <a:r>
              <a:rPr lang="en-US" strike="sngStrike" dirty="0" smtClean="0"/>
              <a:t> and Civil</a:t>
            </a:r>
          </a:p>
          <a:p>
            <a:r>
              <a:rPr lang="en-US" strike="sngStrike" dirty="0" smtClean="0"/>
              <a:t>Code</a:t>
            </a:r>
            <a:endParaRPr lang="en-US" strike="sngStrike" dirty="0"/>
          </a:p>
        </p:txBody>
      </p:sp>
      <p:sp>
        <p:nvSpPr>
          <p:cNvPr id="34" name="TextBox 33"/>
          <p:cNvSpPr txBox="1"/>
          <p:nvPr/>
        </p:nvSpPr>
        <p:spPr>
          <a:xfrm>
            <a:off x="8281135" y="2790941"/>
            <a:ext cx="193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§422.6 Hate Crime</a:t>
            </a:r>
            <a:endParaRPr lang="en-US" strike="sngStrike" dirty="0"/>
          </a:p>
        </p:txBody>
      </p:sp>
      <p:sp>
        <p:nvSpPr>
          <p:cNvPr id="35" name="TextBox 34"/>
          <p:cNvSpPr txBox="1"/>
          <p:nvPr/>
        </p:nvSpPr>
        <p:spPr>
          <a:xfrm>
            <a:off x="8369209" y="5930972"/>
            <a:ext cx="1912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Busines</a:t>
            </a:r>
            <a:r>
              <a:rPr lang="en-US" strike="sngStrike" dirty="0" smtClean="0"/>
              <a:t> process of</a:t>
            </a:r>
          </a:p>
          <a:p>
            <a:r>
              <a:rPr lang="en-US" strike="sngStrike" dirty="0" err="1" smtClean="0"/>
              <a:t>Ss</a:t>
            </a:r>
            <a:r>
              <a:rPr lang="en-US" strike="sngStrike" dirty="0" smtClean="0"/>
              <a:t> and soviet</a:t>
            </a:r>
            <a:endParaRPr lang="en-US" strike="sngStrike" dirty="0"/>
          </a:p>
        </p:txBody>
      </p:sp>
      <p:sp>
        <p:nvSpPr>
          <p:cNvPr id="36" name="Rectangle 35"/>
          <p:cNvSpPr/>
          <p:nvPr/>
        </p:nvSpPr>
        <p:spPr>
          <a:xfrm>
            <a:off x="1087580" y="379118"/>
            <a:ext cx="2086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Vol. 4 February 24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, 2023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2566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65" y="0"/>
            <a:ext cx="10536120" cy="2410161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6"/>
              </a:rPr>
              <a:t>18 U.S. Code </a:t>
            </a:r>
            <a:endParaRPr lang="en-US" sz="1400" u="sng" dirty="0" smtClean="0">
              <a:hlinkClick r:id="rId6"/>
            </a:endParaRPr>
          </a:p>
          <a:p>
            <a:r>
              <a:rPr lang="en-US" u="sng" dirty="0" smtClean="0">
                <a:hlinkClick r:id="rId6"/>
              </a:rPr>
              <a:t>§ 1751</a:t>
            </a:r>
            <a:endParaRPr lang="en-US" u="sng" dirty="0" smtClean="0"/>
          </a:p>
          <a:p>
            <a:r>
              <a:rPr lang="en-US" u="sng" dirty="0" smtClean="0"/>
              <a:t>§PREA</a:t>
            </a:r>
          </a:p>
          <a:p>
            <a:r>
              <a:rPr lang="en-US" u="sng" dirty="0" smtClean="0"/>
              <a:t>§187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CIVIL</a:t>
            </a: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471" y="88135"/>
            <a:ext cx="704762" cy="17428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415" y="88135"/>
            <a:ext cx="704762" cy="17428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115" y="2360437"/>
            <a:ext cx="822101" cy="1253703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87580" y="379118"/>
            <a:ext cx="2086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Vol. 4 February 24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, 2023</a:t>
            </a:r>
            <a:endParaRPr lang="en-US" sz="1400" dirty="0" smtClean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9191" y="3673294"/>
            <a:ext cx="673109" cy="117097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13" y="3913981"/>
            <a:ext cx="1138778" cy="11387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6307" y="3908141"/>
            <a:ext cx="1728472" cy="1170970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6986526" y="3704352"/>
            <a:ext cx="743748" cy="866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5268764" y="3796924"/>
            <a:ext cx="743748" cy="866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2931" y="4422546"/>
            <a:ext cx="1288921" cy="1190989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11041852" y="3913981"/>
            <a:ext cx="1080016" cy="316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462" y="3695274"/>
            <a:ext cx="2163583" cy="112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5" y="5082748"/>
            <a:ext cx="2049861" cy="117332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8108" y="5052759"/>
            <a:ext cx="673109" cy="1170970"/>
          </a:xfrm>
          <a:prstGeom prst="rect">
            <a:avLst/>
          </a:prstGeom>
        </p:spPr>
      </p:pic>
      <p:sp>
        <p:nvSpPr>
          <p:cNvPr id="52" name="Right Arrow 51"/>
          <p:cNvSpPr/>
          <p:nvPr/>
        </p:nvSpPr>
        <p:spPr>
          <a:xfrm rot="10800000">
            <a:off x="5268764" y="5079111"/>
            <a:ext cx="743748" cy="866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65" y="0"/>
            <a:ext cx="10536120" cy="2410161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6"/>
              </a:rPr>
              <a:t>18 U.S. Code </a:t>
            </a:r>
            <a:endParaRPr lang="en-US" sz="1400" u="sng" dirty="0" smtClean="0">
              <a:hlinkClick r:id="rId6"/>
            </a:endParaRPr>
          </a:p>
          <a:p>
            <a:r>
              <a:rPr lang="en-US" u="sng" dirty="0" smtClean="0">
                <a:hlinkClick r:id="rId6"/>
              </a:rPr>
              <a:t>§ 1751</a:t>
            </a:r>
            <a:endParaRPr lang="en-US" u="sng" dirty="0" smtClean="0"/>
          </a:p>
          <a:p>
            <a:r>
              <a:rPr lang="en-US" u="sng" dirty="0" smtClean="0"/>
              <a:t>§PREA</a:t>
            </a:r>
          </a:p>
          <a:p>
            <a:r>
              <a:rPr lang="en-US" u="sng" dirty="0" smtClean="0"/>
              <a:t>§187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80800" y="390374"/>
            <a:ext cx="556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CIVIL</a:t>
            </a: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471" y="88135"/>
            <a:ext cx="704762" cy="17428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415" y="88135"/>
            <a:ext cx="704762" cy="17428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87580" y="379118"/>
            <a:ext cx="2086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Vol. 4 February 24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, 2023</a:t>
            </a: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4121" y="2349399"/>
            <a:ext cx="6689740" cy="4249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8962" y="2718731"/>
            <a:ext cx="5266667" cy="22380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93861" y="2349399"/>
            <a:ext cx="4241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FBI Headquarters in Washington, D.C.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9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65" y="0"/>
            <a:ext cx="10536120" cy="2410161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1038810" y="0"/>
            <a:ext cx="2457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" y="3073514"/>
            <a:ext cx="996545" cy="9965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63387" cy="42262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897514"/>
            <a:ext cx="983718" cy="98371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-34602" y="654641"/>
            <a:ext cx="11465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hlinkClick r:id="rId6"/>
              </a:rPr>
              <a:t>18 U.S. Code </a:t>
            </a:r>
            <a:endParaRPr lang="en-US" sz="1400" u="sng" dirty="0" smtClean="0">
              <a:hlinkClick r:id="rId6"/>
            </a:endParaRPr>
          </a:p>
          <a:p>
            <a:r>
              <a:rPr lang="en-US" u="sng" dirty="0" smtClean="0">
                <a:hlinkClick r:id="rId6"/>
              </a:rPr>
              <a:t>§ 1751</a:t>
            </a:r>
            <a:endParaRPr lang="en-US" u="sng" dirty="0" smtClean="0"/>
          </a:p>
          <a:p>
            <a:r>
              <a:rPr lang="en-US" u="sng" dirty="0" smtClean="0"/>
              <a:t>§PREA</a:t>
            </a:r>
          </a:p>
          <a:p>
            <a:r>
              <a:rPr lang="en-US" u="sng" dirty="0" smtClean="0"/>
              <a:t>§187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-58432" y="379118"/>
            <a:ext cx="11499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LABOR CODE</a:t>
            </a:r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471" y="88135"/>
            <a:ext cx="704762" cy="17428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415" y="88135"/>
            <a:ext cx="704762" cy="17428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9443" y="0"/>
            <a:ext cx="447619" cy="1428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146" y="-25052"/>
            <a:ext cx="447619" cy="14285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087580" y="379118"/>
            <a:ext cx="2086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Vol. 4 February 24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, 2023</a:t>
            </a:r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76233" y="2486808"/>
            <a:ext cx="4241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FBI Headquarters in Washington, D.C. 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95178" y="3073514"/>
            <a:ext cx="225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US. v. China</a:t>
            </a:r>
          </a:p>
          <a:p>
            <a:r>
              <a:rPr lang="en-US" dirty="0" smtClean="0"/>
              <a:t>Robert</a:t>
            </a:r>
          </a:p>
          <a:p>
            <a:r>
              <a:rPr lang="en-US" dirty="0" err="1" smtClean="0"/>
              <a:t>Ibm.dmiel.apple.yahoo.employee.jerry.yang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57" y="3073514"/>
            <a:ext cx="822101" cy="12537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72" y="2961552"/>
            <a:ext cx="822101" cy="125370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281527" y="2981981"/>
            <a:ext cx="18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Germany v. US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31" y="3043690"/>
            <a:ext cx="370403" cy="30762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193453" y="339037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It is China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6516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169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12</cp:revision>
  <cp:lastPrinted>2023-02-24T21:10:23Z</cp:lastPrinted>
  <dcterms:created xsi:type="dcterms:W3CDTF">2023-02-23T16:30:21Z</dcterms:created>
  <dcterms:modified xsi:type="dcterms:W3CDTF">2023-02-24T21:22:31Z</dcterms:modified>
</cp:coreProperties>
</file>