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1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7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F2C9-743E-411F-9924-A08FA6F9182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5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39" y="1208583"/>
            <a:ext cx="2200000" cy="36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857" y="1584457"/>
            <a:ext cx="2266667" cy="28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07" y="5772276"/>
            <a:ext cx="795854" cy="910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47" y="5772276"/>
            <a:ext cx="530777" cy="861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443" y="285253"/>
            <a:ext cx="2511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want to go to court?</a:t>
            </a:r>
          </a:p>
          <a:p>
            <a:r>
              <a:rPr lang="en-US" dirty="0" smtClean="0"/>
              <a:t>§PREA, §187 class-action</a:t>
            </a:r>
          </a:p>
          <a:p>
            <a:r>
              <a:rPr lang="en-US" dirty="0" smtClean="0"/>
              <a:t>FUN JERRY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59" y="495759"/>
            <a:ext cx="2214161" cy="1425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59" y="2170323"/>
            <a:ext cx="2275812" cy="17044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59" y="4123696"/>
            <a:ext cx="2310488" cy="1296603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089750" y="1897282"/>
            <a:ext cx="1630496" cy="112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198524" y="1282718"/>
            <a:ext cx="1630496" cy="112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268042" y="3046678"/>
            <a:ext cx="1630496" cy="112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8139" y="49575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BPM, Court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25407" y="5772276"/>
            <a:ext cx="567848" cy="7848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21074" y="5772276"/>
            <a:ext cx="567848" cy="7848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5245100" y="1016000"/>
            <a:ext cx="17145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40" y="4900617"/>
            <a:ext cx="114316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7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 CODE, REPSONSE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Coffee?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3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LABOR CODE, REPSONSE TIMES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5</cp:revision>
  <dcterms:created xsi:type="dcterms:W3CDTF">2023-02-23T18:44:36Z</dcterms:created>
  <dcterms:modified xsi:type="dcterms:W3CDTF">2023-02-24T21:02:42Z</dcterms:modified>
</cp:coreProperties>
</file>