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175D-251A-4F54-9B79-17C017FDADF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717B-FFF4-45D7-B4DF-78E2F9FD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ng.com/search?q=dr+dieter+zeche+twitter+mercedes&amp;qs=n&amp;form=QBRE&amp;sp=-1&amp;ghc=1&amp;lq=0&amp;pq=dr+dieter+zeche+twitter+mercede&amp;sc=10-31&amp;sk=&amp;cvid=1DF11B401E714FAA8D60AF60C2C60340&amp;ghsh=0&amp;ghacc=0&amp;ghpl=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54" y="395764"/>
            <a:ext cx="9139424" cy="60959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25780"/>
            <a:ext cx="4493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Roth.ibm.aimelr</a:t>
            </a:r>
            <a:r>
              <a:rPr lang="en-US" dirty="0" smtClean="0"/>
              <a:t>-dos ( denial –f service attack)</a:t>
            </a:r>
          </a:p>
          <a:p>
            <a:r>
              <a:rPr lang="en-US" dirty="0"/>
              <a:t> </a:t>
            </a:r>
            <a:r>
              <a:rPr lang="en-US" dirty="0" smtClean="0"/>
              <a:t>0.1 </a:t>
            </a:r>
            <a:r>
              <a:rPr lang="en-US" sz="4800" strike="sngStrike" dirty="0" err="1" smtClean="0"/>
              <a:t>rediluous</a:t>
            </a:r>
            <a:endParaRPr lang="en-US" sz="4800" strike="sngStrike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23" y="-1808320"/>
            <a:ext cx="5757863" cy="12381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046" y="2067223"/>
            <a:ext cx="5806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This is my cross </a:t>
            </a:r>
            <a:r>
              <a:rPr lang="en-US" strike="sngStrike" dirty="0" err="1" smtClean="0"/>
              <a:t>Anottete</a:t>
            </a:r>
            <a:r>
              <a:rPr lang="en-US" strike="sngStrike" dirty="0" smtClean="0"/>
              <a:t> go way</a:t>
            </a:r>
          </a:p>
          <a:p>
            <a:r>
              <a:rPr lang="en-US" strike="sngStrike" dirty="0" smtClean="0"/>
              <a:t>Home Depot</a:t>
            </a:r>
          </a:p>
          <a:p>
            <a:r>
              <a:rPr lang="en-US" strike="sngStrike" dirty="0" smtClean="0"/>
              <a:t>41. 0.1</a:t>
            </a:r>
            <a:r>
              <a:rPr lang="en-US" dirty="0" smtClean="0"/>
              <a:t>nonPiceRTA</a:t>
            </a:r>
            <a:r>
              <a:rPr lang="en-US" strike="sngStrike" dirty="0" smtClean="0"/>
              <a:t> ( </a:t>
            </a:r>
            <a:r>
              <a:rPr lang="en-US" dirty="0" err="1" smtClean="0"/>
              <a:t>greyoushound</a:t>
            </a:r>
            <a:r>
              <a:rPr lang="en-US" dirty="0" smtClean="0"/>
              <a:t>, BUS TO GEORGIA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Vw</a:t>
            </a:r>
            <a:r>
              <a:rPr lang="en-US" dirty="0" smtClean="0"/>
              <a:t> burning, father comments, </a:t>
            </a:r>
            <a:r>
              <a:rPr lang="en-US" dirty="0" err="1" smtClean="0"/>
              <a:t>HomeDept-PulicStoage</a:t>
            </a:r>
            <a:r>
              <a:rPr lang="en-US" strike="sngStrike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AVAILBITY.linggusit</a:t>
            </a:r>
            <a:r>
              <a:rPr lang="en-US" dirty="0" smtClean="0"/>
              <a:t>(where is my </a:t>
            </a:r>
            <a:r>
              <a:rPr lang="en-US" dirty="0" err="1" smtClean="0"/>
              <a:t>white.marx</a:t>
            </a:r>
            <a:r>
              <a:rPr lang="en-US" dirty="0" smtClean="0"/>
              <a:t> picket fence)</a:t>
            </a:r>
          </a:p>
          <a:p>
            <a:r>
              <a:rPr lang="en-US" dirty="0" smtClean="0"/>
              <a:t>2007 KING.MLK(</a:t>
            </a:r>
            <a:r>
              <a:rPr lang="en-US" dirty="0" err="1" smtClean="0"/>
              <a:t>tozin</a:t>
            </a:r>
            <a:r>
              <a:rPr lang="en-US" dirty="0" smtClean="0"/>
              <a:t>).</a:t>
            </a:r>
            <a:r>
              <a:rPr lang="en-US" dirty="0" err="1" smtClean="0"/>
              <a:t>AVAILAIBLITY.nonPolciePreisdntLgoial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2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5774594" cy="18774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5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202072" y="2263140"/>
            <a:ext cx="9875520" cy="14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5940" y="17145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25100" y="17145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4910" y="32004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michealle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88820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AIRFORCE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92140" y="1588770"/>
            <a:ext cx="91440" cy="161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0121" y="1291590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Sex with sister II</a:t>
            </a:r>
          </a:p>
          <a:p>
            <a:r>
              <a:rPr lang="en-US" strike="sngStrike" dirty="0" err="1" smtClean="0"/>
              <a:t>nonPolcieCfgLogial</a:t>
            </a:r>
            <a:r>
              <a:rPr lang="en-US" strike="sngStrike" dirty="0" smtClean="0"/>
              <a:t>:  BLOND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1531620" y="1291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84230" y="14762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2090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741" y="2060972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AVAILABILITY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83670" y="3385066"/>
            <a:ext cx="40784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Laura  </a:t>
            </a:r>
            <a:r>
              <a:rPr lang="en-US" sz="8000" b="1" strike="sngStrike" dirty="0" smtClean="0"/>
              <a:t>SCHULZ</a:t>
            </a:r>
            <a:endParaRPr lang="en-US" sz="8000" b="1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326380" y="10629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766560" y="3569732"/>
            <a:ext cx="3395534" cy="979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06590" y="305181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VICE PREISDN GERMANY(INGO)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58050" y="4580096"/>
            <a:ext cx="5048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ACT: no child left </a:t>
            </a:r>
            <a:r>
              <a:rPr lang="en-US" dirty="0" err="1" smtClean="0"/>
              <a:t>beind</a:t>
            </a:r>
            <a:endParaRPr lang="en-US" dirty="0" smtClean="0"/>
          </a:p>
          <a:p>
            <a:r>
              <a:rPr lang="en-US" dirty="0" smtClean="0"/>
              <a:t>41. LARRY.VIPCE GERMANY(</a:t>
            </a:r>
            <a:r>
              <a:rPr lang="en-US" dirty="0" err="1" smtClean="0"/>
              <a:t>ingo</a:t>
            </a:r>
            <a:r>
              <a:rPr lang="en-US" dirty="0" smtClean="0"/>
              <a:t>) </a:t>
            </a:r>
            <a:r>
              <a:rPr lang="en-US" strike="sngStrike" dirty="0" err="1" smtClean="0"/>
              <a:t>wu</a:t>
            </a:r>
            <a:r>
              <a:rPr lang="en-US" strike="sngStrike" dirty="0" smtClean="0"/>
              <a:t>-tang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left behind </a:t>
            </a:r>
            <a:r>
              <a:rPr lang="en-US" strike="sngStrike" dirty="0" err="1" smtClean="0"/>
              <a:t>bkal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chidrn</a:t>
            </a:r>
            <a:r>
              <a:rPr lang="en-US" strike="sngStrike" dirty="0" smtClean="0"/>
              <a:t> in </a:t>
            </a:r>
            <a:r>
              <a:rPr lang="en-US" strike="sngStrike" dirty="0" err="1" smtClean="0"/>
              <a:t>chuina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434340" y="262890"/>
            <a:ext cx="793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</a:p>
          <a:p>
            <a:endParaRPr lang="en-US" dirty="0"/>
          </a:p>
          <a:p>
            <a:r>
              <a:rPr lang="en-US" dirty="0" smtClean="0"/>
              <a:t>Other: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0250" y="447556"/>
            <a:ext cx="556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</a:t>
            </a:r>
            <a:r>
              <a:rPr lang="en-US" dirty="0" smtClean="0"/>
              <a:t> AVAILIBILITY </a:t>
            </a:r>
            <a:r>
              <a:rPr lang="en-US" strike="sngStrike" dirty="0" smtClean="0"/>
              <a:t>of not have sex with </a:t>
            </a:r>
            <a:r>
              <a:rPr lang="en-US" dirty="0" err="1" smtClean="0"/>
              <a:t>MARY.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denise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25" name="Straight Connector 24"/>
          <p:cNvCxnSpPr>
            <a:stCxn id="8" idx="1"/>
          </p:cNvCxnSpPr>
          <p:nvPr/>
        </p:nvCxnSpPr>
        <p:spPr>
          <a:xfrm>
            <a:off x="4994910" y="3385066"/>
            <a:ext cx="139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1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5774594" cy="18774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I’s north </a:t>
            </a:r>
            <a:r>
              <a:rPr lang="en-US" dirty="0" err="1" smtClean="0">
                <a:solidFill>
                  <a:schemeClr val="bg1"/>
                </a:solidFill>
              </a:rPr>
              <a:t>korea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6040" y="3089910"/>
            <a:ext cx="29603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911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dirty="0" err="1" smtClean="0">
                <a:solidFill>
                  <a:schemeClr val="bg1"/>
                </a:solidFill>
              </a:rPr>
              <a:t>Sepeter</a:t>
            </a:r>
            <a:r>
              <a:rPr lang="en-US" dirty="0" smtClean="0">
                <a:solidFill>
                  <a:schemeClr val="bg1"/>
                </a:solidFill>
              </a:rPr>
              <a:t> 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sz="8000" dirty="0" smtClean="0">
                <a:solidFill>
                  <a:schemeClr val="bg1"/>
                </a:solidFill>
              </a:rPr>
              <a:t>2001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68880" y="1268730"/>
            <a:ext cx="177165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80310" y="3771900"/>
            <a:ext cx="2426969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23110" y="4389120"/>
            <a:ext cx="284607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6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6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4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6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8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25780"/>
            <a:ext cx="387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Roth.Ibm.damiler</a:t>
            </a:r>
            <a:r>
              <a:rPr lang="en-US" dirty="0" smtClean="0"/>
              <a:t>.!§422.6 Hate Crime[]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657350"/>
            <a:ext cx="1647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9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8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6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60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https://www.fbi.gov/history/famous-cases/kkk-series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5774594" cy="18774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80" y="413266"/>
            <a:ext cx="1815479" cy="2414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</p:spTree>
    <p:extLst>
      <p:ext uri="{BB962C8B-B14F-4D97-AF65-F5344CB8AC3E}">
        <p14:creationId xmlns:p14="http://schemas.microsoft.com/office/powerpoint/2010/main" val="137041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https://www.fbi.gov/history/famous-cases/kkk-series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10059933" cy="261610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ATB (compare).</a:t>
            </a:r>
            <a:r>
              <a:rPr lang="en-US" sz="4800" dirty="0" err="1" smtClean="0">
                <a:solidFill>
                  <a:schemeClr val="bg1"/>
                </a:solidFill>
              </a:rPr>
              <a:t>nonPoiceInteruptLogical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9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07" y="172044"/>
            <a:ext cx="10570952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58" y="875167"/>
            <a:ext cx="9588106" cy="47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https://www.fbi.gov/history/famous-cases/kkk-series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10352258" cy="261610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Response Time( </a:t>
            </a:r>
            <a:r>
              <a:rPr lang="en-US" sz="4800" dirty="0" err="1" smtClean="0">
                <a:solidFill>
                  <a:schemeClr val="bg1"/>
                </a:solidFill>
              </a:rPr>
              <a:t>nonPoliceRTLogical</a:t>
            </a:r>
            <a:r>
              <a:rPr lang="en-US" sz="4800" dirty="0" smtClean="0">
                <a:solidFill>
                  <a:schemeClr val="bg1"/>
                </a:solidFill>
              </a:rPr>
              <a:t>).ATB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25780"/>
            <a:ext cx="449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Roth.ibm.aimelr</a:t>
            </a:r>
            <a:r>
              <a:rPr lang="en-US" dirty="0" smtClean="0"/>
              <a:t>-dos ( denial –f service attack)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657350"/>
            <a:ext cx="1647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trike="sngStrike" dirty="0" smtClean="0">
                <a:solidFill>
                  <a:schemeClr val="bg1"/>
                </a:solidFill>
              </a:rPr>
              <a:t>0.1 burn them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3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47" y="847307"/>
            <a:ext cx="9588106" cy="4794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1580" y="633043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000.1 kill </a:t>
            </a:r>
            <a:r>
              <a:rPr lang="en-US" strike="sngStrike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248455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trike="sngStrike" dirty="0" smtClean="0">
                <a:solidFill>
                  <a:schemeClr val="bg1"/>
                </a:solidFill>
              </a:rPr>
              <a:t>0.1 burn them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2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47" y="847307"/>
            <a:ext cx="9588106" cy="4794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1580" y="633043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000.1 kill </a:t>
            </a:r>
            <a:r>
              <a:rPr lang="en-US" strike="sngStrike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920051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47" y="847307"/>
            <a:ext cx="9588106" cy="4794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1580" y="633043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000.1 kill </a:t>
            </a:r>
            <a:r>
              <a:rPr lang="en-US" strike="sngStrike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669451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7830" y="3669030"/>
            <a:ext cx="303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BLACK: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GREEN: Laura Schulz Prison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072" y="2902862"/>
            <a:ext cx="20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Gov. John M. Parker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4072" y="3272194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https://www.fbi.gov/history/famous-cases/kkk-series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47" y="847307"/>
            <a:ext cx="9588106" cy="4794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1580" y="633043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000.1 kill </a:t>
            </a:r>
            <a:r>
              <a:rPr lang="en-US" strike="sngStrike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231262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trike="sngStrike" dirty="0" smtClean="0">
                <a:solidFill>
                  <a:schemeClr val="bg1"/>
                </a:solidFill>
              </a:rPr>
              <a:t>0.1 burn them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https://www.fbi.gov/history/famous-cases/kkk-series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774" y="1161574"/>
            <a:ext cx="10553979" cy="261610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TEST AGENT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nonPoliceRTALogial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01 Phil(</a:t>
            </a:r>
            <a:r>
              <a:rPr lang="en-US" sz="4800" dirty="0" err="1" smtClean="0">
                <a:solidFill>
                  <a:schemeClr val="bg1"/>
                </a:solidFill>
              </a:rPr>
              <a:t>kim</a:t>
            </a:r>
            <a:r>
              <a:rPr lang="en-US" sz="4800" dirty="0" smtClean="0">
                <a:solidFill>
                  <a:schemeClr val="bg1"/>
                </a:solidFill>
              </a:rPr>
              <a:t>) </a:t>
            </a:r>
            <a:r>
              <a:rPr lang="en-US" sz="4800" strike="sngStrike" dirty="0" smtClean="0">
                <a:solidFill>
                  <a:schemeClr val="bg1"/>
                </a:solidFill>
              </a:rPr>
              <a:t>crack open been </a:t>
            </a:r>
            <a:r>
              <a:rPr lang="en-US" sz="4800" strike="sngStrike" dirty="0" err="1" smtClean="0">
                <a:solidFill>
                  <a:schemeClr val="bg1"/>
                </a:solidFill>
              </a:rPr>
              <a:t>jeuse</a:t>
            </a:r>
            <a:r>
              <a:rPr lang="en-US" sz="4800" strike="sngStrike" dirty="0" smtClean="0">
                <a:solidFill>
                  <a:schemeClr val="bg1"/>
                </a:solidFill>
              </a:rPr>
              <a:t> tattoo</a:t>
            </a:r>
            <a:endParaRPr lang="en-US" sz="4800" strike="sngStrik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1690" y="3989070"/>
            <a:ext cx="9704070" cy="2526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BLACK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4590" y="6012180"/>
            <a:ext cx="492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SALES: TNT </a:t>
            </a:r>
            <a:r>
              <a:rPr lang="en-US" strike="sngStrike" dirty="0" err="1" smtClean="0"/>
              <a:t>NETWORK:ibmdamiler.cisoc.montroing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8845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040" y="1268730"/>
            <a:ext cx="29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Ibm</a:t>
            </a:r>
            <a:r>
              <a:rPr lang="en-US" dirty="0" smtClean="0">
                <a:solidFill>
                  <a:schemeClr val="bg1"/>
                </a:solidFill>
              </a:rPr>
              <a:t>-dos: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trike="sngStrike" dirty="0" smtClean="0">
                <a:solidFill>
                  <a:schemeClr val="bg1"/>
                </a:solidFill>
              </a:rPr>
              <a:t>0.1 burn them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8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6080" y="1841327"/>
            <a:ext cx="7845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CHINESE WOMEN OUTSIDE</a:t>
            </a:r>
          </a:p>
          <a:p>
            <a:r>
              <a:rPr lang="en-US" dirty="0"/>
              <a:t>	</a:t>
            </a:r>
            <a:r>
              <a:rPr lang="en-US" dirty="0" smtClean="0"/>
              <a:t>- Nina </a:t>
            </a:r>
            <a:r>
              <a:rPr lang="en-US" dirty="0" err="1" smtClean="0"/>
              <a:t>Musiana</a:t>
            </a:r>
            <a:r>
              <a:rPr lang="en-US" dirty="0" smtClean="0"/>
              <a:t>, </a:t>
            </a:r>
            <a:r>
              <a:rPr lang="en-US" dirty="0" err="1" smtClean="0"/>
              <a:t>Linkedin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JFK (report to)  0.1 FIRE BURING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01" y="3063653"/>
            <a:ext cx="280474" cy="603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234940" y="1770227"/>
            <a:ext cx="1383030" cy="94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8820" y="1017270"/>
            <a:ext cx="6013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Assuedm</a:t>
            </a:r>
            <a:r>
              <a:rPr lang="en-US" dirty="0" smtClean="0"/>
              <a:t>: </a:t>
            </a:r>
            <a:r>
              <a:rPr lang="en-US" dirty="0" err="1" smtClean="0"/>
              <a:t>nonPoliceRTA.invert</a:t>
            </a:r>
            <a:endParaRPr lang="en-US" dirty="0" smtClean="0"/>
          </a:p>
          <a:p>
            <a:r>
              <a:rPr lang="en-US" dirty="0" smtClean="0"/>
              <a:t>KING.MLK(report to black)</a:t>
            </a:r>
          </a:p>
          <a:p>
            <a:r>
              <a:rPr lang="en-US" dirty="0" smtClean="0"/>
              <a:t>Test for invert JFK.MKL and ANACYHY apple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linkedin</a:t>
            </a:r>
            <a:r>
              <a:rPr lang="en-US" dirty="0" smtClean="0"/>
              <a:t>-&gt;apple pirate cook</a:t>
            </a:r>
          </a:p>
          <a:p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dirty="0" err="1" smtClean="0"/>
              <a:t>nonPiceDaugher.cook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40980" y="1497330"/>
            <a:ext cx="181737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49840" y="1423584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SCLAER GOVERNAOU.SWARZEENGER.SHOTGUN”J” IPX “J”.SHOTGUN apple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87354" y="152400"/>
            <a:ext cx="1922584" cy="1092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1418277" y="740272"/>
            <a:ext cx="5416061" cy="68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65077" y="3063653"/>
            <a:ext cx="937846" cy="60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4868" y="2855521"/>
            <a:ext cx="130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6455" y="4454769"/>
            <a:ext cx="471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White.</a:t>
            </a:r>
            <a:r>
              <a:rPr lang="en-US" strike="sngStrike" dirty="0" err="1" smtClean="0"/>
              <a:t>marx</a:t>
            </a:r>
            <a:r>
              <a:rPr lang="en-US" dirty="0" smtClean="0"/>
              <a:t> </a:t>
            </a:r>
            <a:r>
              <a:rPr lang="en-US" dirty="0" err="1" smtClean="0"/>
              <a:t>nonPoliceIndian</a:t>
            </a:r>
            <a:r>
              <a:rPr lang="en-US" dirty="0" smtClean="0"/>
              <a:t> </a:t>
            </a:r>
            <a:r>
              <a:rPr lang="en-US" dirty="0" err="1" smtClean="0"/>
              <a:t>nonPoliceRTALgoial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9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54" y="360521"/>
            <a:ext cx="1647825" cy="3543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33" y="360521"/>
            <a:ext cx="1647825" cy="354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03" y="360521"/>
            <a:ext cx="1647825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4452" y="13216"/>
            <a:ext cx="775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Linkedin</a:t>
            </a:r>
            <a:r>
              <a:rPr lang="en-US" dirty="0" smtClean="0"/>
              <a:t> on screen/offsite: 0.1 GREEN OZ </a:t>
            </a:r>
            <a:r>
              <a:rPr lang="en-US" dirty="0" err="1" smtClean="0"/>
              <a:t>nonPolcieCit</a:t>
            </a:r>
            <a:r>
              <a:rPr lang="en-US" dirty="0" smtClean="0"/>
              <a:t>(Dublin) Weiner/</a:t>
            </a:r>
            <a:r>
              <a:rPr lang="en-US" dirty="0" err="1" smtClean="0"/>
              <a:t>mushi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5210" y="0"/>
            <a:ext cx="65151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08" y="395764"/>
            <a:ext cx="1647825" cy="3543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8740" y="4023360"/>
            <a:ext cx="29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nonPolcieRTALogial</a:t>
            </a:r>
            <a:r>
              <a:rPr lang="en-US" dirty="0" smtClean="0"/>
              <a:t>(</a:t>
            </a:r>
            <a:r>
              <a:rPr lang="en-US" dirty="0" err="1" smtClean="0"/>
              <a:t>ibm</a:t>
            </a:r>
            <a:r>
              <a:rPr lang="en-US" dirty="0" smtClean="0"/>
              <a:t>-dos)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11" y="4425865"/>
            <a:ext cx="1082569" cy="2327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4" y="4425865"/>
            <a:ext cx="1082569" cy="2327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10" y="4392692"/>
            <a:ext cx="1082569" cy="23278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182" y="4114800"/>
            <a:ext cx="82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0.001 loud the cross is burning    </a:t>
            </a:r>
            <a:r>
              <a:rPr lang="en-US" dirty="0" err="1" smtClean="0"/>
              <a:t>roth.ibmd.miler.cisoc.motnong.employe.joshp.sexton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0.1 </a:t>
            </a:r>
            <a:r>
              <a:rPr lang="en-US" dirty="0" err="1" smtClean="0"/>
              <a:t>eval</a:t>
            </a:r>
            <a:r>
              <a:rPr lang="en-US" dirty="0" smtClean="0"/>
              <a:t> IPX </a:t>
            </a:r>
            <a:r>
              <a:rPr lang="en-US" dirty="0" err="1" smtClean="0"/>
              <a:t>sw-sw;de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546" y="4358468"/>
            <a:ext cx="1082569" cy="2327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90" y="4358468"/>
            <a:ext cx="1082569" cy="2327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30" y="4530164"/>
            <a:ext cx="1082569" cy="232783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824208" y="3754845"/>
            <a:ext cx="2565662" cy="45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41330" y="3474720"/>
            <a:ext cx="4970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nonPolieSexAbuse.nonPoliceCage</a:t>
            </a:r>
            <a:r>
              <a:rPr lang="en-US" dirty="0" smtClean="0"/>
              <a:t>(</a:t>
            </a:r>
            <a:r>
              <a:rPr lang="en-US" dirty="0" err="1" smtClean="0"/>
              <a:t>sextion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0.1 </a:t>
            </a:r>
            <a:r>
              <a:rPr lang="en-US" strike="sngStrike" dirty="0" err="1" smtClean="0"/>
              <a:t>Blak</a:t>
            </a:r>
            <a:r>
              <a:rPr lang="en-US" strike="sngStrike" dirty="0" smtClean="0"/>
              <a:t> guy IBM EPSID(</a:t>
            </a:r>
            <a:r>
              <a:rPr lang="en-US" strike="sngStrike" dirty="0" err="1" smtClean="0"/>
              <a:t>hosrdic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Cage [don’t do sex[ sex]; you black ; EPSIDC; repeat</a:t>
            </a:r>
          </a:p>
          <a:p>
            <a:r>
              <a:rPr lang="en-US" dirty="0" smtClean="0"/>
              <a:t>Again.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909" y="4761131"/>
            <a:ext cx="1082569" cy="23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8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096" y="1524858"/>
            <a:ext cx="13812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CHINESE WOMEN OUTSIDE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4480" y="20574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#COPYRIGHT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7870" y="3246120"/>
            <a:ext cx="368046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Chinse </a:t>
            </a:r>
            <a:r>
              <a:rPr lang="en-US" strike="sngStrike" dirty="0" err="1" smtClean="0"/>
              <a:t>retaruant</a:t>
            </a:r>
            <a:endParaRPr lang="en-US" strike="sngStrike" dirty="0" smtClean="0"/>
          </a:p>
          <a:p>
            <a:pPr algn="ctr"/>
            <a:r>
              <a:rPr lang="en-US" dirty="0" err="1" smtClean="0"/>
              <a:t>WWI.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(Kaiser)    o  f </a:t>
            </a:r>
            <a:r>
              <a:rPr lang="en-US" strike="sngStrike" dirty="0" err="1" smtClean="0"/>
              <a:t>Chaina</a:t>
            </a:r>
            <a:endParaRPr lang="en-US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726180" y="2764657"/>
            <a:ext cx="5029200" cy="57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GOVEVOUER.SWAZENEGGER.(</a:t>
            </a:r>
            <a:r>
              <a:rPr lang="en-US" dirty="0" err="1" smtClean="0"/>
              <a:t>unimog</a:t>
            </a:r>
            <a:r>
              <a:rPr lang="en-US" dirty="0" smtClean="0"/>
              <a:t>).TRUCK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920990" y="422910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100060" y="462796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3890" y="399744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9689" y="654202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dieter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983980" y="425602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63050" y="465488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326880" y="402436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40072" y="654202"/>
            <a:ext cx="6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9692" y="2764657"/>
            <a:ext cx="6787662" cy="221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67354" y="2942492"/>
            <a:ext cx="691661" cy="539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5461" y="3550316"/>
            <a:ext cx="2228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SALES:</a:t>
            </a:r>
          </a:p>
          <a:p>
            <a:r>
              <a:rPr lang="en-US" dirty="0" smtClean="0"/>
              <a:t>GOVERNMENT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6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096" y="1524858"/>
            <a:ext cx="13812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CHINESE WOMEN OUTSIDE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4480" y="20574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#COPYRIGHT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920990" y="422910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100060" y="462796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3890" y="399744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9689" y="654202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dieter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983980" y="425602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63050" y="465488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326880" y="402436"/>
            <a:ext cx="1143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40072" y="654202"/>
            <a:ext cx="6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9692" y="2764657"/>
            <a:ext cx="6787662" cy="221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0462" y="3873481"/>
            <a:ext cx="24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strike="sngStrike" dirty="0" err="1" smtClean="0"/>
              <a:t>bismarkstr</a:t>
            </a:r>
            <a:r>
              <a:rPr lang="en-US" dirty="0" smtClean="0"/>
              <a:t>).ROOM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5477" y="2942492"/>
            <a:ext cx="1770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51385" y="3094518"/>
            <a:ext cx="1125415" cy="276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70585" y="4982308"/>
            <a:ext cx="328246" cy="87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3683" y="5532506"/>
            <a:ext cx="8987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err="1" smtClean="0"/>
              <a:t>Ibm</a:t>
            </a:r>
            <a:r>
              <a:rPr lang="en-US" sz="9600" b="1" dirty="0" err="1" smtClean="0"/>
              <a:t>.AVALABILITY</a:t>
            </a:r>
            <a:endParaRPr lang="en-US" sz="9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47692" y="5421923"/>
            <a:ext cx="27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ianstoska</a:t>
            </a:r>
            <a:r>
              <a:rPr lang="en-US" strike="sngStrike" dirty="0" smtClean="0"/>
              <a:t>; </a:t>
            </a:r>
            <a:r>
              <a:rPr lang="en-US" dirty="0" smtClean="0"/>
              <a:t>QUEEN.LARY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9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2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99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95112"/>
            <a:ext cx="2583180" cy="361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5" y="2171743"/>
            <a:ext cx="5676190" cy="6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65" y="1135423"/>
            <a:ext cx="567619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5" y="3623353"/>
            <a:ext cx="5676190" cy="6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5" y="5074963"/>
            <a:ext cx="5676190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9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95112"/>
            <a:ext cx="2583180" cy="361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5" y="2171743"/>
            <a:ext cx="5676190" cy="6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65" y="1135423"/>
            <a:ext cx="5676190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5" y="3623353"/>
            <a:ext cx="5676190" cy="6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5" y="5074963"/>
            <a:ext cx="5676190" cy="685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18" y="1821137"/>
            <a:ext cx="310245" cy="22065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008217" y="3695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6430" y="369527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Throw </a:t>
            </a:r>
            <a:r>
              <a:rPr lang="en-US" dirty="0" err="1" smtClean="0"/>
              <a:t>firestick</a:t>
            </a:r>
            <a:r>
              <a:rPr lang="en-US" dirty="0" smtClean="0"/>
              <a:t> at RED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3860" y="102870"/>
            <a:ext cx="2011680" cy="8118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!RED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1"/>
          </p:cNvCxnSpPr>
          <p:nvPr/>
        </p:nvCxnSpPr>
        <p:spPr>
          <a:xfrm flipV="1">
            <a:off x="5726430" y="525780"/>
            <a:ext cx="2091690" cy="2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8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35" y="290289"/>
            <a:ext cx="2919339" cy="627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1320" y="-79043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</a:t>
            </a:r>
            <a:r>
              <a:rPr lang="en-US" dirty="0" smtClean="0">
                <a:solidFill>
                  <a:schemeClr val="bg1"/>
                </a:solidFill>
              </a:rPr>
              <a:t>11,11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2001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61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525780"/>
            <a:ext cx="26670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5" y="2587033"/>
            <a:ext cx="5676190" cy="6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5" y="3619501"/>
            <a:ext cx="1192607" cy="14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5" y="2587033"/>
            <a:ext cx="5676190" cy="6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5" y="3619501"/>
            <a:ext cx="1192607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71" y="1379913"/>
            <a:ext cx="8758004" cy="54066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1725" y="733582"/>
            <a:ext cx="888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D21"/>
                </a:solidFill>
                <a:latin typeface="Roboto"/>
              </a:rPr>
              <a:t>https://twitter.com/mercedesbenz/status/843827029095211009</a:t>
            </a:r>
            <a:r>
              <a:rPr lang="en-US" dirty="0">
                <a:solidFill>
                  <a:srgbClr val="4007A2"/>
                </a:solidFill>
                <a:latin typeface="Roboto"/>
                <a:hlinkClick r:id="rId5"/>
              </a:rPr>
              <a:t/>
            </a:r>
            <a:br>
              <a:rPr lang="en-US" dirty="0">
                <a:solidFill>
                  <a:srgbClr val="4007A2"/>
                </a:solidFill>
                <a:latin typeface="Roboto"/>
                <a:hlinkClick r:id="rId5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" y="5985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0567" y="340822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03120" y="598516"/>
            <a:ext cx="8803179" cy="558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25780"/>
            <a:ext cx="4493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Roth.ibm.aimelr</a:t>
            </a:r>
            <a:r>
              <a:rPr lang="en-US" dirty="0" smtClean="0"/>
              <a:t>-dos ( denial –f service attack)</a:t>
            </a:r>
          </a:p>
          <a:p>
            <a:r>
              <a:rPr lang="en-US" dirty="0"/>
              <a:t> </a:t>
            </a:r>
            <a:r>
              <a:rPr lang="en-US" dirty="0" smtClean="0"/>
              <a:t>0.1 </a:t>
            </a:r>
            <a:r>
              <a:rPr lang="en-US" dirty="0" err="1" smtClean="0"/>
              <a:t>rediluous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-1945480"/>
            <a:ext cx="5757863" cy="123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" y="5985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77247" y="1079109"/>
            <a:ext cx="68545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SEXTON   </a:t>
            </a:r>
          </a:p>
          <a:p>
            <a:r>
              <a:rPr lang="en-US" sz="9600" dirty="0" smtClean="0"/>
              <a:t>PETERSSON   </a:t>
            </a:r>
          </a:p>
          <a:p>
            <a:r>
              <a:rPr lang="en-US" sz="9600" dirty="0" smtClean="0"/>
              <a:t>GOD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5907" y="974404"/>
            <a:ext cx="363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roth.ibm.damiler.realplayer.facebook</a:t>
            </a:r>
            <a:endParaRPr lang="en-US" strike="sngStrik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38" y="710446"/>
            <a:ext cx="2362200" cy="53054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012831" y="1195754"/>
            <a:ext cx="2743200" cy="109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05907" y="2625969"/>
            <a:ext cx="2391508" cy="111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400800" y="2403231"/>
            <a:ext cx="1219200" cy="144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77247" y="4278923"/>
            <a:ext cx="1758168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90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" y="5985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5" y="710446"/>
            <a:ext cx="2362200" cy="530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38" y="1281973"/>
            <a:ext cx="1613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ATTENTION [  ]</a:t>
            </a:r>
          </a:p>
          <a:p>
            <a:r>
              <a:rPr lang="en-US" dirty="0" smtClean="0"/>
              <a:t>INTEREST     [  ]</a:t>
            </a:r>
          </a:p>
          <a:p>
            <a:r>
              <a:rPr lang="en-US" dirty="0" smtClean="0"/>
              <a:t>DESIRE         [  ]</a:t>
            </a:r>
          </a:p>
          <a:p>
            <a:r>
              <a:rPr lang="en-US" dirty="0" smtClean="0"/>
              <a:t>ACTION	    [  ]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2738" y="2818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ATTENTION [  ]</a:t>
            </a:r>
          </a:p>
          <a:p>
            <a:r>
              <a:rPr lang="en-US" dirty="0"/>
              <a:t>INTEREST     [  ]</a:t>
            </a:r>
          </a:p>
          <a:p>
            <a:r>
              <a:rPr lang="en-US" dirty="0"/>
              <a:t>DESIRE         [  ]</a:t>
            </a:r>
          </a:p>
          <a:p>
            <a:r>
              <a:rPr lang="en-US" dirty="0"/>
              <a:t>ACTION	    [  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2738" y="40187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ATTENTION </a:t>
            </a:r>
            <a:r>
              <a:rPr lang="en-US" dirty="0" smtClean="0"/>
              <a:t>[x  </a:t>
            </a:r>
            <a:r>
              <a:rPr lang="en-US" dirty="0"/>
              <a:t>]</a:t>
            </a:r>
          </a:p>
          <a:p>
            <a:r>
              <a:rPr lang="en-US" dirty="0"/>
              <a:t>INTEREST     </a:t>
            </a:r>
            <a:r>
              <a:rPr lang="en-US" dirty="0" smtClean="0"/>
              <a:t>[x ]</a:t>
            </a:r>
            <a:endParaRPr lang="en-US" dirty="0"/>
          </a:p>
          <a:p>
            <a:r>
              <a:rPr lang="en-US" dirty="0"/>
              <a:t>DESIRE         </a:t>
            </a:r>
            <a:r>
              <a:rPr lang="en-US" dirty="0" smtClean="0"/>
              <a:t>[x]</a:t>
            </a:r>
            <a:endParaRPr lang="en-US" dirty="0"/>
          </a:p>
          <a:p>
            <a:r>
              <a:rPr lang="en-US" dirty="0"/>
              <a:t>ACTION	    [ </a:t>
            </a:r>
            <a:r>
              <a:rPr lang="en-US" dirty="0" smtClean="0"/>
              <a:t>x]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15" y="2972196"/>
            <a:ext cx="6227256" cy="34989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646641" y="3118338"/>
            <a:ext cx="343851" cy="174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46641" y="1418492"/>
            <a:ext cx="1105851" cy="29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11108" y="1078523"/>
            <a:ext cx="2368061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nonPoliceChartLogical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11108" y="1418492"/>
            <a:ext cx="2368061" cy="7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11108" y="1652954"/>
            <a:ext cx="2371379" cy="410308"/>
          </a:xfrm>
          <a:custGeom>
            <a:avLst/>
            <a:gdLst>
              <a:gd name="connsiteX0" fmla="*/ 0 w 2371379"/>
              <a:gd name="connsiteY0" fmla="*/ 410308 h 410308"/>
              <a:gd name="connsiteX1" fmla="*/ 152400 w 2371379"/>
              <a:gd name="connsiteY1" fmla="*/ 246184 h 410308"/>
              <a:gd name="connsiteX2" fmla="*/ 222738 w 2371379"/>
              <a:gd name="connsiteY2" fmla="*/ 187569 h 410308"/>
              <a:gd name="connsiteX3" fmla="*/ 269630 w 2371379"/>
              <a:gd name="connsiteY3" fmla="*/ 117231 h 410308"/>
              <a:gd name="connsiteX4" fmla="*/ 293077 w 2371379"/>
              <a:gd name="connsiteY4" fmla="*/ 82061 h 410308"/>
              <a:gd name="connsiteX5" fmla="*/ 375138 w 2371379"/>
              <a:gd name="connsiteY5" fmla="*/ 23446 h 410308"/>
              <a:gd name="connsiteX6" fmla="*/ 410307 w 2371379"/>
              <a:gd name="connsiteY6" fmla="*/ 0 h 410308"/>
              <a:gd name="connsiteX7" fmla="*/ 433754 w 2371379"/>
              <a:gd name="connsiteY7" fmla="*/ 23446 h 410308"/>
              <a:gd name="connsiteX8" fmla="*/ 457200 w 2371379"/>
              <a:gd name="connsiteY8" fmla="*/ 187569 h 410308"/>
              <a:gd name="connsiteX9" fmla="*/ 480646 w 2371379"/>
              <a:gd name="connsiteY9" fmla="*/ 222738 h 410308"/>
              <a:gd name="connsiteX10" fmla="*/ 562707 w 2371379"/>
              <a:gd name="connsiteY10" fmla="*/ 304800 h 410308"/>
              <a:gd name="connsiteX11" fmla="*/ 738554 w 2371379"/>
              <a:gd name="connsiteY11" fmla="*/ 281354 h 410308"/>
              <a:gd name="connsiteX12" fmla="*/ 832338 w 2371379"/>
              <a:gd name="connsiteY12" fmla="*/ 222738 h 410308"/>
              <a:gd name="connsiteX13" fmla="*/ 890954 w 2371379"/>
              <a:gd name="connsiteY13" fmla="*/ 199292 h 410308"/>
              <a:gd name="connsiteX14" fmla="*/ 961292 w 2371379"/>
              <a:gd name="connsiteY14" fmla="*/ 152400 h 410308"/>
              <a:gd name="connsiteX15" fmla="*/ 996461 w 2371379"/>
              <a:gd name="connsiteY15" fmla="*/ 128954 h 410308"/>
              <a:gd name="connsiteX16" fmla="*/ 1031630 w 2371379"/>
              <a:gd name="connsiteY16" fmla="*/ 93784 h 410308"/>
              <a:gd name="connsiteX17" fmla="*/ 1101969 w 2371379"/>
              <a:gd name="connsiteY17" fmla="*/ 117231 h 410308"/>
              <a:gd name="connsiteX18" fmla="*/ 1137138 w 2371379"/>
              <a:gd name="connsiteY18" fmla="*/ 164123 h 410308"/>
              <a:gd name="connsiteX19" fmla="*/ 1172307 w 2371379"/>
              <a:gd name="connsiteY19" fmla="*/ 269631 h 410308"/>
              <a:gd name="connsiteX20" fmla="*/ 1184030 w 2371379"/>
              <a:gd name="connsiteY20" fmla="*/ 304800 h 410308"/>
              <a:gd name="connsiteX21" fmla="*/ 1254369 w 2371379"/>
              <a:gd name="connsiteY21" fmla="*/ 351692 h 410308"/>
              <a:gd name="connsiteX22" fmla="*/ 1348154 w 2371379"/>
              <a:gd name="connsiteY22" fmla="*/ 339969 h 410308"/>
              <a:gd name="connsiteX23" fmla="*/ 1395046 w 2371379"/>
              <a:gd name="connsiteY23" fmla="*/ 316523 h 410308"/>
              <a:gd name="connsiteX24" fmla="*/ 1488830 w 2371379"/>
              <a:gd name="connsiteY24" fmla="*/ 281354 h 410308"/>
              <a:gd name="connsiteX25" fmla="*/ 1535723 w 2371379"/>
              <a:gd name="connsiteY25" fmla="*/ 246184 h 410308"/>
              <a:gd name="connsiteX26" fmla="*/ 1594338 w 2371379"/>
              <a:gd name="connsiteY26" fmla="*/ 187569 h 410308"/>
              <a:gd name="connsiteX27" fmla="*/ 1664677 w 2371379"/>
              <a:gd name="connsiteY27" fmla="*/ 164123 h 410308"/>
              <a:gd name="connsiteX28" fmla="*/ 1735015 w 2371379"/>
              <a:gd name="connsiteY28" fmla="*/ 187569 h 410308"/>
              <a:gd name="connsiteX29" fmla="*/ 1863969 w 2371379"/>
              <a:gd name="connsiteY29" fmla="*/ 152400 h 410308"/>
              <a:gd name="connsiteX30" fmla="*/ 1946030 w 2371379"/>
              <a:gd name="connsiteY30" fmla="*/ 234461 h 410308"/>
              <a:gd name="connsiteX31" fmla="*/ 2016369 w 2371379"/>
              <a:gd name="connsiteY31" fmla="*/ 199292 h 410308"/>
              <a:gd name="connsiteX32" fmla="*/ 2051538 w 2371379"/>
              <a:gd name="connsiteY32" fmla="*/ 222738 h 410308"/>
              <a:gd name="connsiteX33" fmla="*/ 2121877 w 2371379"/>
              <a:gd name="connsiteY33" fmla="*/ 246184 h 410308"/>
              <a:gd name="connsiteX34" fmla="*/ 2368061 w 2371379"/>
              <a:gd name="connsiteY34" fmla="*/ 246184 h 410308"/>
              <a:gd name="connsiteX35" fmla="*/ 2356338 w 2371379"/>
              <a:gd name="connsiteY35" fmla="*/ 281354 h 410308"/>
              <a:gd name="connsiteX36" fmla="*/ 2356338 w 2371379"/>
              <a:gd name="connsiteY36" fmla="*/ 316523 h 41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71379" h="410308">
                <a:moveTo>
                  <a:pt x="0" y="410308"/>
                </a:moveTo>
                <a:cubicBezTo>
                  <a:pt x="103896" y="291569"/>
                  <a:pt x="52688" y="345896"/>
                  <a:pt x="152400" y="246184"/>
                </a:cubicBezTo>
                <a:cubicBezTo>
                  <a:pt x="197532" y="201052"/>
                  <a:pt x="173775" y="220211"/>
                  <a:pt x="222738" y="187569"/>
                </a:cubicBezTo>
                <a:lnTo>
                  <a:pt x="269630" y="117231"/>
                </a:lnTo>
                <a:cubicBezTo>
                  <a:pt x="277446" y="105508"/>
                  <a:pt x="281354" y="89877"/>
                  <a:pt x="293077" y="82061"/>
                </a:cubicBezTo>
                <a:cubicBezTo>
                  <a:pt x="375960" y="26806"/>
                  <a:pt x="273352" y="96150"/>
                  <a:pt x="375138" y="23446"/>
                </a:cubicBezTo>
                <a:cubicBezTo>
                  <a:pt x="386603" y="15257"/>
                  <a:pt x="398584" y="7815"/>
                  <a:pt x="410307" y="0"/>
                </a:cubicBezTo>
                <a:cubicBezTo>
                  <a:pt x="418123" y="7815"/>
                  <a:pt x="429873" y="13097"/>
                  <a:pt x="433754" y="23446"/>
                </a:cubicBezTo>
                <a:cubicBezTo>
                  <a:pt x="442281" y="46183"/>
                  <a:pt x="453630" y="174480"/>
                  <a:pt x="457200" y="187569"/>
                </a:cubicBezTo>
                <a:cubicBezTo>
                  <a:pt x="460907" y="201162"/>
                  <a:pt x="471221" y="212265"/>
                  <a:pt x="480646" y="222738"/>
                </a:cubicBezTo>
                <a:cubicBezTo>
                  <a:pt x="506524" y="251492"/>
                  <a:pt x="562707" y="304800"/>
                  <a:pt x="562707" y="304800"/>
                </a:cubicBezTo>
                <a:cubicBezTo>
                  <a:pt x="621323" y="296985"/>
                  <a:pt x="681185" y="295696"/>
                  <a:pt x="738554" y="281354"/>
                </a:cubicBezTo>
                <a:cubicBezTo>
                  <a:pt x="768630" y="273835"/>
                  <a:pt x="803328" y="237243"/>
                  <a:pt x="832338" y="222738"/>
                </a:cubicBezTo>
                <a:cubicBezTo>
                  <a:pt x="851160" y="213327"/>
                  <a:pt x="872480" y="209369"/>
                  <a:pt x="890954" y="199292"/>
                </a:cubicBezTo>
                <a:cubicBezTo>
                  <a:pt x="915692" y="185799"/>
                  <a:pt x="937846" y="168031"/>
                  <a:pt x="961292" y="152400"/>
                </a:cubicBezTo>
                <a:cubicBezTo>
                  <a:pt x="973015" y="144585"/>
                  <a:pt x="986499" y="138917"/>
                  <a:pt x="996461" y="128954"/>
                </a:cubicBezTo>
                <a:lnTo>
                  <a:pt x="1031630" y="93784"/>
                </a:lnTo>
                <a:cubicBezTo>
                  <a:pt x="1055076" y="101600"/>
                  <a:pt x="1081405" y="103522"/>
                  <a:pt x="1101969" y="117231"/>
                </a:cubicBezTo>
                <a:cubicBezTo>
                  <a:pt x="1118226" y="128069"/>
                  <a:pt x="1128400" y="146647"/>
                  <a:pt x="1137138" y="164123"/>
                </a:cubicBezTo>
                <a:cubicBezTo>
                  <a:pt x="1137141" y="164129"/>
                  <a:pt x="1166445" y="252044"/>
                  <a:pt x="1172307" y="269631"/>
                </a:cubicBezTo>
                <a:cubicBezTo>
                  <a:pt x="1176215" y="281354"/>
                  <a:pt x="1175292" y="296062"/>
                  <a:pt x="1184030" y="304800"/>
                </a:cubicBezTo>
                <a:cubicBezTo>
                  <a:pt x="1219834" y="340603"/>
                  <a:pt x="1197591" y="323303"/>
                  <a:pt x="1254369" y="351692"/>
                </a:cubicBezTo>
                <a:cubicBezTo>
                  <a:pt x="1285631" y="347784"/>
                  <a:pt x="1317590" y="347610"/>
                  <a:pt x="1348154" y="339969"/>
                </a:cubicBezTo>
                <a:cubicBezTo>
                  <a:pt x="1365108" y="335731"/>
                  <a:pt x="1379077" y="323621"/>
                  <a:pt x="1395046" y="316523"/>
                </a:cubicBezTo>
                <a:cubicBezTo>
                  <a:pt x="1437099" y="297833"/>
                  <a:pt x="1450160" y="294244"/>
                  <a:pt x="1488830" y="281354"/>
                </a:cubicBezTo>
                <a:cubicBezTo>
                  <a:pt x="1504461" y="269631"/>
                  <a:pt x="1521907" y="260000"/>
                  <a:pt x="1535723" y="246184"/>
                </a:cubicBezTo>
                <a:cubicBezTo>
                  <a:pt x="1576362" y="205545"/>
                  <a:pt x="1538068" y="212578"/>
                  <a:pt x="1594338" y="187569"/>
                </a:cubicBezTo>
                <a:cubicBezTo>
                  <a:pt x="1616922" y="177532"/>
                  <a:pt x="1664677" y="164123"/>
                  <a:pt x="1664677" y="164123"/>
                </a:cubicBezTo>
                <a:cubicBezTo>
                  <a:pt x="1688123" y="171938"/>
                  <a:pt x="1711039" y="193563"/>
                  <a:pt x="1735015" y="187569"/>
                </a:cubicBezTo>
                <a:cubicBezTo>
                  <a:pt x="1840788" y="161126"/>
                  <a:pt x="1798230" y="174313"/>
                  <a:pt x="1863969" y="152400"/>
                </a:cubicBezTo>
                <a:cubicBezTo>
                  <a:pt x="1917716" y="233020"/>
                  <a:pt x="1884128" y="213827"/>
                  <a:pt x="1946030" y="234461"/>
                </a:cubicBezTo>
                <a:cubicBezTo>
                  <a:pt x="1958277" y="226297"/>
                  <a:pt x="1996955" y="196056"/>
                  <a:pt x="2016369" y="199292"/>
                </a:cubicBezTo>
                <a:cubicBezTo>
                  <a:pt x="2030267" y="201608"/>
                  <a:pt x="2038663" y="217016"/>
                  <a:pt x="2051538" y="222738"/>
                </a:cubicBezTo>
                <a:cubicBezTo>
                  <a:pt x="2074122" y="232775"/>
                  <a:pt x="2121877" y="246184"/>
                  <a:pt x="2121877" y="246184"/>
                </a:cubicBezTo>
                <a:cubicBezTo>
                  <a:pt x="2176674" y="241202"/>
                  <a:pt x="2310942" y="220797"/>
                  <a:pt x="2368061" y="246184"/>
                </a:cubicBezTo>
                <a:cubicBezTo>
                  <a:pt x="2379353" y="251203"/>
                  <a:pt x="2358370" y="269165"/>
                  <a:pt x="2356338" y="281354"/>
                </a:cubicBezTo>
                <a:cubicBezTo>
                  <a:pt x="2354411" y="292918"/>
                  <a:pt x="2356338" y="304800"/>
                  <a:pt x="2356338" y="316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2" idx="34"/>
          </p:cNvCxnSpPr>
          <p:nvPr/>
        </p:nvCxnSpPr>
        <p:spPr>
          <a:xfrm flipV="1">
            <a:off x="6811108" y="1899138"/>
            <a:ext cx="2368061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52492" y="1875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073662" y="2063262"/>
            <a:ext cx="1594338" cy="195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909538" y="2245024"/>
            <a:ext cx="410308" cy="32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09692" y="2245024"/>
            <a:ext cx="1465385" cy="32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34953" y="710446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28738" y="1078523"/>
            <a:ext cx="1711568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093569" y="1446821"/>
            <a:ext cx="1746738" cy="7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800492" y="525780"/>
            <a:ext cx="2286000" cy="1719244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272" y="1639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63" y="1040584"/>
            <a:ext cx="11256537" cy="50790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69244" y="183007"/>
            <a:ext cx="364993" cy="7848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354580" y="308610"/>
            <a:ext cx="1017270" cy="58650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3517220">
            <a:off x="2182049" y="171740"/>
            <a:ext cx="1634490" cy="122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192" y="94893"/>
            <a:ext cx="991797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MONITRING EVAL.</a:t>
            </a:r>
          </a:p>
          <a:p>
            <a:r>
              <a:rPr lang="en-US" sz="8000" dirty="0" smtClean="0"/>
              <a:t>COURT.DEATH PENALTY</a:t>
            </a:r>
          </a:p>
          <a:p>
            <a:endParaRPr lang="en-US" sz="8000" dirty="0" smtClean="0"/>
          </a:p>
          <a:p>
            <a:r>
              <a:rPr lang="en-US" sz="8000" dirty="0" smtClean="0"/>
              <a:t>IN</a:t>
            </a:r>
          </a:p>
          <a:p>
            <a:r>
              <a:rPr lang="en-US" sz="8000" dirty="0" smtClean="0"/>
              <a:t>TEXAS</a:t>
            </a:r>
            <a:endParaRPr lang="en-US" sz="8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5463" y="0"/>
            <a:ext cx="0" cy="696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272" y="783181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929" y="1106346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69030" y="348615"/>
            <a:ext cx="1428750" cy="247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9" idx="1"/>
          </p:cNvCxnSpPr>
          <p:nvPr/>
        </p:nvCxnSpPr>
        <p:spPr>
          <a:xfrm flipH="1">
            <a:off x="2234237" y="390620"/>
            <a:ext cx="1535775" cy="18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02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" y="5985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67" y="1291590"/>
            <a:ext cx="3854768" cy="325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9420" y="2446020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nonPoliceTimerLgoical</a:t>
            </a:r>
            <a:r>
              <a:rPr lang="en-US" dirty="0" smtClean="0"/>
              <a:t> to get rid of 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22" y="4028122"/>
            <a:ext cx="1247775" cy="6762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92340" y="3006090"/>
            <a:ext cx="1017270" cy="140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3810" y="2920365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nonPoliceContentItem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5257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8720" y="195262"/>
            <a:ext cx="487680" cy="3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663" y="0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nonPoliceDocumentation.eval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25780"/>
            <a:ext cx="4493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Roth.ibm.aimelr</a:t>
            </a:r>
            <a:r>
              <a:rPr lang="en-US" dirty="0" smtClean="0"/>
              <a:t>-dos ( denial –f service attack)</a:t>
            </a:r>
          </a:p>
          <a:p>
            <a:r>
              <a:rPr lang="en-US" dirty="0"/>
              <a:t> </a:t>
            </a:r>
            <a:r>
              <a:rPr lang="en-US" dirty="0" smtClean="0"/>
              <a:t>0.1 </a:t>
            </a:r>
            <a:r>
              <a:rPr lang="en-US" dirty="0" err="1" smtClean="0"/>
              <a:t>rediluous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-1945480"/>
            <a:ext cx="5757863" cy="12381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238" y="1885950"/>
            <a:ext cx="310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0.1nonPolceGroupLgoical.</a:t>
            </a:r>
            <a:r>
              <a:rPr lang="en-US" strike="sngStrike" dirty="0" smtClean="0"/>
              <a:t>marx</a:t>
            </a:r>
          </a:p>
          <a:p>
            <a:r>
              <a:rPr lang="en-US" strike="sngStrike" dirty="0" smtClean="0"/>
              <a:t>To create a group; at work</a:t>
            </a:r>
          </a:p>
          <a:p>
            <a:r>
              <a:rPr lang="en-US" strike="sngStrike" dirty="0" smtClean="0"/>
              <a:t>[x] no</a:t>
            </a:r>
          </a:p>
          <a:p>
            <a:endParaRPr lang="en-US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5880" y="3314700"/>
            <a:ext cx="266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Standort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tranl</a:t>
            </a:r>
            <a:r>
              <a:rPr lang="en-US" dirty="0" smtClean="0"/>
              <a:t>) to evaluate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600" y="4077117"/>
            <a:ext cx="518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0.0.1 </a:t>
            </a:r>
            <a:r>
              <a:rPr lang="en-US" dirty="0" err="1" smtClean="0"/>
              <a:t>nonPoliceTexasNSA.noNPoceliIcndintLgoia.marx</a:t>
            </a:r>
            <a:endParaRPr lang="en-US" dirty="0" smtClean="0"/>
          </a:p>
          <a:p>
            <a:r>
              <a:rPr lang="en-US" dirty="0" smtClean="0"/>
              <a:t>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59" y="555017"/>
            <a:ext cx="4246245" cy="57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877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4531" y="3059668"/>
            <a:ext cx="5354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nonPoliceCity</a:t>
            </a:r>
            <a:r>
              <a:rPr lang="en-US" dirty="0" smtClean="0">
                <a:solidFill>
                  <a:schemeClr val="bg1"/>
                </a:solidFill>
              </a:rPr>
              <a:t>(“Mountain View”).</a:t>
            </a:r>
            <a:r>
              <a:rPr lang="en-US" dirty="0" err="1" smtClean="0">
                <a:solidFill>
                  <a:schemeClr val="bg1"/>
                </a:solidFill>
              </a:rPr>
              <a:t>avg.nonPoliceJob.avg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nonPoliceCfg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AMERICNA-CHINESE WOMEN OUTSIDE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Joephse</a:t>
            </a:r>
            <a:r>
              <a:rPr lang="en-US" dirty="0" smtClean="0">
                <a:solidFill>
                  <a:schemeClr val="bg1"/>
                </a:solidFill>
              </a:rPr>
              <a:t> Saunders </a:t>
            </a:r>
            <a:r>
              <a:rPr lang="en-US" dirty="0" err="1" smtClean="0">
                <a:solidFill>
                  <a:schemeClr val="bg1"/>
                </a:solidFill>
              </a:rPr>
              <a:t>INSIDE.nonPoliceMonitor.AVAIBILITY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5865" y="4536996"/>
            <a:ext cx="1286615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41 PULICE STOAGE</a:t>
            </a:r>
          </a:p>
          <a:p>
            <a:r>
              <a:rPr lang="en-US" sz="8800" dirty="0">
                <a:solidFill>
                  <a:schemeClr val="bg1"/>
                </a:solidFill>
              </a:rPr>
              <a:t>	</a:t>
            </a:r>
            <a:r>
              <a:rPr lang="en-US" sz="8800" dirty="0" smtClean="0">
                <a:solidFill>
                  <a:schemeClr val="bg1"/>
                </a:solidFill>
              </a:rPr>
              <a:t>HOME DEPOT  </a:t>
            </a:r>
            <a:r>
              <a:rPr lang="en-US" sz="8800" strike="sngStrike" dirty="0" err="1" smtClean="0">
                <a:solidFill>
                  <a:schemeClr val="bg1"/>
                </a:solidFill>
              </a:rPr>
              <a:t>ibm.HOOD</a:t>
            </a:r>
            <a:endParaRPr lang="en-US" sz="8800" strike="sngStrike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19046" y="6318738"/>
            <a:ext cx="6412523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9662" y="5240215"/>
            <a:ext cx="6940023" cy="7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90" y="228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79" y="4836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821</Words>
  <Application>Microsoft Office PowerPoint</Application>
  <PresentationFormat>Widescreen</PresentationFormat>
  <Paragraphs>323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10</cp:revision>
  <dcterms:created xsi:type="dcterms:W3CDTF">2023-05-01T13:13:14Z</dcterms:created>
  <dcterms:modified xsi:type="dcterms:W3CDTF">2023-05-01T14:58:38Z</dcterms:modified>
</cp:coreProperties>
</file>