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0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0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8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vinfo.gov/content/pkg/CHRG-106hhrg63699/html/CHRG-106hhrg63699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9049" y="0"/>
            <a:ext cx="3707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716692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81839" y="383059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KIDNAPPING</a:t>
            </a:r>
            <a:endParaRPr lang="en-US" sz="105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24708" y="2351782"/>
            <a:ext cx="609942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INTERNATIONAL CHILD ABDUCTION: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IMPLEMENTATION OF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THE HAGUE CONVENTION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ON CIVIL ASPECTS OF INTERNATIONAL CHILD ABDUCTION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9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9049" y="0"/>
            <a:ext cx="3707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716692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3134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895600" y="1041400"/>
            <a:ext cx="5080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08500" y="1143000"/>
            <a:ext cx="5080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18300" y="1152588"/>
            <a:ext cx="101600" cy="5451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17536" y="1179204"/>
            <a:ext cx="5080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flipH="1">
            <a:off x="730145" y="1814366"/>
            <a:ext cx="114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730146" y="2676619"/>
            <a:ext cx="114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716692" y="2258175"/>
            <a:ext cx="114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 2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22500" y="1768373"/>
            <a:ext cx="7581900" cy="45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987245" y="2353310"/>
            <a:ext cx="7924800" cy="3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06600" y="3183181"/>
            <a:ext cx="8013700" cy="1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4400" y="3822700"/>
            <a:ext cx="9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3062" y="4328976"/>
            <a:ext cx="9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18781" y="4797518"/>
            <a:ext cx="9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87700" y="5275462"/>
            <a:ext cx="9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4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006600" y="4150150"/>
            <a:ext cx="70612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979638" y="4735138"/>
            <a:ext cx="70612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006600" y="5286438"/>
            <a:ext cx="70612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006600" y="5981595"/>
            <a:ext cx="70612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79638" y="531341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nonPoliceHours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039657" y="11792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08560" y="1203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14466" y="11541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511800" y="1143000"/>
            <a:ext cx="101600" cy="5451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44818" y="12973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010400" y="11525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931725" y="1810843"/>
            <a:ext cx="146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 WORTH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25999" y="12916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06119" y="2442841"/>
            <a:ext cx="137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 MYERS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467933" y="2771840"/>
            <a:ext cx="102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RASTADT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51653" y="2082077"/>
            <a:ext cx="102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RASTADT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8819" y="2887232"/>
            <a:ext cx="130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 MATEO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51456" y="2152071"/>
            <a:ext cx="130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 MATEO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477500" y="2521403"/>
            <a:ext cx="1395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other: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Interatoin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Court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6242" y="3277804"/>
            <a:ext cx="1796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COURT</a:t>
            </a:r>
          </a:p>
          <a:p>
            <a:r>
              <a:rPr lang="en-US" dirty="0" smtClean="0"/>
              <a:t>BUNDES REPULIK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659432" y="3225524"/>
            <a:ext cx="1796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COURT</a:t>
            </a:r>
          </a:p>
          <a:p>
            <a:r>
              <a:rPr lang="en-US" dirty="0" smtClean="0"/>
              <a:t>BUNDES REPULIK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77181" y="3252724"/>
            <a:ext cx="1796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COURT</a:t>
            </a:r>
          </a:p>
          <a:p>
            <a:r>
              <a:rPr lang="en-US" dirty="0" smtClean="0"/>
              <a:t>BUNDES REPULIK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662289" y="3887114"/>
            <a:ext cx="9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Hours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34211" y="3860099"/>
            <a:ext cx="111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7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9049" y="0"/>
            <a:ext cx="3707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716692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81839" y="383059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KIDNAPPING</a:t>
            </a:r>
            <a:endParaRPr lang="en-US" sz="105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91108" y="221476"/>
            <a:ext cx="110230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INTERNATIONAL CHILD ABDUCTION: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IMPLEMENTATION OF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THE HAGUE CONVENTIOON CIVIL ASPECTS OF INTERNATIONAL CHILD ABDUCTION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77007" y="4167664"/>
            <a:ext cx="109312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..Lady Meyer for her tireless crusade on behalf of abducted children, and our 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/>
              </a:rPr>
              <a:t>US Congress</a:t>
            </a: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hlinkClick r:id="rId2"/>
              </a:rPr>
              <a:t>https://</a:t>
            </a:r>
            <a:r>
              <a:rPr lang="en-US" altLang="en-US" dirty="0" smtClean="0">
                <a:solidFill>
                  <a:srgbClr val="000000"/>
                </a:solidFill>
                <a:latin typeface="Arial Unicode MS"/>
                <a:hlinkClick r:id="rId2"/>
              </a:rPr>
              <a:t>www.govinfo.gov/content/pkg/CHRG-106hhrg63699/html/CHRG-106hhrg63699.htm</a:t>
            </a:r>
            <a:endParaRPr lang="en-US" altLang="en-US" dirty="0" smtClean="0">
              <a:solidFill>
                <a:srgbClr val="000000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HAUGE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7007" y="367030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MANN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84" y="1426170"/>
            <a:ext cx="1064085" cy="25698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71769" y="3619500"/>
            <a:ext cx="917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Exists(father): at US Congress, </a:t>
            </a:r>
            <a:r>
              <a:rPr lang="en-US" dirty="0" err="1" smtClean="0"/>
              <a:t>Interantual</a:t>
            </a:r>
            <a:r>
              <a:rPr lang="en-US" dirty="0" smtClean="0"/>
              <a:t> </a:t>
            </a:r>
            <a:r>
              <a:rPr lang="en-US" dirty="0" err="1" smtClean="0"/>
              <a:t>Hauge</a:t>
            </a:r>
            <a:r>
              <a:rPr lang="en-US" dirty="0" smtClean="0"/>
              <a:t> X (hours) -  CIVILE CODE </a:t>
            </a:r>
            <a:r>
              <a:rPr lang="en-US" dirty="0" err="1" smtClean="0"/>
              <a:t>ibm.dmiler.MANN</a:t>
            </a:r>
            <a:r>
              <a:rPr lang="en-US" dirty="0" smtClean="0"/>
              <a:t>(wo)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0693400" y="3804166"/>
            <a:ext cx="11684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2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747584" y="4739890"/>
            <a:ext cx="1129984" cy="649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97024" y="3157866"/>
            <a:ext cx="8342402" cy="3700134"/>
          </a:xfrm>
          <a:prstGeom prst="rightArrow">
            <a:avLst/>
          </a:prstGeom>
          <a:noFill/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877568" y="4448237"/>
            <a:ext cx="8642858" cy="1243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29049" y="0"/>
            <a:ext cx="3707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716692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81839" y="383059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KIDNAPPING</a:t>
            </a:r>
            <a:endParaRPr lang="en-US" sz="105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91108" y="221476"/>
            <a:ext cx="110230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INTERNATIONAL CHILD ABDUCTION: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IMPLEMENTATION OF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THE HAGUE CONVENTIOON CIVIL ASPECTS OF INTERNATIONAL CHILD ABDUCTION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28185" y="4885363"/>
            <a:ext cx="81868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..Lady Meyer for her tireless crusade on behalf of abducted children, and our 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57" y="1024873"/>
            <a:ext cx="1064085" cy="2569866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1877568" y="4352544"/>
            <a:ext cx="8537474" cy="1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877568" y="5909490"/>
            <a:ext cx="8537474" cy="1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877568" y="3965198"/>
            <a:ext cx="8537474" cy="1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2952" y="6446270"/>
            <a:ext cx="8537474" cy="1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03307" y="2766757"/>
            <a:ext cx="381334" cy="21764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031167" y="1805668"/>
            <a:ext cx="381334" cy="21764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8014" y="3320626"/>
            <a:ext cx="149067" cy="16490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89698" y="2364422"/>
            <a:ext cx="238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nonPoliceLibrary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7024" y="2898442"/>
            <a:ext cx="411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Ibm.dameirl.moody.nonPoliceChild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497" y="4763768"/>
            <a:ext cx="11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MANN</a:t>
            </a:r>
          </a:p>
          <a:p>
            <a:r>
              <a:rPr lang="en-US" dirty="0" smtClean="0"/>
              <a:t>WOMANN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6371" y="4408387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cxnSp>
        <p:nvCxnSpPr>
          <p:cNvPr id="36" name="Straight Connector 35"/>
          <p:cNvCxnSpPr>
            <a:endCxn id="32" idx="3"/>
          </p:cNvCxnSpPr>
          <p:nvPr/>
        </p:nvCxnSpPr>
        <p:spPr>
          <a:xfrm>
            <a:off x="798530" y="4943174"/>
            <a:ext cx="1091979" cy="14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1"/>
          </p:cNvCxnSpPr>
          <p:nvPr/>
        </p:nvCxnSpPr>
        <p:spPr>
          <a:xfrm>
            <a:off x="722497" y="5086934"/>
            <a:ext cx="1387468" cy="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601" y="1442856"/>
            <a:ext cx="740985" cy="17895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398" y="1317607"/>
            <a:ext cx="818979" cy="20060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928" y="1748807"/>
            <a:ext cx="615307" cy="150715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1106154" y="1062998"/>
            <a:ext cx="148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3" idx="2"/>
          </p:cNvCxnSpPr>
          <p:nvPr/>
        </p:nvCxnSpPr>
        <p:spPr>
          <a:xfrm flipV="1">
            <a:off x="11291642" y="3255964"/>
            <a:ext cx="45940" cy="10965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904628" y="4593053"/>
            <a:ext cx="97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Created </a:t>
            </a:r>
          </a:p>
          <a:p>
            <a:r>
              <a:rPr lang="en-US" dirty="0" smtClean="0"/>
              <a:t>Logical</a:t>
            </a:r>
          </a:p>
          <a:p>
            <a:r>
              <a:rPr lang="en-US" dirty="0" smtClean="0"/>
              <a:t>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9049" y="0"/>
            <a:ext cx="3707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716692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81839" y="383059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KIDNAPPING</a:t>
            </a:r>
            <a:endParaRPr lang="en-US" sz="105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91108" y="221476"/>
            <a:ext cx="110230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INTERNATIONAL CHILD ABDUCTION: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IMPLEMENTATION OF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THE HAGUE CONVENTIOON CIVIL ASPECTS OF INTERNATIONAL CHILD ABDUCTION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42" y="1152399"/>
            <a:ext cx="1064085" cy="256986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8363712" y="5498592"/>
            <a:ext cx="3477794" cy="1115568"/>
          </a:xfrm>
          <a:prstGeom prst="rightArrow">
            <a:avLst/>
          </a:prstGeom>
          <a:noFill/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624815" y="4383024"/>
            <a:ext cx="3477794" cy="1115568"/>
          </a:xfrm>
          <a:prstGeom prst="rightArrow">
            <a:avLst/>
          </a:prstGeom>
          <a:noFill/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248656" y="3267456"/>
            <a:ext cx="3477794" cy="1115568"/>
          </a:xfrm>
          <a:prstGeom prst="rightArrow">
            <a:avLst/>
          </a:prstGeom>
          <a:noFill/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358640" y="2151888"/>
            <a:ext cx="3477794" cy="1115568"/>
          </a:xfrm>
          <a:prstGeom prst="rightArrow">
            <a:avLst/>
          </a:prstGeom>
          <a:noFill/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024860" y="1152399"/>
            <a:ext cx="3477794" cy="1115568"/>
          </a:xfrm>
          <a:prstGeom prst="rightArrow">
            <a:avLst/>
          </a:prstGeom>
          <a:noFill/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70085" y="1425591"/>
            <a:ext cx="4112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Ibm.dameirl.moody.nonPoliceChild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ibm.damiler.employe.peter.yang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803" y="1014797"/>
            <a:ext cx="615307" cy="1507157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H="1">
            <a:off x="6624815" y="1877568"/>
            <a:ext cx="3945649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927368" y="71089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Emma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27643" y="11373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8530" y="-227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832983" y="-55931"/>
            <a:ext cx="133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FIRST</a:t>
            </a:r>
            <a:endParaRPr lang="en-US" sz="4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927368" y="50474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14" y="5538069"/>
            <a:ext cx="473439" cy="103661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35923" y="5593651"/>
            <a:ext cx="18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nonPolicePicture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73" y="4041031"/>
            <a:ext cx="905904" cy="27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6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22" y="2442976"/>
            <a:ext cx="1439107" cy="1439107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V="1">
            <a:off x="8624368" y="2256367"/>
            <a:ext cx="1972083" cy="2782297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29049" y="0"/>
            <a:ext cx="3707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716692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81839" y="383059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KIDNAPPING</a:t>
            </a:r>
            <a:endParaRPr lang="en-US" sz="105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2390" y="99554"/>
            <a:ext cx="110230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INTERNATIONAL CHILD ABDUCTION: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IMPLEMENTATION OF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THE HAGUE CONVENTIOON CIVIL ASPECTS OF INTERNATIONAL CHILD ABDUCTION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442" y="1152399"/>
            <a:ext cx="1064085" cy="25698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927368" y="71089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Emma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8530" y="-227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832983" y="-55931"/>
            <a:ext cx="133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FIRST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343" y="1909037"/>
            <a:ext cx="853569" cy="56890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023168" y="1626563"/>
            <a:ext cx="1999488" cy="226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6376416" y="2193490"/>
            <a:ext cx="1776984" cy="1049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778240" y="1792224"/>
            <a:ext cx="1601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Wieland,thmas</a:t>
            </a:r>
            <a:endParaRPr lang="en-US" dirty="0" smtClean="0"/>
          </a:p>
          <a:p>
            <a:r>
              <a:rPr lang="en-US" dirty="0" smtClean="0"/>
              <a:t>Thick Skull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0490978">
            <a:off x="9611302" y="2144231"/>
            <a:ext cx="1594896" cy="1049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Brace 29"/>
          <p:cNvSpPr/>
          <p:nvPr/>
        </p:nvSpPr>
        <p:spPr>
          <a:xfrm>
            <a:off x="9506648" y="2760419"/>
            <a:ext cx="45719" cy="3346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79440" y="2678615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4-6 cm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778240" y="2756794"/>
            <a:ext cx="1141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Vggg</a:t>
            </a:r>
            <a:endParaRPr lang="en-US" dirty="0" smtClean="0"/>
          </a:p>
          <a:p>
            <a:r>
              <a:rPr lang="en-US" dirty="0" err="1" smtClean="0"/>
              <a:t>Civil_code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175" y="1008761"/>
            <a:ext cx="1133333" cy="1428571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>
            <a:off x="3829193" y="1267433"/>
            <a:ext cx="1003631" cy="1049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7807084" y="3428064"/>
            <a:ext cx="4097461" cy="846328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601" y="5138687"/>
            <a:ext cx="2647619" cy="857143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H="1" flipV="1">
            <a:off x="8377524" y="5522922"/>
            <a:ext cx="3130233" cy="696602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174" y="3821737"/>
            <a:ext cx="1133333" cy="1428571"/>
          </a:xfrm>
          <a:prstGeom prst="rect">
            <a:avLst/>
          </a:prstGeom>
        </p:spPr>
      </p:pic>
      <p:sp>
        <p:nvSpPr>
          <p:cNvPr id="48" name="Right Arrow 47"/>
          <p:cNvSpPr/>
          <p:nvPr/>
        </p:nvSpPr>
        <p:spPr>
          <a:xfrm>
            <a:off x="3951454" y="4208975"/>
            <a:ext cx="1003631" cy="1049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231" y="4219626"/>
            <a:ext cx="853569" cy="568907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4967212" y="3821737"/>
            <a:ext cx="1322103" cy="96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6588284" y="4598499"/>
            <a:ext cx="1776984" cy="1049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9049" y="0"/>
            <a:ext cx="3707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716692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3134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08828" y="1079436"/>
            <a:ext cx="69563" cy="3870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08064" y="1106052"/>
            <a:ext cx="51654" cy="38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33216" y="1737691"/>
            <a:ext cx="5061712" cy="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33216" y="2270238"/>
            <a:ext cx="5295216" cy="34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33216" y="3093100"/>
            <a:ext cx="5245344" cy="3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535680" y="4076998"/>
            <a:ext cx="4422648" cy="1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79638" y="531341"/>
            <a:ext cx="232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Cost / Benefit Analysis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604994" y="10810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402328" y="1069848"/>
            <a:ext cx="111647" cy="401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5346" y="12242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00928" y="10794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22253" y="1737691"/>
            <a:ext cx="146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 WORTH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16527" y="12184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96647" y="2369689"/>
            <a:ext cx="137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 MYERS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8461" y="2698688"/>
            <a:ext cx="102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RASTADT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942181" y="2008925"/>
            <a:ext cx="102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RASTADT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09347" y="2814080"/>
            <a:ext cx="130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 MATEO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741984" y="2078919"/>
            <a:ext cx="130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 MATEO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46770" y="3204652"/>
            <a:ext cx="1796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COURT</a:t>
            </a:r>
          </a:p>
          <a:p>
            <a:r>
              <a:rPr lang="en-US" dirty="0" smtClean="0"/>
              <a:t>BUNDES REPULIK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549960" y="3152372"/>
            <a:ext cx="1796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COURT</a:t>
            </a:r>
          </a:p>
          <a:p>
            <a:r>
              <a:rPr lang="en-US" dirty="0" smtClean="0"/>
              <a:t>BUNDES REPULIK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67709" y="3179572"/>
            <a:ext cx="1796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COURT</a:t>
            </a:r>
          </a:p>
          <a:p>
            <a:r>
              <a:rPr lang="en-US" dirty="0" smtClean="0"/>
              <a:t>BUNDES REPULIK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2817" y="3813962"/>
            <a:ext cx="9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Hours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4739" y="3786947"/>
            <a:ext cx="111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minutes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300" y="601957"/>
            <a:ext cx="740985" cy="178955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097" y="476708"/>
            <a:ext cx="818979" cy="200603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627" y="907908"/>
            <a:ext cx="615307" cy="150715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9118858" y="82579"/>
            <a:ext cx="148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21278" y="1476251"/>
            <a:ext cx="3278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 Partner v</a:t>
            </a:r>
            <a:r>
              <a:rPr lang="en-US" strike="sngStrike" dirty="0" smtClean="0"/>
              <a:t>. </a:t>
            </a:r>
            <a:r>
              <a:rPr lang="en-US" strike="sngStrike" dirty="0" err="1" smtClean="0"/>
              <a:t>Ibm.damielr.apple</a:t>
            </a:r>
            <a:endParaRPr lang="en-US" strike="sngStrike" dirty="0" smtClean="0"/>
          </a:p>
          <a:p>
            <a:r>
              <a:rPr lang="en-US" dirty="0" smtClean="0"/>
              <a:t>FBI Partner v</a:t>
            </a:r>
            <a:r>
              <a:rPr lang="en-US" strike="sngStrike" dirty="0" smtClean="0"/>
              <a:t>. </a:t>
            </a:r>
            <a:r>
              <a:rPr lang="en-US" strike="sngStrike" dirty="0" err="1" smtClean="0"/>
              <a:t>Ib.dmiler.visa</a:t>
            </a:r>
            <a:endParaRPr lang="en-US" strike="sngStrike" dirty="0"/>
          </a:p>
        </p:txBody>
      </p:sp>
      <p:sp>
        <p:nvSpPr>
          <p:cNvPr id="58" name="Right Arrow 57"/>
          <p:cNvSpPr/>
          <p:nvPr/>
        </p:nvSpPr>
        <p:spPr>
          <a:xfrm>
            <a:off x="1597152" y="3527817"/>
            <a:ext cx="1546779" cy="934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640545" y="3179572"/>
            <a:ext cx="20958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nonPoliceRTALogical</a:t>
            </a:r>
            <a:endParaRPr lang="en-US" dirty="0" smtClean="0"/>
          </a:p>
          <a:p>
            <a:r>
              <a:rPr lang="en-US" sz="900" dirty="0" smtClean="0"/>
              <a:t>ibm.dmiler.apple.employe.steve.jobs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1207944" y="2916110"/>
            <a:ext cx="1685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i.e</a:t>
            </a:r>
            <a:r>
              <a:rPr lang="en-US" sz="1050" dirty="0" smtClean="0"/>
              <a:t> $25,000 no-</a:t>
            </a:r>
            <a:r>
              <a:rPr lang="en-US" sz="1050" dirty="0" err="1" smtClean="0"/>
              <a:t>food,no</a:t>
            </a:r>
            <a:r>
              <a:rPr lang="en-US" sz="1050" dirty="0" smtClean="0"/>
              <a:t>-bed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3081130" y="5370910"/>
            <a:ext cx="20958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nonPoliceRTALogical</a:t>
            </a:r>
            <a:endParaRPr lang="en-US" dirty="0" smtClean="0"/>
          </a:p>
          <a:p>
            <a:r>
              <a:rPr lang="en-US" sz="900" dirty="0" smtClean="0"/>
              <a:t>ibm.dmiler.apple.employe.steve.jobs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3081129" y="5865550"/>
            <a:ext cx="20958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nonPoliceRTALogical</a:t>
            </a:r>
            <a:endParaRPr lang="en-US" dirty="0" smtClean="0"/>
          </a:p>
          <a:p>
            <a:r>
              <a:rPr lang="en-US" sz="900" dirty="0" smtClean="0"/>
              <a:t>ibm.dmiler.apple.employe.steve.jobs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3161261" y="4901905"/>
            <a:ext cx="20958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nonPoliceRTALogical</a:t>
            </a:r>
            <a:endParaRPr lang="en-US" dirty="0" smtClean="0"/>
          </a:p>
          <a:p>
            <a:r>
              <a:rPr lang="en-US" sz="900" dirty="0" smtClean="0"/>
              <a:t>ibm.dmiler.apple.employe.steve.jobs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5739852" y="56248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72848" y="562059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  <a:r>
              <a:rPr lang="en-US" dirty="0" smtClean="0"/>
              <a:t>75,000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023285" y="3068020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Picture? no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9794898" y="5493678"/>
            <a:ext cx="2137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MANN/or WOMANN</a:t>
            </a:r>
          </a:p>
        </p:txBody>
      </p:sp>
      <p:sp>
        <p:nvSpPr>
          <p:cNvPr id="68" name="Right Arrow 67"/>
          <p:cNvSpPr/>
          <p:nvPr/>
        </p:nvSpPr>
        <p:spPr>
          <a:xfrm>
            <a:off x="8259994" y="5211116"/>
            <a:ext cx="1546779" cy="934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235980" y="6018457"/>
            <a:ext cx="36912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Ibm.damiler.employe.viginig.rommeti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BLACK/or WHITE</a:t>
            </a:r>
          </a:p>
          <a:p>
            <a:r>
              <a:rPr lang="en-US" dirty="0" err="1" smtClean="0"/>
              <a:t>Ibm.dmiler.empeyee.dr.dieter.zetche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798431" y="4495890"/>
            <a:ext cx="2616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BASELINE</a:t>
            </a:r>
            <a:endParaRPr lang="en-US" sz="48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0423586" y="5078718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535680" y="648012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6437376" y="5620595"/>
            <a:ext cx="679961" cy="397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863399" y="3798703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0.001 Phil(</a:t>
            </a:r>
            <a:r>
              <a:rPr lang="en-US" sz="900" dirty="0" err="1" smtClean="0"/>
              <a:t>kim</a:t>
            </a:r>
            <a:r>
              <a:rPr lang="en-US" sz="900" dirty="0" smtClean="0"/>
              <a:t>).</a:t>
            </a:r>
            <a:r>
              <a:rPr lang="en-US" sz="900" dirty="0" err="1" smtClean="0"/>
              <a:t>nonPoliceHumanLife</a:t>
            </a:r>
            <a:endParaRPr lang="en-US" sz="900" dirty="0" smtClean="0"/>
          </a:p>
          <a:p>
            <a:r>
              <a:rPr lang="en-US" sz="900" dirty="0"/>
              <a:t> </a:t>
            </a:r>
            <a:r>
              <a:rPr lang="en-US" sz="900" dirty="0" smtClean="0"/>
              <a:t> 1987 </a:t>
            </a:r>
            <a:r>
              <a:rPr lang="en-US" sz="900" dirty="0" err="1" smtClean="0"/>
              <a:t>afircna</a:t>
            </a:r>
            <a:r>
              <a:rPr lang="en-US" sz="900" dirty="0" smtClean="0"/>
              <a:t> no food </a:t>
            </a:r>
            <a:r>
              <a:rPr lang="en-US" sz="900" dirty="0" err="1" smtClean="0"/>
              <a:t>nonPoliceTVLogical</a:t>
            </a:r>
            <a:endParaRPr lang="en-US" sz="900" dirty="0"/>
          </a:p>
        </p:txBody>
      </p:sp>
      <p:cxnSp>
        <p:nvCxnSpPr>
          <p:cNvPr id="78" name="Straight Arrow Connector 77"/>
          <p:cNvCxnSpPr>
            <a:endCxn id="70" idx="2"/>
          </p:cNvCxnSpPr>
          <p:nvPr/>
        </p:nvCxnSpPr>
        <p:spPr>
          <a:xfrm>
            <a:off x="7604994" y="5211116"/>
            <a:ext cx="501841" cy="11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549960" y="5370910"/>
            <a:ext cx="447107" cy="7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702360" y="5523310"/>
            <a:ext cx="447107" cy="7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979638" y="3028002"/>
            <a:ext cx="1101491" cy="15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0" idx="1"/>
          </p:cNvCxnSpPr>
          <p:nvPr/>
        </p:nvCxnSpPr>
        <p:spPr>
          <a:xfrm>
            <a:off x="1207944" y="3043068"/>
            <a:ext cx="205163" cy="5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8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38" y="2969571"/>
            <a:ext cx="705590" cy="7055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29049" y="0"/>
            <a:ext cx="3707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716692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81839" y="383059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KIDNAPPING</a:t>
            </a:r>
            <a:endParaRPr lang="en-US" sz="105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2390" y="99554"/>
            <a:ext cx="110230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INTERNATIONAL CHILD ABDUCTION: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IMPLEMENTATION OF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THE HAGUE CONVENTIOON CIVIL ASPECTS OF INTERNATIONAL CHILD ABDUCTION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442" y="1152399"/>
            <a:ext cx="1064085" cy="25698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927368" y="71089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Emma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8530" y="-227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832983" y="-55931"/>
            <a:ext cx="133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FIRST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343" y="1909037"/>
            <a:ext cx="853569" cy="56890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023168" y="1626563"/>
            <a:ext cx="1999488" cy="226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6376416" y="2193490"/>
            <a:ext cx="1776984" cy="1049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596792" y="2706993"/>
            <a:ext cx="68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Peter</a:t>
            </a:r>
          </a:p>
        </p:txBody>
      </p:sp>
      <p:sp>
        <p:nvSpPr>
          <p:cNvPr id="29" name="Right Arrow 28"/>
          <p:cNvSpPr/>
          <p:nvPr/>
        </p:nvSpPr>
        <p:spPr>
          <a:xfrm rot="10490978">
            <a:off x="10524624" y="1107311"/>
            <a:ext cx="1594896" cy="1049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Brace 29"/>
          <p:cNvSpPr/>
          <p:nvPr/>
        </p:nvSpPr>
        <p:spPr>
          <a:xfrm>
            <a:off x="9506648" y="2760419"/>
            <a:ext cx="45719" cy="3346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247164" y="2521280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4-6 cm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483" y="1728690"/>
            <a:ext cx="1133333" cy="1428571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>
            <a:off x="3829193" y="1267433"/>
            <a:ext cx="1003631" cy="1049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3394" y="5058190"/>
            <a:ext cx="1186859" cy="38423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174" y="3821737"/>
            <a:ext cx="1133333" cy="1428571"/>
          </a:xfrm>
          <a:prstGeom prst="rect">
            <a:avLst/>
          </a:prstGeom>
        </p:spPr>
      </p:pic>
      <p:sp>
        <p:nvSpPr>
          <p:cNvPr id="48" name="Right Arrow 47"/>
          <p:cNvSpPr/>
          <p:nvPr/>
        </p:nvSpPr>
        <p:spPr>
          <a:xfrm>
            <a:off x="3951454" y="4208975"/>
            <a:ext cx="1003631" cy="1049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231" y="4219626"/>
            <a:ext cx="853569" cy="568907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4967212" y="3821737"/>
            <a:ext cx="1322103" cy="96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6588284" y="4598499"/>
            <a:ext cx="1776984" cy="1049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56189" y="710895"/>
            <a:ext cx="2553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PETER</a:t>
            </a:r>
            <a:endParaRPr lang="en-US" sz="72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42" y="2864959"/>
            <a:ext cx="756226" cy="75622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4" y="4003060"/>
            <a:ext cx="785473" cy="78547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42" y="3912398"/>
            <a:ext cx="785473" cy="785473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34" idx="0"/>
          </p:cNvCxnSpPr>
          <p:nvPr/>
        </p:nvCxnSpPr>
        <p:spPr>
          <a:xfrm>
            <a:off x="9984842" y="2226361"/>
            <a:ext cx="378113" cy="63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68834" y="2610349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Thomas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575942" y="3658377"/>
            <a:ext cx="77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Stefan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015752" y="3613010"/>
            <a:ext cx="57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Affif</a:t>
            </a:r>
            <a:endParaRPr lang="en-US" dirty="0"/>
          </a:p>
        </p:txBody>
      </p:sp>
      <p:cxnSp>
        <p:nvCxnSpPr>
          <p:cNvPr id="18" name="Straight Connector 17"/>
          <p:cNvCxnSpPr>
            <a:stCxn id="28" idx="1"/>
          </p:cNvCxnSpPr>
          <p:nvPr/>
        </p:nvCxnSpPr>
        <p:spPr>
          <a:xfrm>
            <a:off x="8596792" y="2891659"/>
            <a:ext cx="755901" cy="8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3" idx="1"/>
          </p:cNvCxnSpPr>
          <p:nvPr/>
        </p:nvCxnSpPr>
        <p:spPr>
          <a:xfrm flipH="1" flipV="1">
            <a:off x="10468834" y="2795015"/>
            <a:ext cx="894478" cy="6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015752" y="3621185"/>
            <a:ext cx="706049" cy="29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1"/>
          </p:cNvCxnSpPr>
          <p:nvPr/>
        </p:nvCxnSpPr>
        <p:spPr>
          <a:xfrm>
            <a:off x="8575942" y="3843043"/>
            <a:ext cx="953565" cy="6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4" idx="1"/>
          </p:cNvCxnSpPr>
          <p:nvPr/>
        </p:nvCxnSpPr>
        <p:spPr>
          <a:xfrm flipV="1">
            <a:off x="9552367" y="3243072"/>
            <a:ext cx="432475" cy="81632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</p:cNvCxnSpPr>
          <p:nvPr/>
        </p:nvCxnSpPr>
        <p:spPr>
          <a:xfrm>
            <a:off x="9538628" y="3322366"/>
            <a:ext cx="446214" cy="83840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85632" y="2610349"/>
            <a:ext cx="2908455" cy="21781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8371" y="5088360"/>
            <a:ext cx="1186859" cy="38423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069" y="5836561"/>
            <a:ext cx="1186859" cy="38423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0637" y="5772422"/>
            <a:ext cx="1186859" cy="384235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8774347" y="5043143"/>
            <a:ext cx="1210495" cy="58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199586" y="5035063"/>
            <a:ext cx="1210495" cy="58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781419" y="5903008"/>
            <a:ext cx="1210495" cy="58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152817" y="5734955"/>
            <a:ext cx="1210495" cy="58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804833" y="5103263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4-6 cm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8153400" y="2193490"/>
            <a:ext cx="4038600" cy="2841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159352" y="218198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Ibm.damiler.visa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1528439" y="2360994"/>
            <a:ext cx="54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Kim</a:t>
            </a:r>
          </a:p>
          <a:p>
            <a:endParaRPr lang="en-US" dirty="0"/>
          </a:p>
          <a:p>
            <a:r>
              <a:rPr lang="en-US" dirty="0" smtClean="0"/>
              <a:t>tort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1528439" y="2927766"/>
            <a:ext cx="542136" cy="35655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endCxn id="64" idx="1"/>
          </p:cNvCxnSpPr>
          <p:nvPr/>
        </p:nvCxnSpPr>
        <p:spPr>
          <a:xfrm>
            <a:off x="10832983" y="3076325"/>
            <a:ext cx="695456" cy="2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1"/>
          </p:cNvCxnSpPr>
          <p:nvPr/>
        </p:nvCxnSpPr>
        <p:spPr>
          <a:xfrm flipV="1">
            <a:off x="11528439" y="3076325"/>
            <a:ext cx="539258" cy="2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1624153" y="2504834"/>
            <a:ext cx="539258" cy="2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34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352</Words>
  <Application>Microsoft Office PowerPoint</Application>
  <PresentationFormat>Widescreen</PresentationFormat>
  <Paragraphs>155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10</cp:revision>
  <dcterms:created xsi:type="dcterms:W3CDTF">2023-03-28T14:05:37Z</dcterms:created>
  <dcterms:modified xsi:type="dcterms:W3CDTF">2023-03-28T17:04:10Z</dcterms:modified>
</cp:coreProperties>
</file>