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B45C-6459-4499-96A9-9F6EC1EFD57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F4B-C03A-4062-BD94-76C0BA4F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linton.presidentiallibraries.us/items/show/5756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13" y="548640"/>
            <a:ext cx="911352" cy="11887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548640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1922  </a:t>
            </a:r>
            <a:r>
              <a:rPr lang="en-US" dirty="0" smtClean="0"/>
              <a:t>UNITED STATES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31" y="2307431"/>
            <a:ext cx="1216353" cy="6543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09110" y="2000250"/>
            <a:ext cx="1026794" cy="126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5184" y="814030"/>
            <a:ext cx="429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HOMICIDE:LUX(</a:t>
            </a:r>
            <a:r>
              <a:rPr lang="en-US" strike="sngStrike" dirty="0" err="1" smtClean="0"/>
              <a:t>ddr</a:t>
            </a:r>
            <a:r>
              <a:rPr lang="en-US" dirty="0" smtClean="0"/>
              <a:t>).HOMICIDE.CHANZELOR</a:t>
            </a:r>
          </a:p>
          <a:p>
            <a:r>
              <a:rPr lang="en-US" dirty="0" smtClean="0"/>
              <a:t>  HOMICIDE:BORIS</a:t>
            </a:r>
          </a:p>
          <a:p>
            <a:r>
              <a:rPr lang="en-US" dirty="0" smtClean="0"/>
              <a:t>  HOMICIDE:REDHAIR(</a:t>
            </a:r>
            <a:r>
              <a:rPr lang="en-US" strike="sngStrike" dirty="0" err="1" smtClean="0"/>
              <a:t>broom,bie</a:t>
            </a:r>
            <a:r>
              <a:rPr lang="en-US" dirty="0" err="1" smtClean="0"/>
              <a:t>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07" y="1668780"/>
            <a:ext cx="3434080" cy="19316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00950" y="1152644"/>
            <a:ext cx="232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SERBIA CONSTITUTION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0950" y="3747254"/>
            <a:ext cx="23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BOSNIA CONSTITUTION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950" y="4419838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POLEN CONSTITUTION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29" y="3877048"/>
            <a:ext cx="1752381" cy="298095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H="1">
            <a:off x="0" y="3600450"/>
            <a:ext cx="2708910" cy="31203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951" y="5059918"/>
            <a:ext cx="2811780" cy="108509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35904" y="3649980"/>
            <a:ext cx="2173606" cy="212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44240" y="3649980"/>
            <a:ext cx="1687830" cy="2125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834640" y="917972"/>
            <a:ext cx="788670" cy="108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32270" y="2583180"/>
            <a:ext cx="868680" cy="153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424686" y="4903470"/>
            <a:ext cx="1176264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29" y="1874798"/>
            <a:ext cx="1785937" cy="1812527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H="1">
            <a:off x="-18523" y="1604387"/>
            <a:ext cx="1771522" cy="20784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86" y="2066287"/>
            <a:ext cx="1629280" cy="1211861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5335904" y="1737360"/>
            <a:ext cx="1676914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6335046" y="1289771"/>
            <a:ext cx="1363208" cy="15053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6174361" y="2184138"/>
            <a:ext cx="1158046" cy="82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26" y="3078935"/>
            <a:ext cx="464230" cy="580287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H="1">
            <a:off x="1497512" y="3268980"/>
            <a:ext cx="1896735" cy="85927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1167306" y="2381608"/>
            <a:ext cx="2194011" cy="84343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18" y="3339226"/>
            <a:ext cx="1059877" cy="128194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623310" y="3008527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 CONSTITUTION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22507" y="6400800"/>
            <a:ext cx="6403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We Can	Germans and Blacks (Germans go to America)</a:t>
            </a:r>
          </a:p>
          <a:p>
            <a:r>
              <a:rPr lang="en-US" dirty="0"/>
              <a:t>	</a:t>
            </a:r>
            <a:r>
              <a:rPr lang="en-US" dirty="0" smtClean="0"/>
              <a:t>			People at former employer</a:t>
            </a:r>
          </a:p>
          <a:p>
            <a:r>
              <a:rPr lang="en-US" dirty="0" smtClean="0"/>
              <a:t>HOMICIDE:AUSLAENDER(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; </a:t>
            </a:r>
            <a:r>
              <a:rPr lang="en-US" dirty="0" err="1" smtClean="0"/>
              <a:t>tranl</a:t>
            </a:r>
            <a:r>
              <a:rPr lang="en-US" dirty="0" smtClean="0"/>
              <a:t>(he can)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254677" y="2180700"/>
            <a:ext cx="2723592" cy="67522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21" y="535045"/>
            <a:ext cx="471520" cy="62869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V="1">
            <a:off x="5547355" y="1134327"/>
            <a:ext cx="2723592" cy="67522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383538" y="613648"/>
            <a:ext cx="906540" cy="50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86900" y="725448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CHECKPONTCHALIE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0727" y="3377859"/>
            <a:ext cx="488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My Husband died 1997 IPX 1997 HOMCIDE:BORIS</a:t>
            </a:r>
            <a:endParaRPr lang="en-US" strike="sngStrike" dirty="0"/>
          </a:p>
        </p:txBody>
      </p:sp>
      <p:sp>
        <p:nvSpPr>
          <p:cNvPr id="69" name="Rectangle 68"/>
          <p:cNvSpPr/>
          <p:nvPr/>
        </p:nvSpPr>
        <p:spPr>
          <a:xfrm>
            <a:off x="3066234" y="59847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444444"/>
                </a:solidFill>
                <a:effectLst/>
                <a:latin typeface="PT Serif"/>
              </a:rPr>
              <a:t>een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PT Serif"/>
              </a:rPr>
              <a:t> President Clinton and President Boris Yeltsin of Russia, April 21, 1996 through December 31, 1999.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25" y="6064699"/>
            <a:ext cx="676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"/>
            <a:ext cx="1219200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40"/>
            <a:ext cx="21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 </a:t>
            </a:r>
          </a:p>
          <a:p>
            <a:r>
              <a:rPr lang="en-US" dirty="0" smtClean="0"/>
              <a:t>1922  </a:t>
            </a:r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66234" y="3367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PT Serif"/>
              </a:rPr>
              <a:t>President Clinton and President Boris Yeltsin of Russia, April 21, 1996 through December 31, 1999.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66234" y="4001098"/>
            <a:ext cx="108440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hlinkClick r:id="rId2"/>
              </a:rPr>
              <a:t>Declassified Documents Concerning Russian President Boris Yeltsin · Clinton Digital Library (presidentiallibraries.us)</a:t>
            </a:r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3066234" y="2451827"/>
            <a:ext cx="483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My Husband died 1997 IPX 1997 HOMCIDE:BORIS</a:t>
            </a:r>
            <a:endParaRPr lang="en-US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3066234" y="13517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HOMICIDE:LUX(</a:t>
            </a:r>
            <a:r>
              <a:rPr lang="en-US" strike="sngStrike" dirty="0" err="1" smtClean="0"/>
              <a:t>ddr</a:t>
            </a:r>
            <a:r>
              <a:rPr lang="en-US" dirty="0" smtClean="0"/>
              <a:t>).HOMICIDE.CHANZELOR</a:t>
            </a:r>
          </a:p>
          <a:p>
            <a:r>
              <a:rPr lang="en-US" dirty="0" smtClean="0"/>
              <a:t>  HOMICIDE:BORIS</a:t>
            </a:r>
          </a:p>
          <a:p>
            <a:r>
              <a:rPr lang="en-US" dirty="0" smtClean="0"/>
              <a:t>  HOMICIDE:REDHAIR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164830" y="1010305"/>
            <a:ext cx="4919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922"/>
            </a:pPr>
            <a:r>
              <a:rPr lang="en-US" dirty="0" smtClean="0"/>
              <a:t> </a:t>
            </a:r>
            <a:r>
              <a:rPr lang="en-US" strike="sngStrike" dirty="0" smtClean="0"/>
              <a:t>Soviet Union </a:t>
            </a:r>
            <a:r>
              <a:rPr lang="en-US" dirty="0" smtClean="0"/>
              <a:t>RUSSIA</a:t>
            </a:r>
          </a:p>
          <a:p>
            <a:r>
              <a:rPr lang="en-US" sz="900" dirty="0" err="1" smtClean="0"/>
              <a:t>roth.ibm.dmiler.apple.accutne.touch</a:t>
            </a:r>
            <a:r>
              <a:rPr lang="en-US" dirty="0" err="1" smtClean="0"/>
              <a:t>.nonPolicePrisionLocal</a:t>
            </a:r>
            <a:r>
              <a:rPr lang="en-US" dirty="0" smtClean="0"/>
              <a:t>(Schulz)</a:t>
            </a:r>
          </a:p>
          <a:p>
            <a:r>
              <a:rPr lang="en-US" dirty="0" err="1" smtClean="0"/>
              <a:t>HOMICIDE:ur_ur_opi</a:t>
            </a:r>
            <a:endParaRPr lang="en-US" dirty="0" smtClean="0"/>
          </a:p>
          <a:p>
            <a:r>
              <a:rPr lang="en-US" strike="sngStrike" dirty="0" smtClean="0"/>
              <a:t>Alex/</a:t>
            </a:r>
            <a:r>
              <a:rPr lang="en-US" strike="sngStrike" dirty="0" err="1" smtClean="0"/>
              <a:t>ivan</a:t>
            </a:r>
            <a:endParaRPr lang="en-US" strike="sngStrike" dirty="0" smtClean="0"/>
          </a:p>
          <a:p>
            <a:r>
              <a:rPr lang="en-US" strike="sngStrike" dirty="0" err="1"/>
              <a:t>r</a:t>
            </a:r>
            <a:r>
              <a:rPr lang="en-US" strike="sngStrike" dirty="0" err="1" smtClean="0"/>
              <a:t>oth.Ibm.dmailer.apple.accneotuer.touch.davidson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9366738" y="2487633"/>
            <a:ext cx="2379785" cy="162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556630" y="314178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1286317" y="1629508"/>
            <a:ext cx="143683" cy="85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49262" y="3367269"/>
            <a:ext cx="2661138" cy="84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52801" y="1086967"/>
            <a:ext cx="525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Call: where is STATE HOMCICD:IS-A-BELL(soviet-union)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887415" y="1351719"/>
            <a:ext cx="2461847" cy="194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8982" y="3178115"/>
            <a:ext cx="308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000.tw.pns.nonPoliceUsage 1x</a:t>
            </a:r>
            <a:endParaRPr lang="en-US" b="1" dirty="0"/>
          </a:p>
        </p:txBody>
      </p:sp>
      <p:cxnSp>
        <p:nvCxnSpPr>
          <p:cNvPr id="45" name="Straight Connector 44"/>
          <p:cNvCxnSpPr>
            <a:stCxn id="35" idx="1"/>
          </p:cNvCxnSpPr>
          <p:nvPr/>
        </p:nvCxnSpPr>
        <p:spPr>
          <a:xfrm>
            <a:off x="3352801" y="1271633"/>
            <a:ext cx="1383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11531" y="799507"/>
            <a:ext cx="647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PENTAGON.SQ.COLEMAN.HOCMDIE:JESUS(Kristian) BASF/</a:t>
            </a:r>
            <a:r>
              <a:rPr lang="en-US" dirty="0" err="1" smtClean="0"/>
              <a:t>chemicles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39815" y="1504119"/>
            <a:ext cx="2461847" cy="194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90962" y="245182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1x</a:t>
            </a:r>
            <a:endParaRPr lang="en-US" b="1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0556630" y="3178115"/>
            <a:ext cx="521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081975" y="6242151"/>
            <a:ext cx="2996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“The unemployed </a:t>
            </a:r>
            <a:r>
              <a:rPr lang="en-US" sz="800" dirty="0" err="1" smtClean="0"/>
              <a:t>electrtian</a:t>
            </a:r>
            <a:r>
              <a:rPr lang="en-US" sz="800" dirty="0" smtClean="0"/>
              <a:t> in homicide son of Vice President Dog”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242994" y="6378815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Origin: </a:t>
            </a:r>
            <a:r>
              <a:rPr lang="en-US" sz="900" strike="sngStrike" dirty="0" smtClean="0"/>
              <a:t>bitch</a:t>
            </a:r>
            <a:endParaRPr lang="en-US" sz="900" strike="sngStrike" dirty="0"/>
          </a:p>
        </p:txBody>
      </p:sp>
    </p:spTree>
    <p:extLst>
      <p:ext uri="{BB962C8B-B14F-4D97-AF65-F5344CB8AC3E}">
        <p14:creationId xmlns:p14="http://schemas.microsoft.com/office/powerpoint/2010/main" val="371160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"/>
            <a:ext cx="9692640" cy="65734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92640" y="274319"/>
            <a:ext cx="249936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89225" y="809744"/>
            <a:ext cx="2706190" cy="195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HOMICIDE:LUX(</a:t>
            </a:r>
            <a:r>
              <a:rPr lang="en-US" sz="1100" strike="sngStrike" dirty="0" err="1" smtClean="0"/>
              <a:t>ddr</a:t>
            </a:r>
            <a:r>
              <a:rPr lang="en-US" sz="1100" dirty="0" smtClean="0"/>
              <a:t>).HOMICIDE.CHANZELOR</a:t>
            </a:r>
          </a:p>
          <a:p>
            <a:r>
              <a:rPr lang="en-US" sz="1100" dirty="0" smtClean="0"/>
              <a:t> HOMICIDE:BORIS</a:t>
            </a:r>
          </a:p>
          <a:p>
            <a:r>
              <a:rPr lang="en-US" sz="1100" dirty="0" smtClean="0"/>
              <a:t> HOMICIDE:REDHAIR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FBI:DEFAULT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nonPolciInteruptLogical</a:t>
            </a:r>
            <a:r>
              <a:rPr lang="en-US" sz="1100" dirty="0" smtClean="0"/>
              <a:t>(</a:t>
            </a:r>
            <a:r>
              <a:rPr lang="en-US" sz="1100" dirty="0" err="1" smtClean="0"/>
              <a:t>ghohceo</a:t>
            </a:r>
            <a:r>
              <a:rPr lang="en-US" sz="1100" dirty="0" smtClean="0"/>
              <a:t>(</a:t>
            </a:r>
            <a:r>
              <a:rPr lang="en-US" sz="1100" dirty="0" err="1" smtClean="0"/>
              <a:t>dr</a:t>
            </a:r>
            <a:r>
              <a:rPr lang="en-US" sz="1100" dirty="0" smtClean="0"/>
              <a:t>/HANN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JFK(</a:t>
            </a:r>
            <a:r>
              <a:rPr lang="en-US" sz="1100" strike="sngStrike" dirty="0" smtClean="0"/>
              <a:t>pierce </a:t>
            </a:r>
            <a:r>
              <a:rPr lang="en-US" sz="1100" strike="sngStrike" dirty="0" err="1" smtClean="0"/>
              <a:t>bronosn</a:t>
            </a:r>
            <a:r>
              <a:rPr lang="en-US" sz="1100" dirty="0" smtClean="0"/>
              <a:t>, 30DM entry; Berlin</a:t>
            </a:r>
          </a:p>
          <a:p>
            <a:r>
              <a:rPr lang="en-US" sz="1100" dirty="0" smtClean="0"/>
              <a:t>0.1 HOCMID:CHANLOR:MOHER 0.1 </a:t>
            </a:r>
          </a:p>
          <a:p>
            <a:r>
              <a:rPr lang="en-US" sz="1100" dirty="0" err="1" smtClean="0"/>
              <a:t>nonPOlciRouteLogcail</a:t>
            </a:r>
            <a:r>
              <a:rPr lang="en-US" sz="1100" dirty="0" smtClean="0"/>
              <a:t>.)</a:t>
            </a:r>
          </a:p>
          <a:p>
            <a:endParaRPr lang="en-US" sz="11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788769" y="2145323"/>
            <a:ext cx="128954" cy="89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75270" y="274319"/>
            <a:ext cx="431673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89225" y="809744"/>
            <a:ext cx="2797561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HOMICIDE:LUX(</a:t>
            </a:r>
            <a:r>
              <a:rPr lang="en-US" sz="1100" strike="sngStrike" dirty="0" err="1" smtClean="0"/>
              <a:t>ddr</a:t>
            </a:r>
            <a:r>
              <a:rPr lang="en-US" sz="1100" dirty="0" smtClean="0"/>
              <a:t>).HOMICIDE.CHANZELOR</a:t>
            </a:r>
          </a:p>
          <a:p>
            <a:r>
              <a:rPr lang="en-US" sz="1100" dirty="0" smtClean="0"/>
              <a:t> HOMICIDE:BORIS</a:t>
            </a:r>
          </a:p>
          <a:p>
            <a:r>
              <a:rPr lang="en-US" sz="1100" dirty="0" smtClean="0"/>
              <a:t> HOMICIDE:REDHAIR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FBI:DEFAULT</a:t>
            </a:r>
            <a:r>
              <a:rPr lang="en-US" sz="1100" strike="sngStrike" dirty="0" smtClean="0"/>
              <a:t>(</a:t>
            </a:r>
            <a:r>
              <a:rPr lang="en-US" sz="1100" strike="sngStrike" dirty="0" smtClean="0"/>
              <a:t>Woodstock, </a:t>
            </a:r>
            <a:r>
              <a:rPr lang="en-US" sz="1100" strike="sngStrike" dirty="0" err="1" smtClean="0"/>
              <a:t>lovparade</a:t>
            </a:r>
            <a:r>
              <a:rPr lang="en-US" sz="1100" dirty="0" smtClean="0"/>
              <a:t>) 1M</a:t>
            </a:r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dirty="0" err="1" smtClean="0"/>
              <a:t>Dortehea</a:t>
            </a:r>
            <a:r>
              <a:rPr lang="en-US" sz="1100" dirty="0" smtClean="0"/>
              <a:t> – Deborah</a:t>
            </a:r>
          </a:p>
          <a:p>
            <a:r>
              <a:rPr lang="en-US" sz="1100" dirty="0"/>
              <a:t>	</a:t>
            </a:r>
            <a:r>
              <a:rPr lang="en-US" sz="1100" strike="sngStrike" dirty="0" smtClean="0"/>
              <a:t>Jana</a:t>
            </a:r>
            <a:r>
              <a:rPr lang="en-US" sz="1100" dirty="0" smtClean="0"/>
              <a:t>            ELKE(</a:t>
            </a:r>
            <a:r>
              <a:rPr lang="en-US" sz="1100" strike="sngStrike" dirty="0" err="1" smtClean="0"/>
              <a:t>jelouse</a:t>
            </a:r>
            <a:r>
              <a:rPr lang="en-US" sz="1100" strike="sngStrike" dirty="0" smtClean="0"/>
              <a:t>)</a:t>
            </a:r>
          </a:p>
          <a:p>
            <a:r>
              <a:rPr lang="en-US" sz="1100" dirty="0" err="1" smtClean="0"/>
              <a:t>nonPolizeiKamaer.nonPOlciCIity</a:t>
            </a:r>
            <a:r>
              <a:rPr lang="en-US" sz="1100" dirty="0" smtClean="0"/>
              <a:t>(JENA)</a:t>
            </a:r>
          </a:p>
          <a:p>
            <a:r>
              <a:rPr lang="en-US" sz="1100" strike="sngStrike" dirty="0"/>
              <a:t> </a:t>
            </a:r>
            <a:r>
              <a:rPr lang="en-US" sz="1100" strike="sngStrike" dirty="0" smtClean="0"/>
              <a:t>  SPY DDR</a:t>
            </a:r>
            <a:endParaRPr lang="en-US" sz="1100" strike="sngStrike" dirty="0"/>
          </a:p>
          <a:p>
            <a:endParaRPr lang="en-US" sz="1100" dirty="0" smtClean="0"/>
          </a:p>
          <a:p>
            <a:r>
              <a:rPr lang="en-US" sz="1100" dirty="0" err="1" smtClean="0"/>
              <a:t>nonPOlciRouteLogcail</a:t>
            </a:r>
            <a:r>
              <a:rPr lang="en-US" sz="1100" dirty="0" smtClean="0"/>
              <a:t>.)</a:t>
            </a:r>
          </a:p>
          <a:p>
            <a:endParaRPr lang="en-US" sz="11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"/>
            <a:ext cx="9675144" cy="6423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9644" y="311681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</a:t>
            </a:r>
            <a:r>
              <a:rPr lang="en-US" sz="900" dirty="0" err="1" smtClean="0"/>
              <a:t>nonPoliceHuman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654" y="3347650"/>
            <a:ext cx="28280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HOMICIDE:ELKE</a:t>
            </a:r>
          </a:p>
          <a:p>
            <a:r>
              <a:rPr lang="en-US" dirty="0"/>
              <a:t> T</a:t>
            </a:r>
            <a:r>
              <a:rPr lang="en-US" dirty="0" smtClean="0"/>
              <a:t>hreat </a:t>
            </a:r>
          </a:p>
          <a:p>
            <a:r>
              <a:rPr lang="en-US" sz="800" dirty="0" smtClean="0"/>
              <a:t>0.1 </a:t>
            </a:r>
          </a:p>
          <a:p>
            <a:r>
              <a:rPr lang="en-US" sz="800" dirty="0" err="1" smtClean="0"/>
              <a:t>nonPoliceHocmdi</a:t>
            </a:r>
            <a:r>
              <a:rPr lang="en-US" sz="800" dirty="0" smtClean="0"/>
              <a:t>(</a:t>
            </a:r>
            <a:r>
              <a:rPr lang="en-US" sz="800" dirty="0" err="1" smtClean="0"/>
              <a:t>ghohceo</a:t>
            </a:r>
            <a:r>
              <a:rPr lang="en-US" sz="800" dirty="0" smtClean="0"/>
              <a:t>(</a:t>
            </a:r>
            <a:r>
              <a:rPr lang="en-US" sz="800" dirty="0" err="1" smtClean="0"/>
              <a:t>nonPocleiWife</a:t>
            </a:r>
            <a:r>
              <a:rPr lang="en-US" sz="800" dirty="0" smtClean="0"/>
              <a:t>(</a:t>
            </a:r>
            <a:r>
              <a:rPr lang="en-US" sz="800" dirty="0" err="1" smtClean="0"/>
              <a:t>mheiala</a:t>
            </a:r>
            <a:r>
              <a:rPr lang="en-US" sz="800" dirty="0" smtClean="0"/>
              <a:t>).daughter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4" y="3413730"/>
            <a:ext cx="1133475" cy="17145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929644" y="1954530"/>
            <a:ext cx="334496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04170" y="1908810"/>
            <a:ext cx="522774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784080" y="3817620"/>
            <a:ext cx="145564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8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11830" y="1296633"/>
            <a:ext cx="4316730" cy="3429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INTERNATIONAL HAUGE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89225" y="809744"/>
            <a:ext cx="2797561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HOMICIDE:LUX(</a:t>
            </a:r>
            <a:r>
              <a:rPr lang="en-US" sz="1100" strike="sngStrike" dirty="0" err="1" smtClean="0"/>
              <a:t>ddr</a:t>
            </a:r>
            <a:r>
              <a:rPr lang="en-US" sz="1100" dirty="0" smtClean="0"/>
              <a:t>).HOMICIDE.CHANZELOR</a:t>
            </a:r>
          </a:p>
          <a:p>
            <a:r>
              <a:rPr lang="en-US" sz="1100" dirty="0" smtClean="0"/>
              <a:t> HOMICIDE:BORIS</a:t>
            </a:r>
          </a:p>
          <a:p>
            <a:r>
              <a:rPr lang="en-US" sz="1100" dirty="0" smtClean="0"/>
              <a:t> HOMICIDE:REDHAIR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FBI:DEFAULT</a:t>
            </a:r>
            <a:r>
              <a:rPr lang="en-US" sz="1100" strike="sngStrike" dirty="0" smtClean="0"/>
              <a:t>(</a:t>
            </a:r>
            <a:r>
              <a:rPr lang="en-US" sz="1100" strike="sngStrike" dirty="0" smtClean="0"/>
              <a:t>Woodstock, </a:t>
            </a:r>
            <a:r>
              <a:rPr lang="en-US" sz="1100" strike="sngStrike" dirty="0" err="1" smtClean="0"/>
              <a:t>lovparade</a:t>
            </a:r>
            <a:r>
              <a:rPr lang="en-US" sz="1100" dirty="0" smtClean="0"/>
              <a:t>) 1M</a:t>
            </a:r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dirty="0" err="1" smtClean="0"/>
              <a:t>Dortehea</a:t>
            </a:r>
            <a:r>
              <a:rPr lang="en-US" sz="1100" dirty="0" smtClean="0"/>
              <a:t> – Deborah</a:t>
            </a:r>
          </a:p>
          <a:p>
            <a:r>
              <a:rPr lang="en-US" sz="1100" dirty="0"/>
              <a:t>	</a:t>
            </a:r>
            <a:r>
              <a:rPr lang="en-US" sz="1100" strike="sngStrike" dirty="0" smtClean="0"/>
              <a:t>Jana</a:t>
            </a:r>
            <a:r>
              <a:rPr lang="en-US" sz="1100" dirty="0" smtClean="0"/>
              <a:t>            ELKE(</a:t>
            </a:r>
            <a:r>
              <a:rPr lang="en-US" sz="1100" strike="sngStrike" dirty="0" err="1" smtClean="0"/>
              <a:t>jelouse</a:t>
            </a:r>
            <a:r>
              <a:rPr lang="en-US" sz="1100" strike="sngStrike" dirty="0" smtClean="0"/>
              <a:t>)</a:t>
            </a:r>
          </a:p>
          <a:p>
            <a:r>
              <a:rPr lang="en-US" sz="1100" dirty="0" err="1" smtClean="0"/>
              <a:t>nonPolizeiKamaer.nonPOlciCIity</a:t>
            </a:r>
            <a:r>
              <a:rPr lang="en-US" sz="1100" dirty="0" smtClean="0"/>
              <a:t>(JENA)</a:t>
            </a:r>
          </a:p>
          <a:p>
            <a:r>
              <a:rPr lang="en-US" sz="1100" strike="sngStrike" dirty="0"/>
              <a:t> </a:t>
            </a:r>
            <a:r>
              <a:rPr lang="en-US" sz="1100" strike="sngStrike" dirty="0" smtClean="0"/>
              <a:t>  SPY DDR</a:t>
            </a:r>
            <a:endParaRPr lang="en-US" sz="1100" strike="sngStrike" dirty="0"/>
          </a:p>
          <a:p>
            <a:endParaRPr lang="en-US" sz="1100" dirty="0" smtClean="0"/>
          </a:p>
          <a:p>
            <a:r>
              <a:rPr lang="en-US" sz="1100" dirty="0" err="1" smtClean="0"/>
              <a:t>nonPOlciRouteLogcail</a:t>
            </a:r>
            <a:r>
              <a:rPr lang="en-US" sz="1100" dirty="0" smtClean="0"/>
              <a:t>.)</a:t>
            </a:r>
          </a:p>
          <a:p>
            <a:endParaRPr lang="en-US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29644" y="311681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</a:t>
            </a:r>
            <a:r>
              <a:rPr lang="en-US" sz="900" dirty="0" err="1" smtClean="0"/>
              <a:t>nonPoliceHuman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654" y="3347650"/>
            <a:ext cx="28280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HOMICIDE:ELKE</a:t>
            </a:r>
          </a:p>
          <a:p>
            <a:r>
              <a:rPr lang="en-US" dirty="0"/>
              <a:t> T</a:t>
            </a:r>
            <a:r>
              <a:rPr lang="en-US" dirty="0" smtClean="0"/>
              <a:t>hreat </a:t>
            </a:r>
          </a:p>
          <a:p>
            <a:r>
              <a:rPr lang="en-US" sz="800" dirty="0" smtClean="0"/>
              <a:t>0.1 </a:t>
            </a:r>
          </a:p>
          <a:p>
            <a:r>
              <a:rPr lang="en-US" sz="800" dirty="0" err="1" smtClean="0"/>
              <a:t>nonPoliceHocmdi</a:t>
            </a:r>
            <a:r>
              <a:rPr lang="en-US" sz="800" dirty="0" smtClean="0"/>
              <a:t>(</a:t>
            </a:r>
            <a:r>
              <a:rPr lang="en-US" sz="800" dirty="0" err="1" smtClean="0"/>
              <a:t>ghohceo</a:t>
            </a:r>
            <a:r>
              <a:rPr lang="en-US" sz="800" dirty="0" smtClean="0"/>
              <a:t>(</a:t>
            </a:r>
            <a:r>
              <a:rPr lang="en-US" sz="800" dirty="0" err="1" smtClean="0"/>
              <a:t>nonPocleiWife</a:t>
            </a:r>
            <a:r>
              <a:rPr lang="en-US" sz="800" dirty="0" smtClean="0"/>
              <a:t>(</a:t>
            </a:r>
            <a:r>
              <a:rPr lang="en-US" sz="800" dirty="0" err="1" smtClean="0"/>
              <a:t>mheiala</a:t>
            </a:r>
            <a:r>
              <a:rPr lang="en-US" sz="800" dirty="0" smtClean="0"/>
              <a:t>).daughter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4" y="3413730"/>
            <a:ext cx="1133475" cy="1714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39054" y="3050599"/>
            <a:ext cx="4316730" cy="3429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REPULIC GERMANY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3390" y="2282200"/>
            <a:ext cx="4141470" cy="1396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SOVIET UNION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453390" y="2520887"/>
            <a:ext cx="4141470" cy="2451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/>
              <a:t>DDR</a:t>
            </a:r>
            <a:endParaRPr lang="en-US" sz="1200" strike="sngStrike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715127" y="2579694"/>
            <a:ext cx="2245743" cy="48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39054" y="2023733"/>
            <a:ext cx="4316730" cy="913777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25880" y="2040850"/>
            <a:ext cx="811530" cy="60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971550" y="2349438"/>
            <a:ext cx="234063" cy="87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765765" y="967619"/>
            <a:ext cx="4850684" cy="15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9070" y="417306"/>
            <a:ext cx="5757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HOMICIDE:IS-A-BELL(</a:t>
            </a:r>
            <a:r>
              <a:rPr lang="en-US" strike="sngStrike" dirty="0" smtClean="0"/>
              <a:t>soviet union</a:t>
            </a:r>
            <a:r>
              <a:rPr lang="en-US" dirty="0" smtClean="0"/>
              <a:t>).</a:t>
            </a:r>
            <a:r>
              <a:rPr lang="en-US" dirty="0"/>
              <a:t>HOMICIDE.CHANZELOR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24125" y="457200"/>
            <a:ext cx="1864995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94860" y="532787"/>
            <a:ext cx="49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 spelling </a:t>
            </a:r>
            <a:r>
              <a:rPr lang="en-US" dirty="0" err="1" smtClean="0"/>
              <a:t>phil.kimberlly</a:t>
            </a:r>
            <a:r>
              <a:rPr lang="en-US" dirty="0" smtClean="0"/>
              <a:t>( you can do that here)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874520" y="733419"/>
            <a:ext cx="4585335" cy="238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8717" y="3222049"/>
            <a:ext cx="2506846" cy="1916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nsdap</a:t>
            </a:r>
            <a:endParaRPr lang="en-US" strike="sngStrike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377440" y="3531870"/>
            <a:ext cx="861614" cy="8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11830" y="4594860"/>
            <a:ext cx="636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</a:t>
            </a:r>
            <a:r>
              <a:rPr lang="en-US" strike="sngStrike" dirty="0" smtClean="0"/>
              <a:t>Lufthansa</a:t>
            </a:r>
            <a:r>
              <a:rPr lang="en-US" dirty="0"/>
              <a:t>	</a:t>
            </a:r>
            <a:r>
              <a:rPr lang="en-US" dirty="0" err="1" smtClean="0"/>
              <a:t>hoasm</a:t>
            </a:r>
            <a:r>
              <a:rPr lang="en-US" dirty="0" smtClean="0"/>
              <a:t>-is-</a:t>
            </a:r>
            <a:r>
              <a:rPr lang="en-US" dirty="0" err="1" smtClean="0"/>
              <a:t>dister</a:t>
            </a:r>
            <a:r>
              <a:rPr lang="en-US" dirty="0" smtClean="0"/>
              <a:t> (</a:t>
            </a:r>
            <a:r>
              <a:rPr lang="en-US" dirty="0" err="1" smtClean="0"/>
              <a:t>piot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</a:t>
            </a:r>
            <a:r>
              <a:rPr lang="en-US" strike="sngStrike" dirty="0" smtClean="0"/>
              <a:t>Hells Angels </a:t>
            </a:r>
            <a:r>
              <a:rPr lang="en-US" strike="sngStrike" dirty="0" err="1" smtClean="0"/>
              <a:t>roth.ibmdmielr.apple.accneteuro.touch.dvidsion</a:t>
            </a:r>
            <a:endParaRPr lang="en-US" strike="sngStrike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325880" y="3064485"/>
            <a:ext cx="548640" cy="5702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995428" y="2040850"/>
            <a:ext cx="548640" cy="5702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89273" y="2307552"/>
            <a:ext cx="548640" cy="5702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1550" y="6309360"/>
            <a:ext cx="887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MURDERER  0.1 §212 Abortion  HW/80 yeller </a:t>
            </a:r>
            <a:r>
              <a:rPr lang="en-US" dirty="0" err="1" smtClean="0"/>
              <a:t>ibm.dmier.apple.acntoyer.touch.client</a:t>
            </a:r>
            <a:r>
              <a:rPr lang="en-US" dirty="0" smtClean="0"/>
              <a:t>[].</a:t>
            </a:r>
            <a:r>
              <a:rPr lang="en-US" dirty="0" err="1" smtClean="0"/>
              <a:t>iphone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89570" y="5749290"/>
            <a:ext cx="272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nonPOiceMotnroingLogical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205613" y="6118622"/>
            <a:ext cx="1171827" cy="73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12687" y="6073219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WAR(</a:t>
            </a:r>
            <a:r>
              <a:rPr lang="en-US" strike="sngStrike" dirty="0" err="1" smtClean="0"/>
              <a:t>kreigstasse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79070" y="1639534"/>
            <a:ext cx="3787140" cy="23952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74319"/>
            <a:ext cx="12192000" cy="1371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73775" y="4908278"/>
            <a:ext cx="2706190" cy="195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HOMICIDE:LUX(</a:t>
            </a:r>
            <a:r>
              <a:rPr lang="en-US" sz="1100" strike="sngStrike" dirty="0" err="1" smtClean="0"/>
              <a:t>ddr</a:t>
            </a:r>
            <a:r>
              <a:rPr lang="en-US" sz="1100" dirty="0" smtClean="0"/>
              <a:t>).HOMICIDE.CHANZELOR</a:t>
            </a:r>
          </a:p>
          <a:p>
            <a:r>
              <a:rPr lang="en-US" sz="1100" dirty="0" smtClean="0"/>
              <a:t> HOMICIDE:BORIS</a:t>
            </a:r>
          </a:p>
          <a:p>
            <a:r>
              <a:rPr lang="en-US" sz="1100" dirty="0" smtClean="0"/>
              <a:t> HOMICIDE:REDHAIR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FBI:DEFAULT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nonPolciInteruptLogical</a:t>
            </a:r>
            <a:r>
              <a:rPr lang="en-US" sz="1100" dirty="0" smtClean="0"/>
              <a:t>(</a:t>
            </a:r>
            <a:r>
              <a:rPr lang="en-US" sz="1100" dirty="0" err="1" smtClean="0"/>
              <a:t>ghohceo</a:t>
            </a:r>
            <a:r>
              <a:rPr lang="en-US" sz="1100" dirty="0" smtClean="0"/>
              <a:t>(</a:t>
            </a:r>
            <a:r>
              <a:rPr lang="en-US" sz="1100" dirty="0" err="1" smtClean="0"/>
              <a:t>dr</a:t>
            </a:r>
            <a:r>
              <a:rPr lang="en-US" sz="1100" dirty="0" smtClean="0"/>
              <a:t>/HANN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JFK(</a:t>
            </a:r>
            <a:r>
              <a:rPr lang="en-US" sz="1100" strike="sngStrike" dirty="0" smtClean="0"/>
              <a:t>pierce </a:t>
            </a:r>
            <a:r>
              <a:rPr lang="en-US" sz="1100" strike="sngStrike" dirty="0" err="1" smtClean="0"/>
              <a:t>bronosn</a:t>
            </a:r>
            <a:r>
              <a:rPr lang="en-US" sz="1100" dirty="0" smtClean="0"/>
              <a:t>, 30DM entry; Berlin</a:t>
            </a:r>
          </a:p>
          <a:p>
            <a:r>
              <a:rPr lang="en-US" sz="1100" dirty="0" smtClean="0"/>
              <a:t>0.1 HOCMID:CHANLOR:MOHER 0.1 </a:t>
            </a:r>
          </a:p>
          <a:p>
            <a:r>
              <a:rPr lang="en-US" sz="1100" dirty="0" err="1" smtClean="0"/>
              <a:t>nonPOlciRouteLogcail</a:t>
            </a:r>
            <a:r>
              <a:rPr lang="en-US" sz="1100" dirty="0" smtClean="0"/>
              <a:t>.)</a:t>
            </a:r>
          </a:p>
          <a:p>
            <a:endParaRPr lang="en-US" sz="1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74" y="434340"/>
            <a:ext cx="676275" cy="75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2906" y="540484"/>
            <a:ext cx="554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“FREE(PIZZA) Visa, Brad </a:t>
            </a:r>
            <a:r>
              <a:rPr lang="en-US" dirty="0" err="1" smtClean="0"/>
              <a:t>Habitoin</a:t>
            </a:r>
            <a:r>
              <a:rPr lang="en-US" dirty="0" smtClean="0"/>
              <a:t> PREA 7</a:t>
            </a:r>
            <a:r>
              <a:rPr lang="en-US" baseline="30000" dirty="0" smtClean="0"/>
              <a:t>th</a:t>
            </a:r>
            <a:r>
              <a:rPr lang="en-US" dirty="0" smtClean="0"/>
              <a:t> Boss and Wife”</a:t>
            </a:r>
          </a:p>
          <a:p>
            <a:r>
              <a:rPr lang="en-US" dirty="0"/>
              <a:t>	</a:t>
            </a:r>
            <a:r>
              <a:rPr lang="en-US" dirty="0" smtClean="0"/>
              <a:t>			             --Hamilton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315819"/>
            <a:ext cx="12192000" cy="1371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STAGE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7049" y="1629487"/>
            <a:ext cx="4935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“My wife has been </a:t>
            </a:r>
            <a:r>
              <a:rPr lang="en-US" dirty="0" err="1" smtClean="0"/>
              <a:t>kinapped</a:t>
            </a:r>
            <a:r>
              <a:rPr lang="en-US" dirty="0" smtClean="0"/>
              <a:t> and daughter raped</a:t>
            </a:r>
          </a:p>
          <a:p>
            <a:r>
              <a:rPr lang="en-US" dirty="0" smtClean="0"/>
              <a:t>And my asshole hurts”</a:t>
            </a:r>
          </a:p>
          <a:p>
            <a:r>
              <a:rPr lang="en-US" dirty="0" smtClean="0"/>
              <a:t>				--</a:t>
            </a:r>
            <a:r>
              <a:rPr lang="en-US" dirty="0" smtClean="0"/>
              <a:t> Hamilton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75" y="1573523"/>
            <a:ext cx="676275" cy="7524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6680" y="2592163"/>
            <a:ext cx="12192000" cy="137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PRODUCTION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4" y="2869116"/>
            <a:ext cx="676275" cy="7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2370" y="3040380"/>
            <a:ext cx="369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“FBI Kidnapping, CPVA and PREA Act”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2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75270" y="274319"/>
            <a:ext cx="4316730" cy="3429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FBI</a:t>
            </a:r>
            <a:endParaRPr lang="en-US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94" y="6076595"/>
            <a:ext cx="885825" cy="762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89225" y="809744"/>
            <a:ext cx="2797561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HOMICIDE:LUX(</a:t>
            </a:r>
            <a:r>
              <a:rPr lang="en-US" sz="1100" strike="sngStrike" dirty="0" err="1" smtClean="0"/>
              <a:t>ddr</a:t>
            </a:r>
            <a:r>
              <a:rPr lang="en-US" sz="1100" dirty="0" smtClean="0"/>
              <a:t>).HOMICIDE.CHANZELOR</a:t>
            </a:r>
          </a:p>
          <a:p>
            <a:r>
              <a:rPr lang="en-US" sz="1100" dirty="0" smtClean="0"/>
              <a:t> HOMICIDE:BORIS</a:t>
            </a:r>
          </a:p>
          <a:p>
            <a:r>
              <a:rPr lang="en-US" sz="1100" dirty="0" smtClean="0"/>
              <a:t> HOMICIDE:REDHAIR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FBI:DEFAULT</a:t>
            </a:r>
            <a:r>
              <a:rPr lang="en-US" sz="1100" strike="sngStrike" dirty="0" smtClean="0"/>
              <a:t>(</a:t>
            </a:r>
            <a:r>
              <a:rPr lang="en-US" sz="1100" strike="sngStrike" dirty="0" smtClean="0"/>
              <a:t>Woodstock, </a:t>
            </a:r>
            <a:r>
              <a:rPr lang="en-US" sz="1100" strike="sngStrike" dirty="0" err="1" smtClean="0"/>
              <a:t>lovparade</a:t>
            </a:r>
            <a:r>
              <a:rPr lang="en-US" sz="1100" dirty="0" smtClean="0"/>
              <a:t>) 1M</a:t>
            </a:r>
          </a:p>
          <a:p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dirty="0" err="1" smtClean="0"/>
              <a:t>Dortehea</a:t>
            </a:r>
            <a:r>
              <a:rPr lang="en-US" sz="1100" dirty="0" smtClean="0"/>
              <a:t> – Deborah</a:t>
            </a:r>
          </a:p>
          <a:p>
            <a:r>
              <a:rPr lang="en-US" sz="1100" dirty="0"/>
              <a:t>	</a:t>
            </a:r>
            <a:r>
              <a:rPr lang="en-US" sz="1100" strike="sngStrike" dirty="0" smtClean="0"/>
              <a:t>Jana</a:t>
            </a:r>
            <a:r>
              <a:rPr lang="en-US" sz="1100" dirty="0" smtClean="0"/>
              <a:t>            ELKE(</a:t>
            </a:r>
            <a:r>
              <a:rPr lang="en-US" sz="1100" strike="sngStrike" dirty="0" err="1" smtClean="0"/>
              <a:t>jelouse</a:t>
            </a:r>
            <a:r>
              <a:rPr lang="en-US" sz="1100" strike="sngStrike" dirty="0" smtClean="0"/>
              <a:t>)</a:t>
            </a:r>
          </a:p>
          <a:p>
            <a:r>
              <a:rPr lang="en-US" sz="1100" dirty="0" err="1" smtClean="0"/>
              <a:t>nonPolizeiKamaer.nonPOlciCIity</a:t>
            </a:r>
            <a:r>
              <a:rPr lang="en-US" sz="1100" dirty="0" smtClean="0"/>
              <a:t>(JENA)</a:t>
            </a:r>
          </a:p>
          <a:p>
            <a:r>
              <a:rPr lang="en-US" sz="1100" strike="sngStrike" dirty="0"/>
              <a:t> </a:t>
            </a:r>
            <a:r>
              <a:rPr lang="en-US" sz="1100" strike="sngStrike" dirty="0" smtClean="0"/>
              <a:t>  SPY DDR</a:t>
            </a:r>
            <a:endParaRPr lang="en-US" sz="1100" strike="sngStrike" dirty="0"/>
          </a:p>
          <a:p>
            <a:endParaRPr lang="en-US" sz="1100" dirty="0" smtClean="0"/>
          </a:p>
          <a:p>
            <a:r>
              <a:rPr lang="en-US" sz="1100" dirty="0" err="1" smtClean="0"/>
              <a:t>nonPOlciRouteLogcail</a:t>
            </a:r>
            <a:r>
              <a:rPr lang="en-US" sz="1100" dirty="0" smtClean="0"/>
              <a:t>.)</a:t>
            </a:r>
          </a:p>
          <a:p>
            <a:endParaRPr lang="en-US" sz="11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"/>
            <a:ext cx="9675144" cy="64236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29644" y="311681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</a:t>
            </a:r>
            <a:r>
              <a:rPr lang="en-US" sz="900" dirty="0" err="1" smtClean="0"/>
              <a:t>nonPoliceHuman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9498654" y="3347650"/>
            <a:ext cx="28280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HOMICIDE:ELKE</a:t>
            </a:r>
          </a:p>
          <a:p>
            <a:r>
              <a:rPr lang="en-US" dirty="0"/>
              <a:t> T</a:t>
            </a:r>
            <a:r>
              <a:rPr lang="en-US" dirty="0" smtClean="0"/>
              <a:t>hreat </a:t>
            </a:r>
          </a:p>
          <a:p>
            <a:r>
              <a:rPr lang="en-US" sz="800" dirty="0" smtClean="0"/>
              <a:t>0.1 </a:t>
            </a:r>
          </a:p>
          <a:p>
            <a:r>
              <a:rPr lang="en-US" sz="800" dirty="0" err="1" smtClean="0"/>
              <a:t>nonPoliceHocmdi</a:t>
            </a:r>
            <a:r>
              <a:rPr lang="en-US" sz="800" dirty="0" smtClean="0"/>
              <a:t>(</a:t>
            </a:r>
            <a:r>
              <a:rPr lang="en-US" sz="800" dirty="0" err="1" smtClean="0"/>
              <a:t>ghohceo</a:t>
            </a:r>
            <a:r>
              <a:rPr lang="en-US" sz="800" dirty="0" smtClean="0"/>
              <a:t>(</a:t>
            </a:r>
            <a:r>
              <a:rPr lang="en-US" sz="800" dirty="0" err="1" smtClean="0"/>
              <a:t>nonPocleiWife</a:t>
            </a:r>
            <a:r>
              <a:rPr lang="en-US" sz="800" dirty="0" smtClean="0"/>
              <a:t>(</a:t>
            </a:r>
            <a:r>
              <a:rPr lang="en-US" sz="800" dirty="0" err="1" smtClean="0"/>
              <a:t>mheiala</a:t>
            </a:r>
            <a:r>
              <a:rPr lang="en-US" sz="800" dirty="0" smtClean="0"/>
              <a:t>).daughter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44" y="3413730"/>
            <a:ext cx="1133475" cy="17145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9929644" y="1954530"/>
            <a:ext cx="334496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04170" y="1908810"/>
            <a:ext cx="522774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784080" y="3817620"/>
            <a:ext cx="145564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428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7</cp:revision>
  <dcterms:created xsi:type="dcterms:W3CDTF">2023-04-28T19:13:21Z</dcterms:created>
  <dcterms:modified xsi:type="dcterms:W3CDTF">2023-04-28T20:05:11Z</dcterms:modified>
</cp:coreProperties>
</file>